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3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3" r:id="rId7"/>
    <p:sldId id="311" r:id="rId8"/>
    <p:sldId id="277" r:id="rId9"/>
  </p:sldIdLst>
  <p:sldSz cx="9144000" cy="5143500" type="screen16x9"/>
  <p:notesSz cx="6858000" cy="9144000"/>
  <p:embeddedFontLst>
    <p:embeddedFont>
      <p:font typeface="Anaheim" panose="020B0604020202020204" charset="0"/>
      <p:regular r:id="rId11"/>
    </p:embeddedFont>
    <p:embeddedFont>
      <p:font typeface="Bebas Neue" panose="020B0606020202050201" pitchFamily="34" charset="0"/>
      <p:regular r:id="rId12"/>
    </p:embeddedFont>
    <p:embeddedFont>
      <p:font typeface="Montserrat Black" panose="00000A00000000000000" pitchFamily="2" charset="0"/>
      <p:bold r:id="rId13"/>
      <p:boldItalic r:id="rId14"/>
    </p:embeddedFont>
    <p:embeddedFont>
      <p:font typeface="Montserrat Medium" panose="00000600000000000000" pitchFamily="2" charset="0"/>
      <p:regular r:id="rId15"/>
      <p:bold r:id="rId16"/>
      <p:italic r:id="rId17"/>
      <p:boldItalic r:id="rId18"/>
    </p:embeddedFont>
    <p:embeddedFont>
      <p:font typeface="Nunito Light" pitchFamily="2" charset="0"/>
      <p:regular r:id="rId19"/>
      <p: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C34AC88-4966-49F4-A211-405109F149D7}">
  <a:tblStyle styleId="{7C34AC88-4966-49F4-A211-405109F149D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4" name="Google Shape;1854;g1b89389a81d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5" name="Google Shape;1855;g1b89389a81d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8" name="Google Shape;2018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9" name="Google Shape;2019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9" name="Google Shape;2029;gd431007ba2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0" name="Google Shape;2030;gd431007ba2_0_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i="1">
              <a:solidFill>
                <a:srgbClr val="595959"/>
              </a:solidFill>
              <a:latin typeface="Anaheim"/>
              <a:ea typeface="Anaheim"/>
              <a:cs typeface="Anaheim"/>
              <a:sym typeface="Anahei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" name="Google Shape;2048;g54dda1946d_6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9" name="Google Shape;2049;g54dda1946d_6_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" name="Google Shape;2151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2" name="Google Shape;2152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9" name="Google Shape;2319;g54dda1946d_6_3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0" name="Google Shape;2320;g54dda1946d_6_3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9" name="Google Shape;2029;gd431007ba2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0" name="Google Shape;2030;gd431007ba2_0_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i="1">
              <a:solidFill>
                <a:srgbClr val="595959"/>
              </a:solidFill>
              <a:latin typeface="Anaheim"/>
              <a:ea typeface="Anaheim"/>
              <a:cs typeface="Anaheim"/>
              <a:sym typeface="Anahei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9399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2" name="Google Shape;2892;g54dda1946d_4_27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3" name="Google Shape;2893;g54dda1946d_4_27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3275" y="2332903"/>
            <a:ext cx="9150778" cy="2011527"/>
          </a:xfrm>
          <a:custGeom>
            <a:avLst/>
            <a:gdLst/>
            <a:ahLst/>
            <a:cxnLst/>
            <a:rect l="l" t="t" r="r" b="b"/>
            <a:pathLst>
              <a:path w="284960" h="62640" extrusionOk="0">
                <a:moveTo>
                  <a:pt x="28810" y="1"/>
                </a:moveTo>
                <a:cubicBezTo>
                  <a:pt x="27913" y="1"/>
                  <a:pt x="27012" y="28"/>
                  <a:pt x="26110" y="85"/>
                </a:cubicBezTo>
                <a:cubicBezTo>
                  <a:pt x="15502" y="754"/>
                  <a:pt x="4681" y="6985"/>
                  <a:pt x="0" y="16043"/>
                </a:cubicBezTo>
                <a:lnTo>
                  <a:pt x="0" y="62639"/>
                </a:lnTo>
                <a:cubicBezTo>
                  <a:pt x="39125" y="55163"/>
                  <a:pt x="87712" y="49080"/>
                  <a:pt x="143535" y="49080"/>
                </a:cubicBezTo>
                <a:cubicBezTo>
                  <a:pt x="144221" y="49080"/>
                  <a:pt x="144908" y="49081"/>
                  <a:pt x="145595" y="49083"/>
                </a:cubicBezTo>
                <a:cubicBezTo>
                  <a:pt x="199517" y="49235"/>
                  <a:pt x="246631" y="55101"/>
                  <a:pt x="284960" y="62305"/>
                </a:cubicBezTo>
                <a:lnTo>
                  <a:pt x="284960" y="19113"/>
                </a:lnTo>
                <a:cubicBezTo>
                  <a:pt x="278715" y="20017"/>
                  <a:pt x="272444" y="20512"/>
                  <a:pt x="266170" y="20512"/>
                </a:cubicBezTo>
                <a:cubicBezTo>
                  <a:pt x="260839" y="20512"/>
                  <a:pt x="255507" y="20154"/>
                  <a:pt x="250187" y="19386"/>
                </a:cubicBezTo>
                <a:cubicBezTo>
                  <a:pt x="226936" y="15985"/>
                  <a:pt x="204335" y="4871"/>
                  <a:pt x="181288" y="4871"/>
                </a:cubicBezTo>
                <a:cubicBezTo>
                  <a:pt x="177972" y="4871"/>
                  <a:pt x="174647" y="5101"/>
                  <a:pt x="171310" y="5617"/>
                </a:cubicBezTo>
                <a:cubicBezTo>
                  <a:pt x="148984" y="9080"/>
                  <a:pt x="129266" y="25087"/>
                  <a:pt x="106775" y="25087"/>
                </a:cubicBezTo>
                <a:cubicBezTo>
                  <a:pt x="106362" y="25087"/>
                  <a:pt x="105948" y="25081"/>
                  <a:pt x="105534" y="25070"/>
                </a:cubicBezTo>
                <a:cubicBezTo>
                  <a:pt x="91521" y="24736"/>
                  <a:pt x="78573" y="17988"/>
                  <a:pt x="66019" y="11666"/>
                </a:cubicBezTo>
                <a:cubicBezTo>
                  <a:pt x="54305" y="5780"/>
                  <a:pt x="41819" y="1"/>
                  <a:pt x="28810" y="1"/>
                </a:cubicBezTo>
                <a:close/>
              </a:path>
            </a:pathLst>
          </a:custGeom>
          <a:solidFill>
            <a:srgbClr val="FFFFFF">
              <a:alpha val="428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" name="Google Shape;10;p2"/>
          <p:cNvGrpSpPr/>
          <p:nvPr/>
        </p:nvGrpSpPr>
        <p:grpSpPr>
          <a:xfrm>
            <a:off x="-74761" y="2546803"/>
            <a:ext cx="2982653" cy="1583709"/>
            <a:chOff x="2051275" y="3803825"/>
            <a:chExt cx="548050" cy="291000"/>
          </a:xfrm>
        </p:grpSpPr>
        <p:sp>
          <p:nvSpPr>
            <p:cNvPr id="11" name="Google Shape;11;p2"/>
            <p:cNvSpPr/>
            <p:nvPr/>
          </p:nvSpPr>
          <p:spPr>
            <a:xfrm>
              <a:off x="2051275" y="3803825"/>
              <a:ext cx="548050" cy="291000"/>
            </a:xfrm>
            <a:custGeom>
              <a:avLst/>
              <a:gdLst/>
              <a:ahLst/>
              <a:cxnLst/>
              <a:rect l="l" t="t" r="r" b="b"/>
              <a:pathLst>
                <a:path w="21922" h="11640" extrusionOk="0">
                  <a:moveTo>
                    <a:pt x="8946" y="1"/>
                  </a:moveTo>
                  <a:cubicBezTo>
                    <a:pt x="8236" y="1"/>
                    <a:pt x="7532" y="269"/>
                    <a:pt x="7087" y="824"/>
                  </a:cubicBezTo>
                  <a:cubicBezTo>
                    <a:pt x="6393" y="1687"/>
                    <a:pt x="6487" y="2934"/>
                    <a:pt x="6615" y="4040"/>
                  </a:cubicBezTo>
                  <a:cubicBezTo>
                    <a:pt x="6358" y="3842"/>
                    <a:pt x="6038" y="3744"/>
                    <a:pt x="5716" y="3744"/>
                  </a:cubicBezTo>
                  <a:cubicBezTo>
                    <a:pt x="5371" y="3744"/>
                    <a:pt x="5026" y="3857"/>
                    <a:pt x="4761" y="4080"/>
                  </a:cubicBezTo>
                  <a:cubicBezTo>
                    <a:pt x="4242" y="4519"/>
                    <a:pt x="4080" y="5328"/>
                    <a:pt x="4377" y="5935"/>
                  </a:cubicBezTo>
                  <a:cubicBezTo>
                    <a:pt x="3811" y="5669"/>
                    <a:pt x="3187" y="5535"/>
                    <a:pt x="2563" y="5535"/>
                  </a:cubicBezTo>
                  <a:cubicBezTo>
                    <a:pt x="2362" y="5535"/>
                    <a:pt x="2161" y="5549"/>
                    <a:pt x="1963" y="5577"/>
                  </a:cubicBezTo>
                  <a:cubicBezTo>
                    <a:pt x="1632" y="5624"/>
                    <a:pt x="1288" y="5719"/>
                    <a:pt x="1032" y="5941"/>
                  </a:cubicBezTo>
                  <a:cubicBezTo>
                    <a:pt x="762" y="6177"/>
                    <a:pt x="621" y="6541"/>
                    <a:pt x="513" y="6892"/>
                  </a:cubicBezTo>
                  <a:cubicBezTo>
                    <a:pt x="48" y="8423"/>
                    <a:pt x="0" y="10081"/>
                    <a:pt x="378" y="11639"/>
                  </a:cubicBezTo>
                  <a:lnTo>
                    <a:pt x="21922" y="8834"/>
                  </a:lnTo>
                  <a:cubicBezTo>
                    <a:pt x="21827" y="7276"/>
                    <a:pt x="21173" y="3231"/>
                    <a:pt x="20357" y="1916"/>
                  </a:cubicBezTo>
                  <a:cubicBezTo>
                    <a:pt x="19932" y="1228"/>
                    <a:pt x="19386" y="574"/>
                    <a:pt x="18645" y="277"/>
                  </a:cubicBezTo>
                  <a:cubicBezTo>
                    <a:pt x="18417" y="188"/>
                    <a:pt x="18168" y="143"/>
                    <a:pt x="17920" y="143"/>
                  </a:cubicBezTo>
                  <a:cubicBezTo>
                    <a:pt x="17359" y="143"/>
                    <a:pt x="16804" y="374"/>
                    <a:pt x="16514" y="850"/>
                  </a:cubicBezTo>
                  <a:cubicBezTo>
                    <a:pt x="16163" y="1417"/>
                    <a:pt x="16264" y="2145"/>
                    <a:pt x="16379" y="2799"/>
                  </a:cubicBezTo>
                  <a:cubicBezTo>
                    <a:pt x="16069" y="2199"/>
                    <a:pt x="15691" y="1619"/>
                    <a:pt x="15158" y="1208"/>
                  </a:cubicBezTo>
                  <a:cubicBezTo>
                    <a:pt x="14761" y="897"/>
                    <a:pt x="14259" y="698"/>
                    <a:pt x="13761" y="698"/>
                  </a:cubicBezTo>
                  <a:cubicBezTo>
                    <a:pt x="13601" y="698"/>
                    <a:pt x="13440" y="718"/>
                    <a:pt x="13284" y="763"/>
                  </a:cubicBezTo>
                  <a:cubicBezTo>
                    <a:pt x="12637" y="945"/>
                    <a:pt x="12111" y="1585"/>
                    <a:pt x="12171" y="2260"/>
                  </a:cubicBezTo>
                  <a:cubicBezTo>
                    <a:pt x="11645" y="1356"/>
                    <a:pt x="10897" y="534"/>
                    <a:pt x="9926" y="176"/>
                  </a:cubicBezTo>
                  <a:cubicBezTo>
                    <a:pt x="9616" y="60"/>
                    <a:pt x="9280" y="1"/>
                    <a:pt x="89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2498075" y="3839450"/>
              <a:ext cx="15950" cy="36075"/>
            </a:xfrm>
            <a:custGeom>
              <a:avLst/>
              <a:gdLst/>
              <a:ahLst/>
              <a:cxnLst/>
              <a:rect l="l" t="t" r="r" b="b"/>
              <a:pathLst>
                <a:path w="638" h="1443" extrusionOk="0">
                  <a:moveTo>
                    <a:pt x="123" y="1"/>
                  </a:moveTo>
                  <a:cubicBezTo>
                    <a:pt x="62" y="1"/>
                    <a:pt x="0" y="42"/>
                    <a:pt x="4" y="120"/>
                  </a:cubicBezTo>
                  <a:cubicBezTo>
                    <a:pt x="17" y="376"/>
                    <a:pt x="71" y="626"/>
                    <a:pt x="152" y="868"/>
                  </a:cubicBezTo>
                  <a:cubicBezTo>
                    <a:pt x="220" y="1077"/>
                    <a:pt x="287" y="1307"/>
                    <a:pt x="476" y="1428"/>
                  </a:cubicBezTo>
                  <a:cubicBezTo>
                    <a:pt x="492" y="1438"/>
                    <a:pt x="508" y="1442"/>
                    <a:pt x="524" y="1442"/>
                  </a:cubicBezTo>
                  <a:cubicBezTo>
                    <a:pt x="575" y="1442"/>
                    <a:pt x="619" y="1399"/>
                    <a:pt x="624" y="1347"/>
                  </a:cubicBezTo>
                  <a:cubicBezTo>
                    <a:pt x="638" y="1131"/>
                    <a:pt x="503" y="943"/>
                    <a:pt x="429" y="747"/>
                  </a:cubicBezTo>
                  <a:cubicBezTo>
                    <a:pt x="348" y="531"/>
                    <a:pt x="301" y="309"/>
                    <a:pt x="240" y="86"/>
                  </a:cubicBezTo>
                  <a:cubicBezTo>
                    <a:pt x="225" y="29"/>
                    <a:pt x="174" y="1"/>
                    <a:pt x="123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2481600" y="3922000"/>
              <a:ext cx="13550" cy="27400"/>
            </a:xfrm>
            <a:custGeom>
              <a:avLst/>
              <a:gdLst/>
              <a:ahLst/>
              <a:cxnLst/>
              <a:rect l="l" t="t" r="r" b="b"/>
              <a:pathLst>
                <a:path w="542" h="1096" extrusionOk="0">
                  <a:moveTo>
                    <a:pt x="140" y="1"/>
                  </a:moveTo>
                  <a:cubicBezTo>
                    <a:pt x="70" y="1"/>
                    <a:pt x="1" y="57"/>
                    <a:pt x="29" y="142"/>
                  </a:cubicBezTo>
                  <a:cubicBezTo>
                    <a:pt x="76" y="311"/>
                    <a:pt x="130" y="486"/>
                    <a:pt x="184" y="655"/>
                  </a:cubicBezTo>
                  <a:cubicBezTo>
                    <a:pt x="225" y="796"/>
                    <a:pt x="245" y="972"/>
                    <a:pt x="359" y="1073"/>
                  </a:cubicBezTo>
                  <a:cubicBezTo>
                    <a:pt x="377" y="1088"/>
                    <a:pt x="400" y="1095"/>
                    <a:pt x="422" y="1095"/>
                  </a:cubicBezTo>
                  <a:cubicBezTo>
                    <a:pt x="459" y="1095"/>
                    <a:pt x="495" y="1074"/>
                    <a:pt x="508" y="1032"/>
                  </a:cubicBezTo>
                  <a:cubicBezTo>
                    <a:pt x="541" y="884"/>
                    <a:pt x="461" y="736"/>
                    <a:pt x="413" y="587"/>
                  </a:cubicBezTo>
                  <a:lnTo>
                    <a:pt x="420" y="587"/>
                  </a:lnTo>
                  <a:cubicBezTo>
                    <a:pt x="359" y="419"/>
                    <a:pt x="305" y="250"/>
                    <a:pt x="252" y="82"/>
                  </a:cubicBezTo>
                  <a:cubicBezTo>
                    <a:pt x="233" y="25"/>
                    <a:pt x="186" y="1"/>
                    <a:pt x="140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534675" y="3941450"/>
              <a:ext cx="15775" cy="26550"/>
            </a:xfrm>
            <a:custGeom>
              <a:avLst/>
              <a:gdLst/>
              <a:ahLst/>
              <a:cxnLst/>
              <a:rect l="l" t="t" r="r" b="b"/>
              <a:pathLst>
                <a:path w="631" h="1062" extrusionOk="0">
                  <a:moveTo>
                    <a:pt x="176" y="1"/>
                  </a:moveTo>
                  <a:cubicBezTo>
                    <a:pt x="87" y="1"/>
                    <a:pt x="1" y="71"/>
                    <a:pt x="37" y="180"/>
                  </a:cubicBezTo>
                  <a:cubicBezTo>
                    <a:pt x="97" y="376"/>
                    <a:pt x="165" y="571"/>
                    <a:pt x="226" y="767"/>
                  </a:cubicBezTo>
                  <a:cubicBezTo>
                    <a:pt x="257" y="866"/>
                    <a:pt x="305" y="1062"/>
                    <a:pt x="443" y="1062"/>
                  </a:cubicBezTo>
                  <a:cubicBezTo>
                    <a:pt x="455" y="1062"/>
                    <a:pt x="468" y="1060"/>
                    <a:pt x="482" y="1057"/>
                  </a:cubicBezTo>
                  <a:cubicBezTo>
                    <a:pt x="630" y="1009"/>
                    <a:pt x="576" y="814"/>
                    <a:pt x="536" y="713"/>
                  </a:cubicBezTo>
                  <a:lnTo>
                    <a:pt x="320" y="106"/>
                  </a:lnTo>
                  <a:cubicBezTo>
                    <a:pt x="296" y="33"/>
                    <a:pt x="235" y="1"/>
                    <a:pt x="176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2432375" y="3945475"/>
              <a:ext cx="18050" cy="42700"/>
            </a:xfrm>
            <a:custGeom>
              <a:avLst/>
              <a:gdLst/>
              <a:ahLst/>
              <a:cxnLst/>
              <a:rect l="l" t="t" r="r" b="b"/>
              <a:pathLst>
                <a:path w="722" h="1708" extrusionOk="0">
                  <a:moveTo>
                    <a:pt x="128" y="1"/>
                  </a:moveTo>
                  <a:cubicBezTo>
                    <a:pt x="67" y="1"/>
                    <a:pt x="1" y="56"/>
                    <a:pt x="9" y="134"/>
                  </a:cubicBezTo>
                  <a:cubicBezTo>
                    <a:pt x="76" y="612"/>
                    <a:pt x="150" y="1246"/>
                    <a:pt x="447" y="1644"/>
                  </a:cubicBezTo>
                  <a:cubicBezTo>
                    <a:pt x="480" y="1688"/>
                    <a:pt x="523" y="1708"/>
                    <a:pt x="566" y="1708"/>
                  </a:cubicBezTo>
                  <a:cubicBezTo>
                    <a:pt x="646" y="1708"/>
                    <a:pt x="721" y="1638"/>
                    <a:pt x="703" y="1536"/>
                  </a:cubicBezTo>
                  <a:cubicBezTo>
                    <a:pt x="656" y="1287"/>
                    <a:pt x="528" y="1051"/>
                    <a:pt x="440" y="815"/>
                  </a:cubicBezTo>
                  <a:cubicBezTo>
                    <a:pt x="360" y="572"/>
                    <a:pt x="279" y="329"/>
                    <a:pt x="218" y="80"/>
                  </a:cubicBezTo>
                  <a:cubicBezTo>
                    <a:pt x="205" y="24"/>
                    <a:pt x="167" y="1"/>
                    <a:pt x="128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261350" y="3853350"/>
              <a:ext cx="20050" cy="34650"/>
            </a:xfrm>
            <a:custGeom>
              <a:avLst/>
              <a:gdLst/>
              <a:ahLst/>
              <a:cxnLst/>
              <a:rect l="l" t="t" r="r" b="b"/>
              <a:pathLst>
                <a:path w="802" h="1386" extrusionOk="0">
                  <a:moveTo>
                    <a:pt x="173" y="1"/>
                  </a:moveTo>
                  <a:cubicBezTo>
                    <a:pt x="90" y="1"/>
                    <a:pt x="0" y="96"/>
                    <a:pt x="46" y="198"/>
                  </a:cubicBezTo>
                  <a:lnTo>
                    <a:pt x="343" y="872"/>
                  </a:lnTo>
                  <a:cubicBezTo>
                    <a:pt x="424" y="1054"/>
                    <a:pt x="478" y="1277"/>
                    <a:pt x="653" y="1378"/>
                  </a:cubicBezTo>
                  <a:cubicBezTo>
                    <a:pt x="664" y="1383"/>
                    <a:pt x="676" y="1386"/>
                    <a:pt x="688" y="1386"/>
                  </a:cubicBezTo>
                  <a:cubicBezTo>
                    <a:pt x="722" y="1386"/>
                    <a:pt x="758" y="1365"/>
                    <a:pt x="768" y="1331"/>
                  </a:cubicBezTo>
                  <a:cubicBezTo>
                    <a:pt x="802" y="1135"/>
                    <a:pt x="680" y="953"/>
                    <a:pt x="599" y="778"/>
                  </a:cubicBezTo>
                  <a:cubicBezTo>
                    <a:pt x="491" y="542"/>
                    <a:pt x="383" y="306"/>
                    <a:pt x="269" y="70"/>
                  </a:cubicBezTo>
                  <a:cubicBezTo>
                    <a:pt x="248" y="21"/>
                    <a:pt x="211" y="1"/>
                    <a:pt x="173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249650" y="3942700"/>
              <a:ext cx="20450" cy="37375"/>
            </a:xfrm>
            <a:custGeom>
              <a:avLst/>
              <a:gdLst/>
              <a:ahLst/>
              <a:cxnLst/>
              <a:rect l="l" t="t" r="r" b="b"/>
              <a:pathLst>
                <a:path w="818" h="1495" extrusionOk="0">
                  <a:moveTo>
                    <a:pt x="170" y="1"/>
                  </a:moveTo>
                  <a:cubicBezTo>
                    <a:pt x="89" y="1"/>
                    <a:pt x="1" y="96"/>
                    <a:pt x="42" y="198"/>
                  </a:cubicBezTo>
                  <a:cubicBezTo>
                    <a:pt x="143" y="427"/>
                    <a:pt x="245" y="649"/>
                    <a:pt x="339" y="879"/>
                  </a:cubicBezTo>
                  <a:cubicBezTo>
                    <a:pt x="427" y="1074"/>
                    <a:pt x="487" y="1317"/>
                    <a:pt x="642" y="1465"/>
                  </a:cubicBezTo>
                  <a:cubicBezTo>
                    <a:pt x="665" y="1485"/>
                    <a:pt x="691" y="1494"/>
                    <a:pt x="717" y="1494"/>
                  </a:cubicBezTo>
                  <a:cubicBezTo>
                    <a:pt x="769" y="1494"/>
                    <a:pt x="818" y="1457"/>
                    <a:pt x="818" y="1398"/>
                  </a:cubicBezTo>
                  <a:cubicBezTo>
                    <a:pt x="811" y="1182"/>
                    <a:pt x="683" y="980"/>
                    <a:pt x="595" y="784"/>
                  </a:cubicBezTo>
                  <a:cubicBezTo>
                    <a:pt x="487" y="548"/>
                    <a:pt x="373" y="305"/>
                    <a:pt x="265" y="69"/>
                  </a:cubicBezTo>
                  <a:cubicBezTo>
                    <a:pt x="244" y="21"/>
                    <a:pt x="208" y="1"/>
                    <a:pt x="170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2188825" y="4005675"/>
              <a:ext cx="25000" cy="36825"/>
            </a:xfrm>
            <a:custGeom>
              <a:avLst/>
              <a:gdLst/>
              <a:ahLst/>
              <a:cxnLst/>
              <a:rect l="l" t="t" r="r" b="b"/>
              <a:pathLst>
                <a:path w="1000" h="1473" extrusionOk="0">
                  <a:moveTo>
                    <a:pt x="186" y="1"/>
                  </a:moveTo>
                  <a:cubicBezTo>
                    <a:pt x="97" y="1"/>
                    <a:pt x="1" y="75"/>
                    <a:pt x="41" y="173"/>
                  </a:cubicBezTo>
                  <a:cubicBezTo>
                    <a:pt x="129" y="396"/>
                    <a:pt x="223" y="618"/>
                    <a:pt x="331" y="827"/>
                  </a:cubicBezTo>
                  <a:cubicBezTo>
                    <a:pt x="439" y="1030"/>
                    <a:pt x="540" y="1272"/>
                    <a:pt x="709" y="1434"/>
                  </a:cubicBezTo>
                  <a:cubicBezTo>
                    <a:pt x="739" y="1460"/>
                    <a:pt x="775" y="1472"/>
                    <a:pt x="812" y="1472"/>
                  </a:cubicBezTo>
                  <a:cubicBezTo>
                    <a:pt x="906" y="1472"/>
                    <a:pt x="999" y="1393"/>
                    <a:pt x="965" y="1286"/>
                  </a:cubicBezTo>
                  <a:cubicBezTo>
                    <a:pt x="904" y="1077"/>
                    <a:pt x="749" y="888"/>
                    <a:pt x="641" y="693"/>
                  </a:cubicBezTo>
                  <a:cubicBezTo>
                    <a:pt x="527" y="484"/>
                    <a:pt x="405" y="281"/>
                    <a:pt x="297" y="66"/>
                  </a:cubicBezTo>
                  <a:cubicBezTo>
                    <a:pt x="275" y="20"/>
                    <a:pt x="231" y="1"/>
                    <a:pt x="186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2183075" y="3935075"/>
              <a:ext cx="19775" cy="35075"/>
            </a:xfrm>
            <a:custGeom>
              <a:avLst/>
              <a:gdLst/>
              <a:ahLst/>
              <a:cxnLst/>
              <a:rect l="l" t="t" r="r" b="b"/>
              <a:pathLst>
                <a:path w="791" h="1403" extrusionOk="0">
                  <a:moveTo>
                    <a:pt x="137" y="0"/>
                  </a:moveTo>
                  <a:cubicBezTo>
                    <a:pt x="66" y="0"/>
                    <a:pt x="0" y="53"/>
                    <a:pt x="28" y="138"/>
                  </a:cubicBezTo>
                  <a:cubicBezTo>
                    <a:pt x="109" y="368"/>
                    <a:pt x="197" y="597"/>
                    <a:pt x="298" y="819"/>
                  </a:cubicBezTo>
                  <a:cubicBezTo>
                    <a:pt x="386" y="1022"/>
                    <a:pt x="453" y="1251"/>
                    <a:pt x="635" y="1386"/>
                  </a:cubicBezTo>
                  <a:cubicBezTo>
                    <a:pt x="650" y="1397"/>
                    <a:pt x="667" y="1402"/>
                    <a:pt x="684" y="1402"/>
                  </a:cubicBezTo>
                  <a:cubicBezTo>
                    <a:pt x="737" y="1402"/>
                    <a:pt x="790" y="1354"/>
                    <a:pt x="790" y="1298"/>
                  </a:cubicBezTo>
                  <a:cubicBezTo>
                    <a:pt x="784" y="1103"/>
                    <a:pt x="662" y="934"/>
                    <a:pt x="568" y="759"/>
                  </a:cubicBezTo>
                  <a:lnTo>
                    <a:pt x="575" y="759"/>
                  </a:lnTo>
                  <a:cubicBezTo>
                    <a:pt x="460" y="536"/>
                    <a:pt x="352" y="307"/>
                    <a:pt x="258" y="78"/>
                  </a:cubicBezTo>
                  <a:cubicBezTo>
                    <a:pt x="233" y="24"/>
                    <a:pt x="184" y="0"/>
                    <a:pt x="137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089725" y="4015575"/>
              <a:ext cx="19050" cy="30825"/>
            </a:xfrm>
            <a:custGeom>
              <a:avLst/>
              <a:gdLst/>
              <a:ahLst/>
              <a:cxnLst/>
              <a:rect l="l" t="t" r="r" b="b"/>
              <a:pathLst>
                <a:path w="762" h="1233" extrusionOk="0">
                  <a:moveTo>
                    <a:pt x="207" y="0"/>
                  </a:moveTo>
                  <a:cubicBezTo>
                    <a:pt x="107" y="0"/>
                    <a:pt x="0" y="108"/>
                    <a:pt x="61" y="229"/>
                  </a:cubicBezTo>
                  <a:cubicBezTo>
                    <a:pt x="148" y="398"/>
                    <a:pt x="229" y="573"/>
                    <a:pt x="310" y="742"/>
                  </a:cubicBezTo>
                  <a:cubicBezTo>
                    <a:pt x="377" y="897"/>
                    <a:pt x="425" y="1099"/>
                    <a:pt x="560" y="1207"/>
                  </a:cubicBezTo>
                  <a:cubicBezTo>
                    <a:pt x="581" y="1223"/>
                    <a:pt x="612" y="1233"/>
                    <a:pt x="642" y="1233"/>
                  </a:cubicBezTo>
                  <a:cubicBezTo>
                    <a:pt x="685" y="1233"/>
                    <a:pt x="727" y="1212"/>
                    <a:pt x="735" y="1160"/>
                  </a:cubicBezTo>
                  <a:cubicBezTo>
                    <a:pt x="762" y="978"/>
                    <a:pt x="674" y="823"/>
                    <a:pt x="600" y="661"/>
                  </a:cubicBezTo>
                  <a:cubicBezTo>
                    <a:pt x="512" y="458"/>
                    <a:pt x="418" y="270"/>
                    <a:pt x="324" y="74"/>
                  </a:cubicBezTo>
                  <a:cubicBezTo>
                    <a:pt x="296" y="22"/>
                    <a:pt x="252" y="0"/>
                    <a:pt x="207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2112700" y="3964975"/>
              <a:ext cx="19400" cy="28150"/>
            </a:xfrm>
            <a:custGeom>
              <a:avLst/>
              <a:gdLst/>
              <a:ahLst/>
              <a:cxnLst/>
              <a:rect l="l" t="t" r="r" b="b"/>
              <a:pathLst>
                <a:path w="776" h="1126" extrusionOk="0">
                  <a:moveTo>
                    <a:pt x="138" y="0"/>
                  </a:moveTo>
                  <a:cubicBezTo>
                    <a:pt x="74" y="0"/>
                    <a:pt x="0" y="57"/>
                    <a:pt x="32" y="129"/>
                  </a:cubicBezTo>
                  <a:cubicBezTo>
                    <a:pt x="99" y="311"/>
                    <a:pt x="187" y="493"/>
                    <a:pt x="281" y="669"/>
                  </a:cubicBezTo>
                  <a:cubicBezTo>
                    <a:pt x="369" y="817"/>
                    <a:pt x="463" y="1026"/>
                    <a:pt x="618" y="1114"/>
                  </a:cubicBezTo>
                  <a:cubicBezTo>
                    <a:pt x="634" y="1122"/>
                    <a:pt x="649" y="1126"/>
                    <a:pt x="665" y="1126"/>
                  </a:cubicBezTo>
                  <a:cubicBezTo>
                    <a:pt x="724" y="1126"/>
                    <a:pt x="776" y="1070"/>
                    <a:pt x="760" y="1006"/>
                  </a:cubicBezTo>
                  <a:cubicBezTo>
                    <a:pt x="719" y="837"/>
                    <a:pt x="571" y="696"/>
                    <a:pt x="483" y="554"/>
                  </a:cubicBezTo>
                  <a:cubicBezTo>
                    <a:pt x="382" y="392"/>
                    <a:pt x="295" y="224"/>
                    <a:pt x="214" y="48"/>
                  </a:cubicBezTo>
                  <a:cubicBezTo>
                    <a:pt x="200" y="15"/>
                    <a:pt x="170" y="0"/>
                    <a:pt x="138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6075154" y="3049305"/>
            <a:ext cx="3145045" cy="1838162"/>
            <a:chOff x="4246750" y="3914450"/>
            <a:chExt cx="533900" cy="312050"/>
          </a:xfrm>
        </p:grpSpPr>
        <p:sp>
          <p:nvSpPr>
            <p:cNvPr id="23" name="Google Shape;23;p2"/>
            <p:cNvSpPr/>
            <p:nvPr/>
          </p:nvSpPr>
          <p:spPr>
            <a:xfrm>
              <a:off x="4246750" y="3914450"/>
              <a:ext cx="533900" cy="312050"/>
            </a:xfrm>
            <a:custGeom>
              <a:avLst/>
              <a:gdLst/>
              <a:ahLst/>
              <a:cxnLst/>
              <a:rect l="l" t="t" r="r" b="b"/>
              <a:pathLst>
                <a:path w="21356" h="12482" extrusionOk="0">
                  <a:moveTo>
                    <a:pt x="17428" y="0"/>
                  </a:moveTo>
                  <a:cubicBezTo>
                    <a:pt x="16612" y="0"/>
                    <a:pt x="15790" y="271"/>
                    <a:pt x="15145" y="775"/>
                  </a:cubicBezTo>
                  <a:cubicBezTo>
                    <a:pt x="14052" y="1629"/>
                    <a:pt x="13486" y="3070"/>
                    <a:pt x="13595" y="4457"/>
                  </a:cubicBezTo>
                  <a:lnTo>
                    <a:pt x="13595" y="4457"/>
                  </a:lnTo>
                  <a:cubicBezTo>
                    <a:pt x="13523" y="3903"/>
                    <a:pt x="12942" y="3528"/>
                    <a:pt x="12373" y="3528"/>
                  </a:cubicBezTo>
                  <a:cubicBezTo>
                    <a:pt x="12226" y="3528"/>
                    <a:pt x="12079" y="3553"/>
                    <a:pt x="11942" y="3607"/>
                  </a:cubicBezTo>
                  <a:cubicBezTo>
                    <a:pt x="11255" y="3883"/>
                    <a:pt x="10870" y="4658"/>
                    <a:pt x="10837" y="5393"/>
                  </a:cubicBezTo>
                  <a:cubicBezTo>
                    <a:pt x="10783" y="4645"/>
                    <a:pt x="10729" y="3883"/>
                    <a:pt x="10439" y="3189"/>
                  </a:cubicBezTo>
                  <a:cubicBezTo>
                    <a:pt x="10149" y="2501"/>
                    <a:pt x="9589" y="1874"/>
                    <a:pt x="8854" y="1712"/>
                  </a:cubicBezTo>
                  <a:cubicBezTo>
                    <a:pt x="8721" y="1682"/>
                    <a:pt x="8587" y="1669"/>
                    <a:pt x="8452" y="1669"/>
                  </a:cubicBezTo>
                  <a:cubicBezTo>
                    <a:pt x="7974" y="1669"/>
                    <a:pt x="7497" y="1842"/>
                    <a:pt x="7081" y="2089"/>
                  </a:cubicBezTo>
                  <a:cubicBezTo>
                    <a:pt x="5840" y="2824"/>
                    <a:pt x="5031" y="4234"/>
                    <a:pt x="5024" y="5670"/>
                  </a:cubicBezTo>
                  <a:cubicBezTo>
                    <a:pt x="4517" y="5379"/>
                    <a:pt x="3932" y="5232"/>
                    <a:pt x="3347" y="5232"/>
                  </a:cubicBezTo>
                  <a:cubicBezTo>
                    <a:pt x="2765" y="5232"/>
                    <a:pt x="2184" y="5377"/>
                    <a:pt x="1680" y="5670"/>
                  </a:cubicBezTo>
                  <a:cubicBezTo>
                    <a:pt x="668" y="6250"/>
                    <a:pt x="1" y="7396"/>
                    <a:pt x="1" y="8563"/>
                  </a:cubicBezTo>
                  <a:lnTo>
                    <a:pt x="19715" y="12273"/>
                  </a:lnTo>
                  <a:lnTo>
                    <a:pt x="19715" y="12273"/>
                  </a:lnTo>
                  <a:cubicBezTo>
                    <a:pt x="19662" y="12311"/>
                    <a:pt x="19649" y="12470"/>
                    <a:pt x="19751" y="12480"/>
                  </a:cubicBezTo>
                  <a:cubicBezTo>
                    <a:pt x="19756" y="12481"/>
                    <a:pt x="19762" y="12481"/>
                    <a:pt x="19767" y="12481"/>
                  </a:cubicBezTo>
                  <a:cubicBezTo>
                    <a:pt x="19886" y="12481"/>
                    <a:pt x="19969" y="12340"/>
                    <a:pt x="20020" y="12224"/>
                  </a:cubicBezTo>
                  <a:cubicBezTo>
                    <a:pt x="20924" y="10019"/>
                    <a:pt x="21356" y="7625"/>
                    <a:pt x="21275" y="5238"/>
                  </a:cubicBezTo>
                  <a:cubicBezTo>
                    <a:pt x="21207" y="3411"/>
                    <a:pt x="20695" y="1375"/>
                    <a:pt x="19124" y="444"/>
                  </a:cubicBezTo>
                  <a:cubicBezTo>
                    <a:pt x="18610" y="143"/>
                    <a:pt x="18021" y="0"/>
                    <a:pt x="174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4625550" y="4001525"/>
              <a:ext cx="7100" cy="27250"/>
            </a:xfrm>
            <a:custGeom>
              <a:avLst/>
              <a:gdLst/>
              <a:ahLst/>
              <a:cxnLst/>
              <a:rect l="l" t="t" r="r" b="b"/>
              <a:pathLst>
                <a:path w="284" h="1090" extrusionOk="0">
                  <a:moveTo>
                    <a:pt x="138" y="1"/>
                  </a:moveTo>
                  <a:cubicBezTo>
                    <a:pt x="89" y="1"/>
                    <a:pt x="41" y="33"/>
                    <a:pt x="41" y="97"/>
                  </a:cubicBezTo>
                  <a:cubicBezTo>
                    <a:pt x="34" y="285"/>
                    <a:pt x="27" y="481"/>
                    <a:pt x="27" y="670"/>
                  </a:cubicBezTo>
                  <a:cubicBezTo>
                    <a:pt x="20" y="818"/>
                    <a:pt x="0" y="946"/>
                    <a:pt x="88" y="1074"/>
                  </a:cubicBezTo>
                  <a:cubicBezTo>
                    <a:pt x="98" y="1084"/>
                    <a:pt x="118" y="1090"/>
                    <a:pt x="138" y="1090"/>
                  </a:cubicBezTo>
                  <a:cubicBezTo>
                    <a:pt x="159" y="1090"/>
                    <a:pt x="179" y="1084"/>
                    <a:pt x="189" y="1074"/>
                  </a:cubicBezTo>
                  <a:cubicBezTo>
                    <a:pt x="283" y="946"/>
                    <a:pt x="256" y="818"/>
                    <a:pt x="250" y="670"/>
                  </a:cubicBezTo>
                  <a:lnTo>
                    <a:pt x="236" y="97"/>
                  </a:lnTo>
                  <a:cubicBezTo>
                    <a:pt x="236" y="33"/>
                    <a:pt x="187" y="1"/>
                    <a:pt x="138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4686225" y="3976325"/>
              <a:ext cx="8275" cy="35400"/>
            </a:xfrm>
            <a:custGeom>
              <a:avLst/>
              <a:gdLst/>
              <a:ahLst/>
              <a:cxnLst/>
              <a:rect l="l" t="t" r="r" b="b"/>
              <a:pathLst>
                <a:path w="331" h="1416" extrusionOk="0">
                  <a:moveTo>
                    <a:pt x="191" y="1"/>
                  </a:moveTo>
                  <a:cubicBezTo>
                    <a:pt x="139" y="1"/>
                    <a:pt x="88" y="36"/>
                    <a:pt x="88" y="107"/>
                  </a:cubicBezTo>
                  <a:cubicBezTo>
                    <a:pt x="75" y="322"/>
                    <a:pt x="68" y="545"/>
                    <a:pt x="54" y="768"/>
                  </a:cubicBezTo>
                  <a:cubicBezTo>
                    <a:pt x="48" y="963"/>
                    <a:pt x="1" y="1165"/>
                    <a:pt x="68" y="1354"/>
                  </a:cubicBezTo>
                  <a:cubicBezTo>
                    <a:pt x="83" y="1393"/>
                    <a:pt x="121" y="1416"/>
                    <a:pt x="158" y="1416"/>
                  </a:cubicBezTo>
                  <a:cubicBezTo>
                    <a:pt x="185" y="1416"/>
                    <a:pt x="213" y="1403"/>
                    <a:pt x="230" y="1374"/>
                  </a:cubicBezTo>
                  <a:cubicBezTo>
                    <a:pt x="324" y="1199"/>
                    <a:pt x="311" y="1004"/>
                    <a:pt x="324" y="815"/>
                  </a:cubicBezTo>
                  <a:cubicBezTo>
                    <a:pt x="331" y="579"/>
                    <a:pt x="317" y="343"/>
                    <a:pt x="304" y="107"/>
                  </a:cubicBezTo>
                  <a:cubicBezTo>
                    <a:pt x="297" y="36"/>
                    <a:pt x="243" y="1"/>
                    <a:pt x="191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4461850" y="4009925"/>
              <a:ext cx="8300" cy="25250"/>
            </a:xfrm>
            <a:custGeom>
              <a:avLst/>
              <a:gdLst/>
              <a:ahLst/>
              <a:cxnLst/>
              <a:rect l="l" t="t" r="r" b="b"/>
              <a:pathLst>
                <a:path w="332" h="1010" extrusionOk="0">
                  <a:moveTo>
                    <a:pt x="169" y="0"/>
                  </a:moveTo>
                  <a:cubicBezTo>
                    <a:pt x="115" y="0"/>
                    <a:pt x="61" y="37"/>
                    <a:pt x="55" y="111"/>
                  </a:cubicBezTo>
                  <a:cubicBezTo>
                    <a:pt x="48" y="260"/>
                    <a:pt x="34" y="415"/>
                    <a:pt x="28" y="563"/>
                  </a:cubicBezTo>
                  <a:cubicBezTo>
                    <a:pt x="28" y="698"/>
                    <a:pt x="1" y="833"/>
                    <a:pt x="68" y="954"/>
                  </a:cubicBezTo>
                  <a:cubicBezTo>
                    <a:pt x="88" y="991"/>
                    <a:pt x="127" y="1010"/>
                    <a:pt x="166" y="1010"/>
                  </a:cubicBezTo>
                  <a:cubicBezTo>
                    <a:pt x="205" y="1010"/>
                    <a:pt x="243" y="991"/>
                    <a:pt x="264" y="954"/>
                  </a:cubicBezTo>
                  <a:cubicBezTo>
                    <a:pt x="331" y="833"/>
                    <a:pt x="311" y="698"/>
                    <a:pt x="304" y="563"/>
                  </a:cubicBezTo>
                  <a:cubicBezTo>
                    <a:pt x="304" y="415"/>
                    <a:pt x="291" y="260"/>
                    <a:pt x="284" y="111"/>
                  </a:cubicBezTo>
                  <a:cubicBezTo>
                    <a:pt x="277" y="37"/>
                    <a:pt x="223" y="0"/>
                    <a:pt x="169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4537725" y="4069175"/>
              <a:ext cx="9800" cy="26600"/>
            </a:xfrm>
            <a:custGeom>
              <a:avLst/>
              <a:gdLst/>
              <a:ahLst/>
              <a:cxnLst/>
              <a:rect l="l" t="t" r="r" b="b"/>
              <a:pathLst>
                <a:path w="392" h="1064" extrusionOk="0">
                  <a:moveTo>
                    <a:pt x="268" y="1"/>
                  </a:moveTo>
                  <a:cubicBezTo>
                    <a:pt x="222" y="1"/>
                    <a:pt x="173" y="28"/>
                    <a:pt x="155" y="74"/>
                  </a:cubicBezTo>
                  <a:cubicBezTo>
                    <a:pt x="94" y="229"/>
                    <a:pt x="88" y="398"/>
                    <a:pt x="67" y="560"/>
                  </a:cubicBezTo>
                  <a:cubicBezTo>
                    <a:pt x="54" y="715"/>
                    <a:pt x="0" y="877"/>
                    <a:pt x="81" y="1012"/>
                  </a:cubicBezTo>
                  <a:cubicBezTo>
                    <a:pt x="101" y="1043"/>
                    <a:pt x="140" y="1064"/>
                    <a:pt x="178" y="1064"/>
                  </a:cubicBezTo>
                  <a:cubicBezTo>
                    <a:pt x="204" y="1064"/>
                    <a:pt x="230" y="1054"/>
                    <a:pt x="250" y="1032"/>
                  </a:cubicBezTo>
                  <a:cubicBezTo>
                    <a:pt x="357" y="910"/>
                    <a:pt x="337" y="749"/>
                    <a:pt x="351" y="593"/>
                  </a:cubicBezTo>
                  <a:cubicBezTo>
                    <a:pt x="364" y="418"/>
                    <a:pt x="391" y="250"/>
                    <a:pt x="357" y="74"/>
                  </a:cubicBezTo>
                  <a:cubicBezTo>
                    <a:pt x="348" y="23"/>
                    <a:pt x="309" y="1"/>
                    <a:pt x="268" y="1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4612225" y="4105825"/>
              <a:ext cx="8275" cy="32050"/>
            </a:xfrm>
            <a:custGeom>
              <a:avLst/>
              <a:gdLst/>
              <a:ahLst/>
              <a:cxnLst/>
              <a:rect l="l" t="t" r="r" b="b"/>
              <a:pathLst>
                <a:path w="331" h="1282" extrusionOk="0">
                  <a:moveTo>
                    <a:pt x="204" y="1"/>
                  </a:moveTo>
                  <a:cubicBezTo>
                    <a:pt x="147" y="1"/>
                    <a:pt x="88" y="38"/>
                    <a:pt x="81" y="112"/>
                  </a:cubicBezTo>
                  <a:cubicBezTo>
                    <a:pt x="75" y="321"/>
                    <a:pt x="61" y="530"/>
                    <a:pt x="48" y="739"/>
                  </a:cubicBezTo>
                  <a:cubicBezTo>
                    <a:pt x="41" y="914"/>
                    <a:pt x="0" y="1083"/>
                    <a:pt x="81" y="1238"/>
                  </a:cubicBezTo>
                  <a:cubicBezTo>
                    <a:pt x="98" y="1267"/>
                    <a:pt x="127" y="1281"/>
                    <a:pt x="156" y="1281"/>
                  </a:cubicBezTo>
                  <a:cubicBezTo>
                    <a:pt x="187" y="1281"/>
                    <a:pt x="219" y="1266"/>
                    <a:pt x="236" y="1238"/>
                  </a:cubicBezTo>
                  <a:cubicBezTo>
                    <a:pt x="331" y="1090"/>
                    <a:pt x="304" y="908"/>
                    <a:pt x="304" y="739"/>
                  </a:cubicBezTo>
                  <a:cubicBezTo>
                    <a:pt x="311" y="530"/>
                    <a:pt x="311" y="321"/>
                    <a:pt x="317" y="112"/>
                  </a:cubicBezTo>
                  <a:cubicBezTo>
                    <a:pt x="317" y="38"/>
                    <a:pt x="262" y="1"/>
                    <a:pt x="204" y="1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4671725" y="4110925"/>
              <a:ext cx="9300" cy="30500"/>
            </a:xfrm>
            <a:custGeom>
              <a:avLst/>
              <a:gdLst/>
              <a:ahLst/>
              <a:cxnLst/>
              <a:rect l="l" t="t" r="r" b="b"/>
              <a:pathLst>
                <a:path w="372" h="1220" extrusionOk="0">
                  <a:moveTo>
                    <a:pt x="199" y="1"/>
                  </a:moveTo>
                  <a:cubicBezTo>
                    <a:pt x="127" y="1"/>
                    <a:pt x="58" y="46"/>
                    <a:pt x="61" y="137"/>
                  </a:cubicBezTo>
                  <a:cubicBezTo>
                    <a:pt x="68" y="313"/>
                    <a:pt x="61" y="481"/>
                    <a:pt x="55" y="650"/>
                  </a:cubicBezTo>
                  <a:cubicBezTo>
                    <a:pt x="41" y="811"/>
                    <a:pt x="1" y="973"/>
                    <a:pt x="48" y="1128"/>
                  </a:cubicBezTo>
                  <a:cubicBezTo>
                    <a:pt x="67" y="1186"/>
                    <a:pt x="123" y="1219"/>
                    <a:pt x="178" y="1219"/>
                  </a:cubicBezTo>
                  <a:cubicBezTo>
                    <a:pt x="221" y="1219"/>
                    <a:pt x="264" y="1199"/>
                    <a:pt x="291" y="1155"/>
                  </a:cubicBezTo>
                  <a:cubicBezTo>
                    <a:pt x="371" y="1014"/>
                    <a:pt x="358" y="852"/>
                    <a:pt x="358" y="690"/>
                  </a:cubicBezTo>
                  <a:cubicBezTo>
                    <a:pt x="365" y="508"/>
                    <a:pt x="358" y="326"/>
                    <a:pt x="351" y="137"/>
                  </a:cubicBezTo>
                  <a:cubicBezTo>
                    <a:pt x="345" y="46"/>
                    <a:pt x="270" y="1"/>
                    <a:pt x="199" y="1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4464550" y="4088375"/>
              <a:ext cx="9125" cy="27175"/>
            </a:xfrm>
            <a:custGeom>
              <a:avLst/>
              <a:gdLst/>
              <a:ahLst/>
              <a:cxnLst/>
              <a:rect l="l" t="t" r="r" b="b"/>
              <a:pathLst>
                <a:path w="365" h="1087" extrusionOk="0">
                  <a:moveTo>
                    <a:pt x="168" y="1"/>
                  </a:moveTo>
                  <a:cubicBezTo>
                    <a:pt x="105" y="1"/>
                    <a:pt x="41" y="41"/>
                    <a:pt x="34" y="122"/>
                  </a:cubicBezTo>
                  <a:cubicBezTo>
                    <a:pt x="21" y="297"/>
                    <a:pt x="7" y="473"/>
                    <a:pt x="14" y="648"/>
                  </a:cubicBezTo>
                  <a:cubicBezTo>
                    <a:pt x="14" y="796"/>
                    <a:pt x="1" y="945"/>
                    <a:pt x="109" y="1053"/>
                  </a:cubicBezTo>
                  <a:cubicBezTo>
                    <a:pt x="132" y="1076"/>
                    <a:pt x="161" y="1086"/>
                    <a:pt x="190" y="1086"/>
                  </a:cubicBezTo>
                  <a:cubicBezTo>
                    <a:pt x="229" y="1086"/>
                    <a:pt x="267" y="1067"/>
                    <a:pt x="291" y="1032"/>
                  </a:cubicBezTo>
                  <a:cubicBezTo>
                    <a:pt x="365" y="904"/>
                    <a:pt x="318" y="763"/>
                    <a:pt x="304" y="614"/>
                  </a:cubicBezTo>
                  <a:cubicBezTo>
                    <a:pt x="291" y="453"/>
                    <a:pt x="284" y="284"/>
                    <a:pt x="291" y="122"/>
                  </a:cubicBezTo>
                  <a:cubicBezTo>
                    <a:pt x="291" y="41"/>
                    <a:pt x="230" y="1"/>
                    <a:pt x="168" y="1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4318400" y="4070425"/>
              <a:ext cx="7600" cy="30150"/>
            </a:xfrm>
            <a:custGeom>
              <a:avLst/>
              <a:gdLst/>
              <a:ahLst/>
              <a:cxnLst/>
              <a:rect l="l" t="t" r="r" b="b"/>
              <a:pathLst>
                <a:path w="304" h="1206" extrusionOk="0">
                  <a:moveTo>
                    <a:pt x="94" y="0"/>
                  </a:moveTo>
                  <a:cubicBezTo>
                    <a:pt x="49" y="0"/>
                    <a:pt x="1" y="32"/>
                    <a:pt x="1" y="85"/>
                  </a:cubicBezTo>
                  <a:cubicBezTo>
                    <a:pt x="1" y="281"/>
                    <a:pt x="1" y="476"/>
                    <a:pt x="14" y="672"/>
                  </a:cubicBezTo>
                  <a:cubicBezTo>
                    <a:pt x="21" y="840"/>
                    <a:pt x="7" y="1002"/>
                    <a:pt x="75" y="1157"/>
                  </a:cubicBezTo>
                  <a:cubicBezTo>
                    <a:pt x="89" y="1191"/>
                    <a:pt x="121" y="1206"/>
                    <a:pt x="154" y="1206"/>
                  </a:cubicBezTo>
                  <a:cubicBezTo>
                    <a:pt x="201" y="1206"/>
                    <a:pt x="252" y="1177"/>
                    <a:pt x="264" y="1130"/>
                  </a:cubicBezTo>
                  <a:cubicBezTo>
                    <a:pt x="304" y="962"/>
                    <a:pt x="264" y="773"/>
                    <a:pt x="243" y="597"/>
                  </a:cubicBezTo>
                  <a:lnTo>
                    <a:pt x="243" y="591"/>
                  </a:lnTo>
                  <a:cubicBezTo>
                    <a:pt x="230" y="415"/>
                    <a:pt x="196" y="240"/>
                    <a:pt x="169" y="65"/>
                  </a:cubicBezTo>
                  <a:cubicBezTo>
                    <a:pt x="163" y="20"/>
                    <a:pt x="130" y="0"/>
                    <a:pt x="94" y="0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4274275" y="4084325"/>
              <a:ext cx="10275" cy="28925"/>
            </a:xfrm>
            <a:custGeom>
              <a:avLst/>
              <a:gdLst/>
              <a:ahLst/>
              <a:cxnLst/>
              <a:rect l="l" t="t" r="r" b="b"/>
              <a:pathLst>
                <a:path w="411" h="1157" extrusionOk="0">
                  <a:moveTo>
                    <a:pt x="148" y="0"/>
                  </a:moveTo>
                  <a:cubicBezTo>
                    <a:pt x="78" y="0"/>
                    <a:pt x="0" y="60"/>
                    <a:pt x="12" y="149"/>
                  </a:cubicBezTo>
                  <a:cubicBezTo>
                    <a:pt x="46" y="325"/>
                    <a:pt x="73" y="493"/>
                    <a:pt x="100" y="662"/>
                  </a:cubicBezTo>
                  <a:cubicBezTo>
                    <a:pt x="127" y="817"/>
                    <a:pt x="141" y="972"/>
                    <a:pt x="221" y="1114"/>
                  </a:cubicBezTo>
                  <a:cubicBezTo>
                    <a:pt x="237" y="1142"/>
                    <a:pt x="270" y="1157"/>
                    <a:pt x="302" y="1157"/>
                  </a:cubicBezTo>
                  <a:cubicBezTo>
                    <a:pt x="340" y="1157"/>
                    <a:pt x="376" y="1137"/>
                    <a:pt x="383" y="1093"/>
                  </a:cubicBezTo>
                  <a:cubicBezTo>
                    <a:pt x="410" y="938"/>
                    <a:pt x="370" y="790"/>
                    <a:pt x="343" y="635"/>
                  </a:cubicBezTo>
                  <a:cubicBezTo>
                    <a:pt x="316" y="453"/>
                    <a:pt x="282" y="271"/>
                    <a:pt x="248" y="89"/>
                  </a:cubicBezTo>
                  <a:cubicBezTo>
                    <a:pt x="238" y="27"/>
                    <a:pt x="195" y="0"/>
                    <a:pt x="148" y="0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33;p2"/>
          <p:cNvGrpSpPr/>
          <p:nvPr/>
        </p:nvGrpSpPr>
        <p:grpSpPr>
          <a:xfrm>
            <a:off x="3578275" y="3128600"/>
            <a:ext cx="1865824" cy="801127"/>
            <a:chOff x="3124075" y="3826725"/>
            <a:chExt cx="412000" cy="176900"/>
          </a:xfrm>
        </p:grpSpPr>
        <p:sp>
          <p:nvSpPr>
            <p:cNvPr id="34" name="Google Shape;34;p2"/>
            <p:cNvSpPr/>
            <p:nvPr/>
          </p:nvSpPr>
          <p:spPr>
            <a:xfrm>
              <a:off x="3124075" y="3826725"/>
              <a:ext cx="412000" cy="176900"/>
            </a:xfrm>
            <a:custGeom>
              <a:avLst/>
              <a:gdLst/>
              <a:ahLst/>
              <a:cxnLst/>
              <a:rect l="l" t="t" r="r" b="b"/>
              <a:pathLst>
                <a:path w="16480" h="7076" extrusionOk="0">
                  <a:moveTo>
                    <a:pt x="6192" y="0"/>
                  </a:moveTo>
                  <a:cubicBezTo>
                    <a:pt x="5606" y="0"/>
                    <a:pt x="5023" y="217"/>
                    <a:pt x="4552" y="568"/>
                  </a:cubicBezTo>
                  <a:cubicBezTo>
                    <a:pt x="3540" y="1324"/>
                    <a:pt x="3055" y="2719"/>
                    <a:pt x="3392" y="3940"/>
                  </a:cubicBezTo>
                  <a:cubicBezTo>
                    <a:pt x="2901" y="3443"/>
                    <a:pt x="2287" y="2907"/>
                    <a:pt x="1629" y="2907"/>
                  </a:cubicBezTo>
                  <a:cubicBezTo>
                    <a:pt x="1519" y="2907"/>
                    <a:pt x="1407" y="2922"/>
                    <a:pt x="1295" y="2955"/>
                  </a:cubicBezTo>
                  <a:cubicBezTo>
                    <a:pt x="803" y="3097"/>
                    <a:pt x="465" y="3555"/>
                    <a:pt x="297" y="4041"/>
                  </a:cubicBezTo>
                  <a:cubicBezTo>
                    <a:pt x="0" y="4864"/>
                    <a:pt x="115" y="5821"/>
                    <a:pt x="580" y="6563"/>
                  </a:cubicBezTo>
                  <a:lnTo>
                    <a:pt x="16264" y="7075"/>
                  </a:lnTo>
                  <a:cubicBezTo>
                    <a:pt x="16372" y="6286"/>
                    <a:pt x="16480" y="5464"/>
                    <a:pt x="16278" y="4688"/>
                  </a:cubicBezTo>
                  <a:cubicBezTo>
                    <a:pt x="16069" y="3920"/>
                    <a:pt x="15462" y="3191"/>
                    <a:pt x="14666" y="3104"/>
                  </a:cubicBezTo>
                  <a:cubicBezTo>
                    <a:pt x="14605" y="3097"/>
                    <a:pt x="14545" y="3093"/>
                    <a:pt x="14486" y="3093"/>
                  </a:cubicBezTo>
                  <a:cubicBezTo>
                    <a:pt x="13620" y="3093"/>
                    <a:pt x="12886" y="3803"/>
                    <a:pt x="12292" y="4459"/>
                  </a:cubicBezTo>
                  <a:cubicBezTo>
                    <a:pt x="11773" y="3879"/>
                    <a:pt x="11234" y="3272"/>
                    <a:pt x="10519" y="2962"/>
                  </a:cubicBezTo>
                  <a:cubicBezTo>
                    <a:pt x="10250" y="2844"/>
                    <a:pt x="9947" y="2781"/>
                    <a:pt x="9648" y="2781"/>
                  </a:cubicBezTo>
                  <a:cubicBezTo>
                    <a:pt x="9160" y="2781"/>
                    <a:pt x="8683" y="2950"/>
                    <a:pt x="8382" y="3326"/>
                  </a:cubicBezTo>
                  <a:cubicBezTo>
                    <a:pt x="8173" y="2706"/>
                    <a:pt x="8341" y="2011"/>
                    <a:pt x="8159" y="1377"/>
                  </a:cubicBezTo>
                  <a:cubicBezTo>
                    <a:pt x="7950" y="690"/>
                    <a:pt x="7303" y="170"/>
                    <a:pt x="6595" y="36"/>
                  </a:cubicBezTo>
                  <a:cubicBezTo>
                    <a:pt x="6461" y="12"/>
                    <a:pt x="6327" y="0"/>
                    <a:pt x="61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150975" y="3954750"/>
              <a:ext cx="12725" cy="25025"/>
            </a:xfrm>
            <a:custGeom>
              <a:avLst/>
              <a:gdLst/>
              <a:ahLst/>
              <a:cxnLst/>
              <a:rect l="l" t="t" r="r" b="b"/>
              <a:pathLst>
                <a:path w="509" h="1001" extrusionOk="0">
                  <a:moveTo>
                    <a:pt x="65" y="0"/>
                  </a:moveTo>
                  <a:cubicBezTo>
                    <a:pt x="31" y="0"/>
                    <a:pt x="1" y="32"/>
                    <a:pt x="10" y="73"/>
                  </a:cubicBezTo>
                  <a:cubicBezTo>
                    <a:pt x="37" y="248"/>
                    <a:pt x="91" y="410"/>
                    <a:pt x="151" y="572"/>
                  </a:cubicBezTo>
                  <a:cubicBezTo>
                    <a:pt x="205" y="713"/>
                    <a:pt x="239" y="875"/>
                    <a:pt x="347" y="976"/>
                  </a:cubicBezTo>
                  <a:cubicBezTo>
                    <a:pt x="364" y="993"/>
                    <a:pt x="385" y="1001"/>
                    <a:pt x="407" y="1001"/>
                  </a:cubicBezTo>
                  <a:cubicBezTo>
                    <a:pt x="454" y="1001"/>
                    <a:pt x="502" y="965"/>
                    <a:pt x="502" y="909"/>
                  </a:cubicBezTo>
                  <a:cubicBezTo>
                    <a:pt x="509" y="761"/>
                    <a:pt x="414" y="626"/>
                    <a:pt x="360" y="491"/>
                  </a:cubicBezTo>
                  <a:cubicBezTo>
                    <a:pt x="286" y="329"/>
                    <a:pt x="212" y="174"/>
                    <a:pt x="111" y="26"/>
                  </a:cubicBezTo>
                  <a:cubicBezTo>
                    <a:pt x="98" y="8"/>
                    <a:pt x="81" y="0"/>
                    <a:pt x="65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3238550" y="3863300"/>
              <a:ext cx="10800" cy="25775"/>
            </a:xfrm>
            <a:custGeom>
              <a:avLst/>
              <a:gdLst/>
              <a:ahLst/>
              <a:cxnLst/>
              <a:rect l="l" t="t" r="r" b="b"/>
              <a:pathLst>
                <a:path w="432" h="1031" extrusionOk="0">
                  <a:moveTo>
                    <a:pt x="111" y="1"/>
                  </a:moveTo>
                  <a:cubicBezTo>
                    <a:pt x="57" y="1"/>
                    <a:pt x="1" y="48"/>
                    <a:pt x="13" y="117"/>
                  </a:cubicBezTo>
                  <a:cubicBezTo>
                    <a:pt x="60" y="386"/>
                    <a:pt x="60" y="751"/>
                    <a:pt x="215" y="987"/>
                  </a:cubicBezTo>
                  <a:cubicBezTo>
                    <a:pt x="236" y="1017"/>
                    <a:pt x="265" y="1030"/>
                    <a:pt x="293" y="1030"/>
                  </a:cubicBezTo>
                  <a:cubicBezTo>
                    <a:pt x="340" y="1030"/>
                    <a:pt x="387" y="994"/>
                    <a:pt x="391" y="939"/>
                  </a:cubicBezTo>
                  <a:cubicBezTo>
                    <a:pt x="431" y="663"/>
                    <a:pt x="276" y="333"/>
                    <a:pt x="195" y="70"/>
                  </a:cubicBezTo>
                  <a:cubicBezTo>
                    <a:pt x="182" y="21"/>
                    <a:pt x="147" y="1"/>
                    <a:pt x="111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3218975" y="3943775"/>
              <a:ext cx="11150" cy="25725"/>
            </a:xfrm>
            <a:custGeom>
              <a:avLst/>
              <a:gdLst/>
              <a:ahLst/>
              <a:cxnLst/>
              <a:rect l="l" t="t" r="r" b="b"/>
              <a:pathLst>
                <a:path w="446" h="1029" extrusionOk="0">
                  <a:moveTo>
                    <a:pt x="103" y="1"/>
                  </a:moveTo>
                  <a:cubicBezTo>
                    <a:pt x="55" y="1"/>
                    <a:pt x="7" y="34"/>
                    <a:pt x="7" y="94"/>
                  </a:cubicBezTo>
                  <a:cubicBezTo>
                    <a:pt x="0" y="276"/>
                    <a:pt x="34" y="444"/>
                    <a:pt x="75" y="613"/>
                  </a:cubicBezTo>
                  <a:cubicBezTo>
                    <a:pt x="102" y="761"/>
                    <a:pt x="115" y="937"/>
                    <a:pt x="257" y="1018"/>
                  </a:cubicBezTo>
                  <a:cubicBezTo>
                    <a:pt x="268" y="1025"/>
                    <a:pt x="284" y="1028"/>
                    <a:pt x="300" y="1028"/>
                  </a:cubicBezTo>
                  <a:cubicBezTo>
                    <a:pt x="331" y="1028"/>
                    <a:pt x="365" y="1015"/>
                    <a:pt x="378" y="984"/>
                  </a:cubicBezTo>
                  <a:cubicBezTo>
                    <a:pt x="445" y="842"/>
                    <a:pt x="371" y="721"/>
                    <a:pt x="331" y="579"/>
                  </a:cubicBezTo>
                  <a:cubicBezTo>
                    <a:pt x="284" y="404"/>
                    <a:pt x="257" y="235"/>
                    <a:pt x="196" y="67"/>
                  </a:cubicBezTo>
                  <a:cubicBezTo>
                    <a:pt x="181" y="22"/>
                    <a:pt x="142" y="1"/>
                    <a:pt x="103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3383825" y="3928300"/>
              <a:ext cx="9300" cy="28575"/>
            </a:xfrm>
            <a:custGeom>
              <a:avLst/>
              <a:gdLst/>
              <a:ahLst/>
              <a:cxnLst/>
              <a:rect l="l" t="t" r="r" b="b"/>
              <a:pathLst>
                <a:path w="372" h="1143" extrusionOk="0">
                  <a:moveTo>
                    <a:pt x="187" y="1"/>
                  </a:moveTo>
                  <a:cubicBezTo>
                    <a:pt x="125" y="1"/>
                    <a:pt x="62" y="41"/>
                    <a:pt x="55" y="119"/>
                  </a:cubicBezTo>
                  <a:cubicBezTo>
                    <a:pt x="41" y="295"/>
                    <a:pt x="28" y="470"/>
                    <a:pt x="28" y="645"/>
                  </a:cubicBezTo>
                  <a:cubicBezTo>
                    <a:pt x="21" y="794"/>
                    <a:pt x="1" y="962"/>
                    <a:pt x="95" y="1084"/>
                  </a:cubicBezTo>
                  <a:cubicBezTo>
                    <a:pt x="121" y="1120"/>
                    <a:pt x="165" y="1142"/>
                    <a:pt x="207" y="1142"/>
                  </a:cubicBezTo>
                  <a:cubicBezTo>
                    <a:pt x="244" y="1142"/>
                    <a:pt x="279" y="1125"/>
                    <a:pt x="298" y="1084"/>
                  </a:cubicBezTo>
                  <a:cubicBezTo>
                    <a:pt x="372" y="942"/>
                    <a:pt x="331" y="801"/>
                    <a:pt x="325" y="645"/>
                  </a:cubicBezTo>
                  <a:lnTo>
                    <a:pt x="318" y="645"/>
                  </a:lnTo>
                  <a:cubicBezTo>
                    <a:pt x="311" y="470"/>
                    <a:pt x="304" y="295"/>
                    <a:pt x="304" y="119"/>
                  </a:cubicBezTo>
                  <a:cubicBezTo>
                    <a:pt x="304" y="39"/>
                    <a:pt x="247" y="1"/>
                    <a:pt x="187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3450600" y="3949250"/>
              <a:ext cx="10625" cy="31175"/>
            </a:xfrm>
            <a:custGeom>
              <a:avLst/>
              <a:gdLst/>
              <a:ahLst/>
              <a:cxnLst/>
              <a:rect l="l" t="t" r="r" b="b"/>
              <a:pathLst>
                <a:path w="425" h="1247" extrusionOk="0">
                  <a:moveTo>
                    <a:pt x="267" y="0"/>
                  </a:moveTo>
                  <a:cubicBezTo>
                    <a:pt x="204" y="0"/>
                    <a:pt x="139" y="43"/>
                    <a:pt x="128" y="124"/>
                  </a:cubicBezTo>
                  <a:cubicBezTo>
                    <a:pt x="115" y="300"/>
                    <a:pt x="95" y="468"/>
                    <a:pt x="68" y="644"/>
                  </a:cubicBezTo>
                  <a:cubicBezTo>
                    <a:pt x="41" y="792"/>
                    <a:pt x="0" y="940"/>
                    <a:pt x="7" y="1095"/>
                  </a:cubicBezTo>
                  <a:cubicBezTo>
                    <a:pt x="7" y="1180"/>
                    <a:pt x="93" y="1247"/>
                    <a:pt x="173" y="1247"/>
                  </a:cubicBezTo>
                  <a:cubicBezTo>
                    <a:pt x="220" y="1247"/>
                    <a:pt x="265" y="1224"/>
                    <a:pt x="290" y="1169"/>
                  </a:cubicBezTo>
                  <a:cubicBezTo>
                    <a:pt x="425" y="859"/>
                    <a:pt x="405" y="455"/>
                    <a:pt x="391" y="124"/>
                  </a:cubicBezTo>
                  <a:cubicBezTo>
                    <a:pt x="388" y="41"/>
                    <a:pt x="328" y="0"/>
                    <a:pt x="267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3491225" y="3929650"/>
              <a:ext cx="8450" cy="30200"/>
            </a:xfrm>
            <a:custGeom>
              <a:avLst/>
              <a:gdLst/>
              <a:ahLst/>
              <a:cxnLst/>
              <a:rect l="l" t="t" r="r" b="b"/>
              <a:pathLst>
                <a:path w="338" h="1208" extrusionOk="0">
                  <a:moveTo>
                    <a:pt x="207" y="1"/>
                  </a:moveTo>
                  <a:cubicBezTo>
                    <a:pt x="158" y="1"/>
                    <a:pt x="108" y="34"/>
                    <a:pt x="101" y="99"/>
                  </a:cubicBezTo>
                  <a:cubicBezTo>
                    <a:pt x="81" y="308"/>
                    <a:pt x="54" y="517"/>
                    <a:pt x="47" y="733"/>
                  </a:cubicBezTo>
                  <a:cubicBezTo>
                    <a:pt x="34" y="895"/>
                    <a:pt x="0" y="1057"/>
                    <a:pt x="108" y="1185"/>
                  </a:cubicBezTo>
                  <a:cubicBezTo>
                    <a:pt x="121" y="1201"/>
                    <a:pt x="141" y="1208"/>
                    <a:pt x="162" y="1208"/>
                  </a:cubicBezTo>
                  <a:cubicBezTo>
                    <a:pt x="185" y="1208"/>
                    <a:pt x="208" y="1199"/>
                    <a:pt x="223" y="1185"/>
                  </a:cubicBezTo>
                  <a:cubicBezTo>
                    <a:pt x="337" y="1063"/>
                    <a:pt x="310" y="895"/>
                    <a:pt x="317" y="733"/>
                  </a:cubicBezTo>
                  <a:cubicBezTo>
                    <a:pt x="317" y="517"/>
                    <a:pt x="304" y="308"/>
                    <a:pt x="304" y="99"/>
                  </a:cubicBezTo>
                  <a:cubicBezTo>
                    <a:pt x="300" y="33"/>
                    <a:pt x="254" y="1"/>
                    <a:pt x="207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" name="Google Shape;41;p2"/>
          <p:cNvGrpSpPr/>
          <p:nvPr/>
        </p:nvGrpSpPr>
        <p:grpSpPr>
          <a:xfrm>
            <a:off x="619644" y="3835098"/>
            <a:ext cx="7892284" cy="1210602"/>
            <a:chOff x="619644" y="3835098"/>
            <a:chExt cx="7892284" cy="1210602"/>
          </a:xfrm>
        </p:grpSpPr>
        <p:grpSp>
          <p:nvGrpSpPr>
            <p:cNvPr id="42" name="Google Shape;42;p2"/>
            <p:cNvGrpSpPr/>
            <p:nvPr/>
          </p:nvGrpSpPr>
          <p:grpSpPr>
            <a:xfrm>
              <a:off x="1459849" y="4903578"/>
              <a:ext cx="167162" cy="142122"/>
              <a:chOff x="1459849" y="4903578"/>
              <a:chExt cx="167162" cy="142122"/>
            </a:xfrm>
          </p:grpSpPr>
          <p:sp>
            <p:nvSpPr>
              <p:cNvPr id="43" name="Google Shape;43;p2"/>
              <p:cNvSpPr/>
              <p:nvPr/>
            </p:nvSpPr>
            <p:spPr>
              <a:xfrm>
                <a:off x="1459849" y="4957494"/>
                <a:ext cx="62105" cy="87841"/>
              </a:xfrm>
              <a:custGeom>
                <a:avLst/>
                <a:gdLst/>
                <a:ahLst/>
                <a:cxnLst/>
                <a:rect l="l" t="t" r="r" b="b"/>
                <a:pathLst>
                  <a:path w="976" h="1204" extrusionOk="0">
                    <a:moveTo>
                      <a:pt x="217" y="1"/>
                    </a:moveTo>
                    <a:cubicBezTo>
                      <a:pt x="106" y="1"/>
                      <a:pt x="1" y="114"/>
                      <a:pt x="75" y="239"/>
                    </a:cubicBezTo>
                    <a:cubicBezTo>
                      <a:pt x="237" y="536"/>
                      <a:pt x="392" y="833"/>
                      <a:pt x="568" y="1116"/>
                    </a:cubicBezTo>
                    <a:cubicBezTo>
                      <a:pt x="607" y="1178"/>
                      <a:pt x="664" y="1204"/>
                      <a:pt x="721" y="1204"/>
                    </a:cubicBezTo>
                    <a:cubicBezTo>
                      <a:pt x="849" y="1204"/>
                      <a:pt x="975" y="1072"/>
                      <a:pt x="891" y="927"/>
                    </a:cubicBezTo>
                    <a:cubicBezTo>
                      <a:pt x="723" y="637"/>
                      <a:pt x="534" y="361"/>
                      <a:pt x="352" y="78"/>
                    </a:cubicBezTo>
                    <a:cubicBezTo>
                      <a:pt x="316" y="23"/>
                      <a:pt x="266" y="1"/>
                      <a:pt x="217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1511073" y="4903578"/>
                <a:ext cx="49252" cy="113376"/>
              </a:xfrm>
              <a:custGeom>
                <a:avLst/>
                <a:gdLst/>
                <a:ahLst/>
                <a:cxnLst/>
                <a:rect l="l" t="t" r="r" b="b"/>
                <a:pathLst>
                  <a:path w="774" h="1554" extrusionOk="0">
                    <a:moveTo>
                      <a:pt x="166" y="1"/>
                    </a:moveTo>
                    <a:cubicBezTo>
                      <a:pt x="81" y="1"/>
                      <a:pt x="1" y="65"/>
                      <a:pt x="32" y="176"/>
                    </a:cubicBezTo>
                    <a:cubicBezTo>
                      <a:pt x="100" y="439"/>
                      <a:pt x="160" y="702"/>
                      <a:pt x="235" y="958"/>
                    </a:cubicBezTo>
                    <a:cubicBezTo>
                      <a:pt x="288" y="1174"/>
                      <a:pt x="302" y="1390"/>
                      <a:pt x="491" y="1531"/>
                    </a:cubicBezTo>
                    <a:cubicBezTo>
                      <a:pt x="510" y="1547"/>
                      <a:pt x="531" y="1554"/>
                      <a:pt x="551" y="1554"/>
                    </a:cubicBezTo>
                    <a:cubicBezTo>
                      <a:pt x="610" y="1554"/>
                      <a:pt x="668" y="1500"/>
                      <a:pt x="693" y="1450"/>
                    </a:cubicBezTo>
                    <a:cubicBezTo>
                      <a:pt x="774" y="1241"/>
                      <a:pt x="659" y="1012"/>
                      <a:pt x="592" y="810"/>
                    </a:cubicBezTo>
                    <a:cubicBezTo>
                      <a:pt x="511" y="574"/>
                      <a:pt x="410" y="338"/>
                      <a:pt x="315" y="102"/>
                    </a:cubicBezTo>
                    <a:cubicBezTo>
                      <a:pt x="288" y="32"/>
                      <a:pt x="225" y="1"/>
                      <a:pt x="166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1562869" y="4948739"/>
                <a:ext cx="64142" cy="96961"/>
              </a:xfrm>
              <a:custGeom>
                <a:avLst/>
                <a:gdLst/>
                <a:ahLst/>
                <a:cxnLst/>
                <a:rect l="l" t="t" r="r" b="b"/>
                <a:pathLst>
                  <a:path w="1008" h="1329" extrusionOk="0">
                    <a:moveTo>
                      <a:pt x="826" y="0"/>
                    </a:moveTo>
                    <a:cubicBezTo>
                      <a:pt x="796" y="0"/>
                      <a:pt x="765" y="11"/>
                      <a:pt x="735" y="36"/>
                    </a:cubicBezTo>
                    <a:lnTo>
                      <a:pt x="742" y="36"/>
                    </a:lnTo>
                    <a:cubicBezTo>
                      <a:pt x="533" y="204"/>
                      <a:pt x="351" y="400"/>
                      <a:pt x="236" y="643"/>
                    </a:cubicBezTo>
                    <a:cubicBezTo>
                      <a:pt x="162" y="804"/>
                      <a:pt x="0" y="1162"/>
                      <a:pt x="203" y="1297"/>
                    </a:cubicBezTo>
                    <a:cubicBezTo>
                      <a:pt x="239" y="1319"/>
                      <a:pt x="272" y="1329"/>
                      <a:pt x="301" y="1329"/>
                    </a:cubicBezTo>
                    <a:cubicBezTo>
                      <a:pt x="441" y="1329"/>
                      <a:pt x="506" y="1110"/>
                      <a:pt x="540" y="993"/>
                    </a:cubicBezTo>
                    <a:cubicBezTo>
                      <a:pt x="627" y="710"/>
                      <a:pt x="729" y="440"/>
                      <a:pt x="924" y="218"/>
                    </a:cubicBezTo>
                    <a:cubicBezTo>
                      <a:pt x="1007" y="119"/>
                      <a:pt x="926" y="0"/>
                      <a:pt x="826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6" name="Google Shape;46;p2"/>
            <p:cNvGrpSpPr/>
            <p:nvPr/>
          </p:nvGrpSpPr>
          <p:grpSpPr>
            <a:xfrm>
              <a:off x="3410664" y="4551182"/>
              <a:ext cx="167608" cy="105643"/>
              <a:chOff x="2313539" y="4811869"/>
              <a:chExt cx="167608" cy="105643"/>
            </a:xfrm>
          </p:grpSpPr>
          <p:sp>
            <p:nvSpPr>
              <p:cNvPr id="47" name="Google Shape;47;p2"/>
              <p:cNvSpPr/>
              <p:nvPr/>
            </p:nvSpPr>
            <p:spPr>
              <a:xfrm>
                <a:off x="2313539" y="4832006"/>
                <a:ext cx="62487" cy="84995"/>
              </a:xfrm>
              <a:custGeom>
                <a:avLst/>
                <a:gdLst/>
                <a:ahLst/>
                <a:cxnLst/>
                <a:rect l="l" t="t" r="r" b="b"/>
                <a:pathLst>
                  <a:path w="982" h="1165" extrusionOk="0">
                    <a:moveTo>
                      <a:pt x="265" y="0"/>
                    </a:moveTo>
                    <a:cubicBezTo>
                      <a:pt x="127" y="0"/>
                      <a:pt x="1" y="186"/>
                      <a:pt x="125" y="321"/>
                    </a:cubicBezTo>
                    <a:cubicBezTo>
                      <a:pt x="253" y="456"/>
                      <a:pt x="354" y="597"/>
                      <a:pt x="435" y="759"/>
                    </a:cubicBezTo>
                    <a:cubicBezTo>
                      <a:pt x="509" y="914"/>
                      <a:pt x="516" y="1096"/>
                      <a:pt x="691" y="1157"/>
                    </a:cubicBezTo>
                    <a:cubicBezTo>
                      <a:pt x="706" y="1163"/>
                      <a:pt x="721" y="1165"/>
                      <a:pt x="735" y="1165"/>
                    </a:cubicBezTo>
                    <a:cubicBezTo>
                      <a:pt x="789" y="1165"/>
                      <a:pt x="834" y="1127"/>
                      <a:pt x="867" y="1090"/>
                    </a:cubicBezTo>
                    <a:cubicBezTo>
                      <a:pt x="981" y="935"/>
                      <a:pt x="833" y="692"/>
                      <a:pt x="752" y="543"/>
                    </a:cubicBezTo>
                    <a:cubicBezTo>
                      <a:pt x="658" y="368"/>
                      <a:pt x="529" y="200"/>
                      <a:pt x="388" y="58"/>
                    </a:cubicBezTo>
                    <a:cubicBezTo>
                      <a:pt x="350" y="17"/>
                      <a:pt x="307" y="0"/>
                      <a:pt x="265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2392698" y="4811869"/>
                <a:ext cx="33089" cy="86965"/>
              </a:xfrm>
              <a:custGeom>
                <a:avLst/>
                <a:gdLst/>
                <a:ahLst/>
                <a:cxnLst/>
                <a:rect l="l" t="t" r="r" b="b"/>
                <a:pathLst>
                  <a:path w="520" h="1192" extrusionOk="0">
                    <a:moveTo>
                      <a:pt x="265" y="1"/>
                    </a:moveTo>
                    <a:cubicBezTo>
                      <a:pt x="211" y="1"/>
                      <a:pt x="160" y="26"/>
                      <a:pt x="135" y="84"/>
                    </a:cubicBezTo>
                    <a:cubicBezTo>
                      <a:pt x="20" y="334"/>
                      <a:pt x="0" y="712"/>
                      <a:pt x="14" y="988"/>
                    </a:cubicBezTo>
                    <a:cubicBezTo>
                      <a:pt x="14" y="1082"/>
                      <a:pt x="74" y="1157"/>
                      <a:pt x="162" y="1184"/>
                    </a:cubicBezTo>
                    <a:cubicBezTo>
                      <a:pt x="179" y="1189"/>
                      <a:pt x="195" y="1191"/>
                      <a:pt x="211" y="1191"/>
                    </a:cubicBezTo>
                    <a:cubicBezTo>
                      <a:pt x="232" y="1191"/>
                      <a:pt x="253" y="1187"/>
                      <a:pt x="277" y="1184"/>
                    </a:cubicBezTo>
                    <a:cubicBezTo>
                      <a:pt x="337" y="1170"/>
                      <a:pt x="405" y="1103"/>
                      <a:pt x="418" y="1042"/>
                    </a:cubicBezTo>
                    <a:cubicBezTo>
                      <a:pt x="472" y="766"/>
                      <a:pt x="519" y="388"/>
                      <a:pt x="445" y="118"/>
                    </a:cubicBezTo>
                    <a:lnTo>
                      <a:pt x="445" y="118"/>
                    </a:lnTo>
                    <a:lnTo>
                      <a:pt x="445" y="125"/>
                    </a:lnTo>
                    <a:cubicBezTo>
                      <a:pt x="422" y="50"/>
                      <a:pt x="340" y="1"/>
                      <a:pt x="265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49;p2"/>
              <p:cNvSpPr/>
              <p:nvPr/>
            </p:nvSpPr>
            <p:spPr>
              <a:xfrm>
                <a:off x="2428714" y="4856155"/>
                <a:ext cx="52433" cy="61357"/>
              </a:xfrm>
              <a:custGeom>
                <a:avLst/>
                <a:gdLst/>
                <a:ahLst/>
                <a:cxnLst/>
                <a:rect l="l" t="t" r="r" b="b"/>
                <a:pathLst>
                  <a:path w="824" h="841" extrusionOk="0">
                    <a:moveTo>
                      <a:pt x="627" y="0"/>
                    </a:moveTo>
                    <a:cubicBezTo>
                      <a:pt x="592" y="0"/>
                      <a:pt x="557" y="13"/>
                      <a:pt x="526" y="44"/>
                    </a:cubicBezTo>
                    <a:cubicBezTo>
                      <a:pt x="365" y="206"/>
                      <a:pt x="203" y="361"/>
                      <a:pt x="81" y="556"/>
                    </a:cubicBezTo>
                    <a:cubicBezTo>
                      <a:pt x="1" y="693"/>
                      <a:pt x="128" y="841"/>
                      <a:pt x="260" y="841"/>
                    </a:cubicBezTo>
                    <a:cubicBezTo>
                      <a:pt x="304" y="841"/>
                      <a:pt x="348" y="824"/>
                      <a:pt x="385" y="786"/>
                    </a:cubicBezTo>
                    <a:cubicBezTo>
                      <a:pt x="540" y="617"/>
                      <a:pt x="648" y="421"/>
                      <a:pt x="762" y="226"/>
                    </a:cubicBezTo>
                    <a:cubicBezTo>
                      <a:pt x="823" y="115"/>
                      <a:pt x="729" y="0"/>
                      <a:pt x="627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0" name="Google Shape;50;p2"/>
            <p:cNvGrpSpPr/>
            <p:nvPr/>
          </p:nvGrpSpPr>
          <p:grpSpPr>
            <a:xfrm>
              <a:off x="5715243" y="4656829"/>
              <a:ext cx="194333" cy="110385"/>
              <a:chOff x="3169393" y="4715929"/>
              <a:chExt cx="194333" cy="110385"/>
            </a:xfrm>
          </p:grpSpPr>
          <p:sp>
            <p:nvSpPr>
              <p:cNvPr id="51" name="Google Shape;51;p2"/>
              <p:cNvSpPr/>
              <p:nvPr/>
            </p:nvSpPr>
            <p:spPr>
              <a:xfrm>
                <a:off x="3169393" y="4742048"/>
                <a:ext cx="70632" cy="84266"/>
              </a:xfrm>
              <a:custGeom>
                <a:avLst/>
                <a:gdLst/>
                <a:ahLst/>
                <a:cxnLst/>
                <a:rect l="l" t="t" r="r" b="b"/>
                <a:pathLst>
                  <a:path w="1110" h="1155" extrusionOk="0">
                    <a:moveTo>
                      <a:pt x="293" y="0"/>
                    </a:moveTo>
                    <a:cubicBezTo>
                      <a:pt x="141" y="0"/>
                      <a:pt x="0" y="213"/>
                      <a:pt x="134" y="367"/>
                    </a:cubicBezTo>
                    <a:lnTo>
                      <a:pt x="484" y="792"/>
                    </a:lnTo>
                    <a:cubicBezTo>
                      <a:pt x="592" y="920"/>
                      <a:pt x="693" y="1102"/>
                      <a:pt x="869" y="1149"/>
                    </a:cubicBezTo>
                    <a:cubicBezTo>
                      <a:pt x="882" y="1153"/>
                      <a:pt x="896" y="1155"/>
                      <a:pt x="910" y="1155"/>
                    </a:cubicBezTo>
                    <a:cubicBezTo>
                      <a:pt x="1004" y="1155"/>
                      <a:pt x="1110" y="1080"/>
                      <a:pt x="1098" y="974"/>
                    </a:cubicBezTo>
                    <a:cubicBezTo>
                      <a:pt x="1084" y="779"/>
                      <a:pt x="923" y="650"/>
                      <a:pt x="808" y="509"/>
                    </a:cubicBezTo>
                    <a:cubicBezTo>
                      <a:pt x="680" y="367"/>
                      <a:pt x="558" y="219"/>
                      <a:pt x="430" y="71"/>
                    </a:cubicBezTo>
                    <a:cubicBezTo>
                      <a:pt x="389" y="21"/>
                      <a:pt x="340" y="0"/>
                      <a:pt x="293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>
                <a:off x="3260260" y="4715929"/>
                <a:ext cx="30480" cy="92291"/>
              </a:xfrm>
              <a:custGeom>
                <a:avLst/>
                <a:gdLst/>
                <a:ahLst/>
                <a:cxnLst/>
                <a:rect l="l" t="t" r="r" b="b"/>
                <a:pathLst>
                  <a:path w="479" h="1265" extrusionOk="0">
                    <a:moveTo>
                      <a:pt x="239" y="0"/>
                    </a:moveTo>
                    <a:cubicBezTo>
                      <a:pt x="138" y="0"/>
                      <a:pt x="37" y="64"/>
                      <a:pt x="34" y="193"/>
                    </a:cubicBezTo>
                    <a:cubicBezTo>
                      <a:pt x="34" y="395"/>
                      <a:pt x="34" y="597"/>
                      <a:pt x="34" y="799"/>
                    </a:cubicBezTo>
                    <a:cubicBezTo>
                      <a:pt x="27" y="975"/>
                      <a:pt x="0" y="1137"/>
                      <a:pt x="162" y="1244"/>
                    </a:cubicBezTo>
                    <a:cubicBezTo>
                      <a:pt x="182" y="1258"/>
                      <a:pt x="209" y="1265"/>
                      <a:pt x="237" y="1265"/>
                    </a:cubicBezTo>
                    <a:cubicBezTo>
                      <a:pt x="265" y="1265"/>
                      <a:pt x="294" y="1258"/>
                      <a:pt x="317" y="1244"/>
                    </a:cubicBezTo>
                    <a:cubicBezTo>
                      <a:pt x="479" y="1137"/>
                      <a:pt x="445" y="975"/>
                      <a:pt x="445" y="799"/>
                    </a:cubicBezTo>
                    <a:cubicBezTo>
                      <a:pt x="445" y="597"/>
                      <a:pt x="439" y="395"/>
                      <a:pt x="439" y="193"/>
                    </a:cubicBezTo>
                    <a:cubicBezTo>
                      <a:pt x="439" y="64"/>
                      <a:pt x="339" y="0"/>
                      <a:pt x="239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2"/>
              <p:cNvSpPr/>
              <p:nvPr/>
            </p:nvSpPr>
            <p:spPr>
              <a:xfrm>
                <a:off x="3304039" y="4748103"/>
                <a:ext cx="59687" cy="74781"/>
              </a:xfrm>
              <a:custGeom>
                <a:avLst/>
                <a:gdLst/>
                <a:ahLst/>
                <a:cxnLst/>
                <a:rect l="l" t="t" r="r" b="b"/>
                <a:pathLst>
                  <a:path w="938" h="1025" extrusionOk="0">
                    <a:moveTo>
                      <a:pt x="711" y="1"/>
                    </a:moveTo>
                    <a:cubicBezTo>
                      <a:pt x="655" y="1"/>
                      <a:pt x="599" y="23"/>
                      <a:pt x="553" y="62"/>
                    </a:cubicBezTo>
                    <a:cubicBezTo>
                      <a:pt x="337" y="230"/>
                      <a:pt x="121" y="466"/>
                      <a:pt x="34" y="729"/>
                    </a:cubicBezTo>
                    <a:cubicBezTo>
                      <a:pt x="0" y="837"/>
                      <a:pt x="67" y="965"/>
                      <a:pt x="169" y="1006"/>
                    </a:cubicBezTo>
                    <a:cubicBezTo>
                      <a:pt x="199" y="1018"/>
                      <a:pt x="230" y="1024"/>
                      <a:pt x="259" y="1024"/>
                    </a:cubicBezTo>
                    <a:cubicBezTo>
                      <a:pt x="338" y="1024"/>
                      <a:pt x="409" y="980"/>
                      <a:pt x="459" y="911"/>
                    </a:cubicBezTo>
                    <a:cubicBezTo>
                      <a:pt x="526" y="817"/>
                      <a:pt x="573" y="709"/>
                      <a:pt x="641" y="615"/>
                    </a:cubicBezTo>
                    <a:cubicBezTo>
                      <a:pt x="701" y="520"/>
                      <a:pt x="775" y="439"/>
                      <a:pt x="856" y="365"/>
                    </a:cubicBezTo>
                    <a:cubicBezTo>
                      <a:pt x="937" y="284"/>
                      <a:pt x="937" y="143"/>
                      <a:pt x="856" y="62"/>
                    </a:cubicBezTo>
                    <a:cubicBezTo>
                      <a:pt x="814" y="20"/>
                      <a:pt x="763" y="1"/>
                      <a:pt x="711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4" name="Google Shape;54;p2"/>
            <p:cNvGrpSpPr/>
            <p:nvPr/>
          </p:nvGrpSpPr>
          <p:grpSpPr>
            <a:xfrm>
              <a:off x="2148480" y="4147765"/>
              <a:ext cx="207187" cy="132272"/>
              <a:chOff x="1941280" y="4023090"/>
              <a:chExt cx="207187" cy="132272"/>
            </a:xfrm>
          </p:grpSpPr>
          <p:sp>
            <p:nvSpPr>
              <p:cNvPr id="55" name="Google Shape;55;p2"/>
              <p:cNvSpPr/>
              <p:nvPr/>
            </p:nvSpPr>
            <p:spPr>
              <a:xfrm>
                <a:off x="1941280" y="4038119"/>
                <a:ext cx="81831" cy="117243"/>
              </a:xfrm>
              <a:custGeom>
                <a:avLst/>
                <a:gdLst/>
                <a:ahLst/>
                <a:cxnLst/>
                <a:rect l="l" t="t" r="r" b="b"/>
                <a:pathLst>
                  <a:path w="1286" h="1607" extrusionOk="0">
                    <a:moveTo>
                      <a:pt x="215" y="0"/>
                    </a:moveTo>
                    <a:cubicBezTo>
                      <a:pt x="109" y="0"/>
                      <a:pt x="1" y="126"/>
                      <a:pt x="66" y="237"/>
                    </a:cubicBezTo>
                    <a:cubicBezTo>
                      <a:pt x="228" y="494"/>
                      <a:pt x="397" y="743"/>
                      <a:pt x="565" y="993"/>
                    </a:cubicBezTo>
                    <a:cubicBezTo>
                      <a:pt x="707" y="1195"/>
                      <a:pt x="835" y="1485"/>
                      <a:pt x="1064" y="1593"/>
                    </a:cubicBezTo>
                    <a:cubicBezTo>
                      <a:pt x="1085" y="1602"/>
                      <a:pt x="1109" y="1607"/>
                      <a:pt x="1132" y="1607"/>
                    </a:cubicBezTo>
                    <a:cubicBezTo>
                      <a:pt x="1208" y="1607"/>
                      <a:pt x="1285" y="1559"/>
                      <a:pt x="1280" y="1471"/>
                    </a:cubicBezTo>
                    <a:cubicBezTo>
                      <a:pt x="1246" y="1195"/>
                      <a:pt x="1017" y="979"/>
                      <a:pt x="855" y="763"/>
                    </a:cubicBezTo>
                    <a:cubicBezTo>
                      <a:pt x="680" y="521"/>
                      <a:pt x="505" y="285"/>
                      <a:pt x="316" y="49"/>
                    </a:cubicBezTo>
                    <a:cubicBezTo>
                      <a:pt x="287" y="15"/>
                      <a:pt x="251" y="0"/>
                      <a:pt x="215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2015857" y="4023090"/>
                <a:ext cx="38689" cy="105570"/>
              </a:xfrm>
              <a:custGeom>
                <a:avLst/>
                <a:gdLst/>
                <a:ahLst/>
                <a:cxnLst/>
                <a:rect l="l" t="t" r="r" b="b"/>
                <a:pathLst>
                  <a:path w="608" h="1447" extrusionOk="0">
                    <a:moveTo>
                      <a:pt x="200" y="0"/>
                    </a:moveTo>
                    <a:cubicBezTo>
                      <a:pt x="126" y="0"/>
                      <a:pt x="48" y="51"/>
                      <a:pt x="34" y="147"/>
                    </a:cubicBezTo>
                    <a:cubicBezTo>
                      <a:pt x="0" y="410"/>
                      <a:pt x="7" y="666"/>
                      <a:pt x="68" y="922"/>
                    </a:cubicBezTo>
                    <a:cubicBezTo>
                      <a:pt x="122" y="1124"/>
                      <a:pt x="182" y="1374"/>
                      <a:pt x="398" y="1441"/>
                    </a:cubicBezTo>
                    <a:cubicBezTo>
                      <a:pt x="409" y="1445"/>
                      <a:pt x="420" y="1446"/>
                      <a:pt x="430" y="1446"/>
                    </a:cubicBezTo>
                    <a:cubicBezTo>
                      <a:pt x="484" y="1446"/>
                      <a:pt x="530" y="1406"/>
                      <a:pt x="546" y="1360"/>
                    </a:cubicBezTo>
                    <a:cubicBezTo>
                      <a:pt x="607" y="1178"/>
                      <a:pt x="493" y="996"/>
                      <a:pt x="445" y="821"/>
                    </a:cubicBezTo>
                    <a:cubicBezTo>
                      <a:pt x="385" y="598"/>
                      <a:pt x="351" y="376"/>
                      <a:pt x="344" y="147"/>
                    </a:cubicBezTo>
                    <a:cubicBezTo>
                      <a:pt x="341" y="47"/>
                      <a:pt x="272" y="0"/>
                      <a:pt x="200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2080381" y="4043883"/>
                <a:ext cx="68087" cy="82807"/>
              </a:xfrm>
              <a:custGeom>
                <a:avLst/>
                <a:gdLst/>
                <a:ahLst/>
                <a:cxnLst/>
                <a:rect l="l" t="t" r="r" b="b"/>
                <a:pathLst>
                  <a:path w="1070" h="1135" extrusionOk="0">
                    <a:moveTo>
                      <a:pt x="827" y="1"/>
                    </a:moveTo>
                    <a:cubicBezTo>
                      <a:pt x="771" y="1"/>
                      <a:pt x="715" y="21"/>
                      <a:pt x="679" y="64"/>
                    </a:cubicBezTo>
                    <a:cubicBezTo>
                      <a:pt x="463" y="307"/>
                      <a:pt x="213" y="536"/>
                      <a:pt x="65" y="826"/>
                    </a:cubicBezTo>
                    <a:cubicBezTo>
                      <a:pt x="0" y="950"/>
                      <a:pt x="104" y="1134"/>
                      <a:pt x="238" y="1134"/>
                    </a:cubicBezTo>
                    <a:cubicBezTo>
                      <a:pt x="271" y="1134"/>
                      <a:pt x="306" y="1123"/>
                      <a:pt x="342" y="1096"/>
                    </a:cubicBezTo>
                    <a:cubicBezTo>
                      <a:pt x="476" y="995"/>
                      <a:pt x="578" y="887"/>
                      <a:pt x="679" y="759"/>
                    </a:cubicBezTo>
                    <a:cubicBezTo>
                      <a:pt x="780" y="630"/>
                      <a:pt x="881" y="502"/>
                      <a:pt x="982" y="374"/>
                    </a:cubicBezTo>
                    <a:cubicBezTo>
                      <a:pt x="1056" y="280"/>
                      <a:pt x="1070" y="158"/>
                      <a:pt x="982" y="64"/>
                    </a:cubicBezTo>
                    <a:cubicBezTo>
                      <a:pt x="944" y="23"/>
                      <a:pt x="885" y="1"/>
                      <a:pt x="827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Google Shape;58;p2"/>
            <p:cNvGrpSpPr/>
            <p:nvPr/>
          </p:nvGrpSpPr>
          <p:grpSpPr>
            <a:xfrm>
              <a:off x="619644" y="4246170"/>
              <a:ext cx="152463" cy="98566"/>
              <a:chOff x="1534044" y="4017570"/>
              <a:chExt cx="152463" cy="98566"/>
            </a:xfrm>
          </p:grpSpPr>
          <p:sp>
            <p:nvSpPr>
              <p:cNvPr id="59" name="Google Shape;59;p2"/>
              <p:cNvSpPr/>
              <p:nvPr/>
            </p:nvSpPr>
            <p:spPr>
              <a:xfrm>
                <a:off x="1534044" y="4059667"/>
                <a:ext cx="54660" cy="56469"/>
              </a:xfrm>
              <a:custGeom>
                <a:avLst/>
                <a:gdLst/>
                <a:ahLst/>
                <a:cxnLst/>
                <a:rect l="l" t="t" r="r" b="b"/>
                <a:pathLst>
                  <a:path w="859" h="774" extrusionOk="0">
                    <a:moveTo>
                      <a:pt x="210" y="1"/>
                    </a:moveTo>
                    <a:cubicBezTo>
                      <a:pt x="84" y="1"/>
                      <a:pt x="0" y="196"/>
                      <a:pt x="136" y="287"/>
                    </a:cubicBezTo>
                    <a:cubicBezTo>
                      <a:pt x="224" y="348"/>
                      <a:pt x="305" y="415"/>
                      <a:pt x="372" y="489"/>
                    </a:cubicBezTo>
                    <a:cubicBezTo>
                      <a:pt x="447" y="563"/>
                      <a:pt x="501" y="665"/>
                      <a:pt x="582" y="739"/>
                    </a:cubicBezTo>
                    <a:cubicBezTo>
                      <a:pt x="609" y="763"/>
                      <a:pt x="644" y="774"/>
                      <a:pt x="679" y="774"/>
                    </a:cubicBezTo>
                    <a:cubicBezTo>
                      <a:pt x="769" y="774"/>
                      <a:pt x="858" y="700"/>
                      <a:pt x="824" y="597"/>
                    </a:cubicBezTo>
                    <a:cubicBezTo>
                      <a:pt x="784" y="469"/>
                      <a:pt x="683" y="368"/>
                      <a:pt x="588" y="273"/>
                    </a:cubicBezTo>
                    <a:cubicBezTo>
                      <a:pt x="501" y="179"/>
                      <a:pt x="393" y="98"/>
                      <a:pt x="285" y="24"/>
                    </a:cubicBezTo>
                    <a:cubicBezTo>
                      <a:pt x="259" y="8"/>
                      <a:pt x="234" y="1"/>
                      <a:pt x="210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2"/>
              <p:cNvSpPr/>
              <p:nvPr/>
            </p:nvSpPr>
            <p:spPr>
              <a:xfrm>
                <a:off x="1598885" y="4024720"/>
                <a:ext cx="32262" cy="71352"/>
              </a:xfrm>
              <a:custGeom>
                <a:avLst/>
                <a:gdLst/>
                <a:ahLst/>
                <a:cxnLst/>
                <a:rect l="l" t="t" r="r" b="b"/>
                <a:pathLst>
                  <a:path w="507" h="978" extrusionOk="0">
                    <a:moveTo>
                      <a:pt x="281" y="0"/>
                    </a:moveTo>
                    <a:cubicBezTo>
                      <a:pt x="218" y="0"/>
                      <a:pt x="153" y="35"/>
                      <a:pt x="129" y="105"/>
                    </a:cubicBezTo>
                    <a:cubicBezTo>
                      <a:pt x="48" y="348"/>
                      <a:pt x="1" y="786"/>
                      <a:pt x="237" y="955"/>
                    </a:cubicBezTo>
                    <a:cubicBezTo>
                      <a:pt x="260" y="971"/>
                      <a:pt x="286" y="978"/>
                      <a:pt x="311" y="978"/>
                    </a:cubicBezTo>
                    <a:cubicBezTo>
                      <a:pt x="379" y="978"/>
                      <a:pt x="446" y="925"/>
                      <a:pt x="466" y="860"/>
                    </a:cubicBezTo>
                    <a:cubicBezTo>
                      <a:pt x="507" y="739"/>
                      <a:pt x="453" y="631"/>
                      <a:pt x="432" y="510"/>
                    </a:cubicBezTo>
                    <a:cubicBezTo>
                      <a:pt x="412" y="388"/>
                      <a:pt x="419" y="267"/>
                      <a:pt x="426" y="146"/>
                    </a:cubicBezTo>
                    <a:cubicBezTo>
                      <a:pt x="429" y="50"/>
                      <a:pt x="357" y="0"/>
                      <a:pt x="281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2"/>
              <p:cNvSpPr/>
              <p:nvPr/>
            </p:nvSpPr>
            <p:spPr>
              <a:xfrm>
                <a:off x="1649982" y="4017570"/>
                <a:ext cx="36525" cy="80107"/>
              </a:xfrm>
              <a:custGeom>
                <a:avLst/>
                <a:gdLst/>
                <a:ahLst/>
                <a:cxnLst/>
                <a:rect l="l" t="t" r="r" b="b"/>
                <a:pathLst>
                  <a:path w="574" h="1098" extrusionOk="0">
                    <a:moveTo>
                      <a:pt x="294" y="1"/>
                    </a:moveTo>
                    <a:cubicBezTo>
                      <a:pt x="210" y="1"/>
                      <a:pt x="125" y="58"/>
                      <a:pt x="128" y="163"/>
                    </a:cubicBezTo>
                    <a:cubicBezTo>
                      <a:pt x="135" y="298"/>
                      <a:pt x="128" y="432"/>
                      <a:pt x="95" y="567"/>
                    </a:cubicBezTo>
                    <a:cubicBezTo>
                      <a:pt x="54" y="702"/>
                      <a:pt x="0" y="810"/>
                      <a:pt x="27" y="958"/>
                    </a:cubicBezTo>
                    <a:cubicBezTo>
                      <a:pt x="40" y="1053"/>
                      <a:pt x="120" y="1098"/>
                      <a:pt x="204" y="1098"/>
                    </a:cubicBezTo>
                    <a:cubicBezTo>
                      <a:pt x="257" y="1098"/>
                      <a:pt x="312" y="1080"/>
                      <a:pt x="351" y="1046"/>
                    </a:cubicBezTo>
                    <a:cubicBezTo>
                      <a:pt x="573" y="844"/>
                      <a:pt x="506" y="378"/>
                      <a:pt x="445" y="115"/>
                    </a:cubicBezTo>
                    <a:cubicBezTo>
                      <a:pt x="427" y="37"/>
                      <a:pt x="361" y="1"/>
                      <a:pt x="294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" name="Google Shape;62;p2"/>
            <p:cNvGrpSpPr/>
            <p:nvPr/>
          </p:nvGrpSpPr>
          <p:grpSpPr>
            <a:xfrm>
              <a:off x="8105507" y="3916667"/>
              <a:ext cx="166017" cy="106445"/>
              <a:chOff x="8105507" y="3916667"/>
              <a:chExt cx="166017" cy="106445"/>
            </a:xfrm>
          </p:grpSpPr>
          <p:sp>
            <p:nvSpPr>
              <p:cNvPr id="63" name="Google Shape;63;p2"/>
              <p:cNvSpPr/>
              <p:nvPr/>
            </p:nvSpPr>
            <p:spPr>
              <a:xfrm>
                <a:off x="8105507" y="3916667"/>
                <a:ext cx="65032" cy="96158"/>
              </a:xfrm>
              <a:custGeom>
                <a:avLst/>
                <a:gdLst/>
                <a:ahLst/>
                <a:cxnLst/>
                <a:rect l="l" t="t" r="r" b="b"/>
                <a:pathLst>
                  <a:path w="1022" h="1318" extrusionOk="0">
                    <a:moveTo>
                      <a:pt x="247" y="0"/>
                    </a:moveTo>
                    <a:cubicBezTo>
                      <a:pt x="94" y="0"/>
                      <a:pt x="1" y="232"/>
                      <a:pt x="159" y="345"/>
                    </a:cubicBezTo>
                    <a:cubicBezTo>
                      <a:pt x="301" y="446"/>
                      <a:pt x="408" y="595"/>
                      <a:pt x="469" y="756"/>
                    </a:cubicBezTo>
                    <a:cubicBezTo>
                      <a:pt x="523" y="912"/>
                      <a:pt x="489" y="1100"/>
                      <a:pt x="584" y="1228"/>
                    </a:cubicBezTo>
                    <a:cubicBezTo>
                      <a:pt x="621" y="1282"/>
                      <a:pt x="685" y="1318"/>
                      <a:pt x="747" y="1318"/>
                    </a:cubicBezTo>
                    <a:cubicBezTo>
                      <a:pt x="786" y="1318"/>
                      <a:pt x="825" y="1303"/>
                      <a:pt x="853" y="1269"/>
                    </a:cubicBezTo>
                    <a:cubicBezTo>
                      <a:pt x="1022" y="1073"/>
                      <a:pt x="928" y="783"/>
                      <a:pt x="833" y="574"/>
                    </a:cubicBezTo>
                    <a:cubicBezTo>
                      <a:pt x="725" y="345"/>
                      <a:pt x="550" y="163"/>
                      <a:pt x="341" y="28"/>
                    </a:cubicBezTo>
                    <a:cubicBezTo>
                      <a:pt x="308" y="9"/>
                      <a:pt x="277" y="0"/>
                      <a:pt x="247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8182502" y="3917834"/>
                <a:ext cx="30989" cy="89081"/>
              </a:xfrm>
              <a:custGeom>
                <a:avLst/>
                <a:gdLst/>
                <a:ahLst/>
                <a:cxnLst/>
                <a:rect l="l" t="t" r="r" b="b"/>
                <a:pathLst>
                  <a:path w="487" h="1221" extrusionOk="0">
                    <a:moveTo>
                      <a:pt x="244" y="0"/>
                    </a:moveTo>
                    <a:cubicBezTo>
                      <a:pt x="161" y="0"/>
                      <a:pt x="78" y="56"/>
                      <a:pt x="68" y="167"/>
                    </a:cubicBezTo>
                    <a:cubicBezTo>
                      <a:pt x="48" y="437"/>
                      <a:pt x="28" y="713"/>
                      <a:pt x="1" y="983"/>
                    </a:cubicBezTo>
                    <a:cubicBezTo>
                      <a:pt x="1" y="1057"/>
                      <a:pt x="55" y="1152"/>
                      <a:pt x="122" y="1185"/>
                    </a:cubicBezTo>
                    <a:cubicBezTo>
                      <a:pt x="169" y="1209"/>
                      <a:pt x="206" y="1221"/>
                      <a:pt x="244" y="1221"/>
                    </a:cubicBezTo>
                    <a:cubicBezTo>
                      <a:pt x="281" y="1221"/>
                      <a:pt x="318" y="1209"/>
                      <a:pt x="365" y="1185"/>
                    </a:cubicBezTo>
                    <a:cubicBezTo>
                      <a:pt x="432" y="1152"/>
                      <a:pt x="486" y="1057"/>
                      <a:pt x="486" y="983"/>
                    </a:cubicBezTo>
                    <a:lnTo>
                      <a:pt x="419" y="167"/>
                    </a:lnTo>
                    <a:cubicBezTo>
                      <a:pt x="409" y="56"/>
                      <a:pt x="326" y="0"/>
                      <a:pt x="244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8210182" y="3948404"/>
                <a:ext cx="61342" cy="74708"/>
              </a:xfrm>
              <a:custGeom>
                <a:avLst/>
                <a:gdLst/>
                <a:ahLst/>
                <a:cxnLst/>
                <a:rect l="l" t="t" r="r" b="b"/>
                <a:pathLst>
                  <a:path w="964" h="1024" extrusionOk="0">
                    <a:moveTo>
                      <a:pt x="681" y="0"/>
                    </a:moveTo>
                    <a:cubicBezTo>
                      <a:pt x="612" y="0"/>
                      <a:pt x="540" y="32"/>
                      <a:pt x="483" y="106"/>
                    </a:cubicBezTo>
                    <a:cubicBezTo>
                      <a:pt x="361" y="267"/>
                      <a:pt x="240" y="429"/>
                      <a:pt x="132" y="605"/>
                    </a:cubicBezTo>
                    <a:cubicBezTo>
                      <a:pt x="1" y="816"/>
                      <a:pt x="203" y="1024"/>
                      <a:pt x="397" y="1024"/>
                    </a:cubicBezTo>
                    <a:cubicBezTo>
                      <a:pt x="481" y="1024"/>
                      <a:pt x="564" y="984"/>
                      <a:pt x="618" y="888"/>
                    </a:cubicBezTo>
                    <a:cubicBezTo>
                      <a:pt x="719" y="713"/>
                      <a:pt x="800" y="530"/>
                      <a:pt x="881" y="342"/>
                    </a:cubicBezTo>
                    <a:cubicBezTo>
                      <a:pt x="964" y="152"/>
                      <a:pt x="831" y="0"/>
                      <a:pt x="681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6" name="Google Shape;66;p2"/>
            <p:cNvGrpSpPr/>
            <p:nvPr/>
          </p:nvGrpSpPr>
          <p:grpSpPr>
            <a:xfrm>
              <a:off x="6299297" y="4155352"/>
              <a:ext cx="188606" cy="117097"/>
              <a:chOff x="6912722" y="4491852"/>
              <a:chExt cx="188606" cy="117097"/>
            </a:xfrm>
          </p:grpSpPr>
          <p:sp>
            <p:nvSpPr>
              <p:cNvPr id="67" name="Google Shape;67;p2"/>
              <p:cNvSpPr/>
              <p:nvPr/>
            </p:nvSpPr>
            <p:spPr>
              <a:xfrm>
                <a:off x="6912722" y="4491852"/>
                <a:ext cx="60387" cy="88060"/>
              </a:xfrm>
              <a:custGeom>
                <a:avLst/>
                <a:gdLst/>
                <a:ahLst/>
                <a:cxnLst/>
                <a:rect l="l" t="t" r="r" b="b"/>
                <a:pathLst>
                  <a:path w="949" h="1207" extrusionOk="0">
                    <a:moveTo>
                      <a:pt x="319" y="1"/>
                    </a:moveTo>
                    <a:cubicBezTo>
                      <a:pt x="150" y="1"/>
                      <a:pt x="1" y="234"/>
                      <a:pt x="144" y="409"/>
                    </a:cubicBezTo>
                    <a:cubicBezTo>
                      <a:pt x="299" y="598"/>
                      <a:pt x="374" y="807"/>
                      <a:pt x="455" y="1036"/>
                    </a:cubicBezTo>
                    <a:cubicBezTo>
                      <a:pt x="495" y="1154"/>
                      <a:pt x="585" y="1206"/>
                      <a:pt x="676" y="1206"/>
                    </a:cubicBezTo>
                    <a:cubicBezTo>
                      <a:pt x="811" y="1206"/>
                      <a:pt x="948" y="1090"/>
                      <a:pt x="920" y="908"/>
                    </a:cubicBezTo>
                    <a:cubicBezTo>
                      <a:pt x="866" y="604"/>
                      <a:pt x="677" y="308"/>
                      <a:pt x="475" y="78"/>
                    </a:cubicBezTo>
                    <a:cubicBezTo>
                      <a:pt x="427" y="24"/>
                      <a:pt x="372" y="1"/>
                      <a:pt x="319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6980872" y="4500461"/>
                <a:ext cx="58224" cy="82734"/>
              </a:xfrm>
              <a:custGeom>
                <a:avLst/>
                <a:gdLst/>
                <a:ahLst/>
                <a:cxnLst/>
                <a:rect l="l" t="t" r="r" b="b"/>
                <a:pathLst>
                  <a:path w="915" h="1134" extrusionOk="0">
                    <a:moveTo>
                      <a:pt x="622" y="1"/>
                    </a:moveTo>
                    <a:cubicBezTo>
                      <a:pt x="563" y="1"/>
                      <a:pt x="504" y="28"/>
                      <a:pt x="469" y="88"/>
                    </a:cubicBezTo>
                    <a:cubicBezTo>
                      <a:pt x="408" y="196"/>
                      <a:pt x="388" y="318"/>
                      <a:pt x="328" y="419"/>
                    </a:cubicBezTo>
                    <a:cubicBezTo>
                      <a:pt x="267" y="527"/>
                      <a:pt x="206" y="641"/>
                      <a:pt x="132" y="736"/>
                    </a:cubicBezTo>
                    <a:cubicBezTo>
                      <a:pt x="0" y="913"/>
                      <a:pt x="193" y="1133"/>
                      <a:pt x="377" y="1133"/>
                    </a:cubicBezTo>
                    <a:cubicBezTo>
                      <a:pt x="437" y="1133"/>
                      <a:pt x="497" y="1109"/>
                      <a:pt x="543" y="1053"/>
                    </a:cubicBezTo>
                    <a:cubicBezTo>
                      <a:pt x="732" y="817"/>
                      <a:pt x="914" y="453"/>
                      <a:pt x="813" y="136"/>
                    </a:cubicBezTo>
                    <a:cubicBezTo>
                      <a:pt x="786" y="50"/>
                      <a:pt x="703" y="1"/>
                      <a:pt x="622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7032351" y="4533876"/>
                <a:ext cx="68978" cy="75073"/>
              </a:xfrm>
              <a:custGeom>
                <a:avLst/>
                <a:gdLst/>
                <a:ahLst/>
                <a:cxnLst/>
                <a:rect l="l" t="t" r="r" b="b"/>
                <a:pathLst>
                  <a:path w="1084" h="1029" extrusionOk="0">
                    <a:moveTo>
                      <a:pt x="743" y="0"/>
                    </a:moveTo>
                    <a:cubicBezTo>
                      <a:pt x="687" y="0"/>
                      <a:pt x="630" y="21"/>
                      <a:pt x="584" y="69"/>
                    </a:cubicBezTo>
                    <a:cubicBezTo>
                      <a:pt x="395" y="271"/>
                      <a:pt x="173" y="467"/>
                      <a:pt x="65" y="730"/>
                    </a:cubicBezTo>
                    <a:cubicBezTo>
                      <a:pt x="0" y="886"/>
                      <a:pt x="155" y="1029"/>
                      <a:pt x="305" y="1029"/>
                    </a:cubicBezTo>
                    <a:cubicBezTo>
                      <a:pt x="343" y="1029"/>
                      <a:pt x="381" y="1020"/>
                      <a:pt x="415" y="999"/>
                    </a:cubicBezTo>
                    <a:cubicBezTo>
                      <a:pt x="651" y="851"/>
                      <a:pt x="800" y="581"/>
                      <a:pt x="962" y="359"/>
                    </a:cubicBezTo>
                    <a:cubicBezTo>
                      <a:pt x="1084" y="191"/>
                      <a:pt x="914" y="0"/>
                      <a:pt x="743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0" name="Google Shape;70;p2"/>
            <p:cNvSpPr/>
            <p:nvPr/>
          </p:nvSpPr>
          <p:spPr>
            <a:xfrm>
              <a:off x="8349602" y="4812130"/>
              <a:ext cx="58542" cy="83390"/>
            </a:xfrm>
            <a:custGeom>
              <a:avLst/>
              <a:gdLst/>
              <a:ahLst/>
              <a:cxnLst/>
              <a:rect l="l" t="t" r="r" b="b"/>
              <a:pathLst>
                <a:path w="920" h="1143" extrusionOk="0">
                  <a:moveTo>
                    <a:pt x="318" y="0"/>
                  </a:moveTo>
                  <a:cubicBezTo>
                    <a:pt x="149" y="0"/>
                    <a:pt x="0" y="226"/>
                    <a:pt x="151" y="392"/>
                  </a:cubicBezTo>
                  <a:cubicBezTo>
                    <a:pt x="306" y="567"/>
                    <a:pt x="373" y="750"/>
                    <a:pt x="448" y="972"/>
                  </a:cubicBezTo>
                  <a:cubicBezTo>
                    <a:pt x="479" y="1071"/>
                    <a:pt x="567" y="1142"/>
                    <a:pt x="676" y="1142"/>
                  </a:cubicBezTo>
                  <a:cubicBezTo>
                    <a:pt x="685" y="1142"/>
                    <a:pt x="694" y="1142"/>
                    <a:pt x="704" y="1141"/>
                  </a:cubicBezTo>
                  <a:cubicBezTo>
                    <a:pt x="805" y="1120"/>
                    <a:pt x="920" y="1026"/>
                    <a:pt x="899" y="911"/>
                  </a:cubicBezTo>
                  <a:cubicBezTo>
                    <a:pt x="866" y="594"/>
                    <a:pt x="690" y="298"/>
                    <a:pt x="468" y="68"/>
                  </a:cubicBezTo>
                  <a:cubicBezTo>
                    <a:pt x="421" y="20"/>
                    <a:pt x="369" y="0"/>
                    <a:pt x="318" y="0"/>
                  </a:cubicBezTo>
                  <a:close/>
                </a:path>
              </a:pathLst>
            </a:custGeom>
            <a:solidFill>
              <a:srgbClr val="4F7C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8415398" y="4796079"/>
              <a:ext cx="50588" cy="90978"/>
            </a:xfrm>
            <a:custGeom>
              <a:avLst/>
              <a:gdLst/>
              <a:ahLst/>
              <a:cxnLst/>
              <a:rect l="l" t="t" r="r" b="b"/>
              <a:pathLst>
                <a:path w="795" h="1247" extrusionOk="0">
                  <a:moveTo>
                    <a:pt x="575" y="1"/>
                  </a:moveTo>
                  <a:cubicBezTo>
                    <a:pt x="538" y="1"/>
                    <a:pt x="500" y="16"/>
                    <a:pt x="466" y="52"/>
                  </a:cubicBezTo>
                  <a:cubicBezTo>
                    <a:pt x="209" y="322"/>
                    <a:pt x="0" y="720"/>
                    <a:pt x="81" y="1098"/>
                  </a:cubicBezTo>
                  <a:cubicBezTo>
                    <a:pt x="104" y="1203"/>
                    <a:pt x="175" y="1247"/>
                    <a:pt x="251" y="1247"/>
                  </a:cubicBezTo>
                  <a:cubicBezTo>
                    <a:pt x="355" y="1247"/>
                    <a:pt x="470" y="1164"/>
                    <a:pt x="486" y="1044"/>
                  </a:cubicBezTo>
                  <a:cubicBezTo>
                    <a:pt x="519" y="767"/>
                    <a:pt x="519" y="524"/>
                    <a:pt x="702" y="288"/>
                  </a:cubicBezTo>
                  <a:cubicBezTo>
                    <a:pt x="794" y="165"/>
                    <a:pt x="694" y="1"/>
                    <a:pt x="575" y="1"/>
                  </a:cubicBezTo>
                  <a:close/>
                </a:path>
              </a:pathLst>
            </a:custGeom>
            <a:solidFill>
              <a:srgbClr val="4F7C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8446705" y="4846420"/>
              <a:ext cx="65223" cy="68215"/>
            </a:xfrm>
            <a:custGeom>
              <a:avLst/>
              <a:gdLst/>
              <a:ahLst/>
              <a:cxnLst/>
              <a:rect l="l" t="t" r="r" b="b"/>
              <a:pathLst>
                <a:path w="1025" h="935" extrusionOk="0">
                  <a:moveTo>
                    <a:pt x="786" y="1"/>
                  </a:moveTo>
                  <a:cubicBezTo>
                    <a:pt x="746" y="1"/>
                    <a:pt x="702" y="16"/>
                    <a:pt x="661" y="50"/>
                  </a:cubicBezTo>
                  <a:cubicBezTo>
                    <a:pt x="547" y="138"/>
                    <a:pt x="425" y="226"/>
                    <a:pt x="304" y="313"/>
                  </a:cubicBezTo>
                  <a:cubicBezTo>
                    <a:pt x="176" y="414"/>
                    <a:pt x="0" y="529"/>
                    <a:pt x="14" y="711"/>
                  </a:cubicBezTo>
                  <a:cubicBezTo>
                    <a:pt x="27" y="839"/>
                    <a:pt x="108" y="920"/>
                    <a:pt x="236" y="934"/>
                  </a:cubicBezTo>
                  <a:cubicBezTo>
                    <a:pt x="243" y="934"/>
                    <a:pt x="250" y="934"/>
                    <a:pt x="256" y="934"/>
                  </a:cubicBezTo>
                  <a:cubicBezTo>
                    <a:pt x="427" y="934"/>
                    <a:pt x="543" y="767"/>
                    <a:pt x="634" y="644"/>
                  </a:cubicBezTo>
                  <a:cubicBezTo>
                    <a:pt x="729" y="529"/>
                    <a:pt x="816" y="414"/>
                    <a:pt x="911" y="300"/>
                  </a:cubicBezTo>
                  <a:cubicBezTo>
                    <a:pt x="1024" y="160"/>
                    <a:pt x="920" y="1"/>
                    <a:pt x="786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3" name="Google Shape;73;p2"/>
            <p:cNvGrpSpPr/>
            <p:nvPr/>
          </p:nvGrpSpPr>
          <p:grpSpPr>
            <a:xfrm>
              <a:off x="4000516" y="3835098"/>
              <a:ext cx="229586" cy="113303"/>
              <a:chOff x="5215616" y="4382435"/>
              <a:chExt cx="229586" cy="113303"/>
            </a:xfrm>
          </p:grpSpPr>
          <p:sp>
            <p:nvSpPr>
              <p:cNvPr id="74" name="Google Shape;74;p2"/>
              <p:cNvSpPr/>
              <p:nvPr/>
            </p:nvSpPr>
            <p:spPr>
              <a:xfrm>
                <a:off x="5215616" y="4389877"/>
                <a:ext cx="51670" cy="97544"/>
              </a:xfrm>
              <a:custGeom>
                <a:avLst/>
                <a:gdLst/>
                <a:ahLst/>
                <a:cxnLst/>
                <a:rect l="l" t="t" r="r" b="b"/>
                <a:pathLst>
                  <a:path w="812" h="1337" extrusionOk="0">
                    <a:moveTo>
                      <a:pt x="235" y="1"/>
                    </a:moveTo>
                    <a:cubicBezTo>
                      <a:pt x="114" y="1"/>
                      <a:pt x="0" y="93"/>
                      <a:pt x="53" y="238"/>
                    </a:cubicBezTo>
                    <a:cubicBezTo>
                      <a:pt x="160" y="562"/>
                      <a:pt x="241" y="926"/>
                      <a:pt x="403" y="1229"/>
                    </a:cubicBezTo>
                    <a:cubicBezTo>
                      <a:pt x="440" y="1305"/>
                      <a:pt x="500" y="1336"/>
                      <a:pt x="563" y="1336"/>
                    </a:cubicBezTo>
                    <a:cubicBezTo>
                      <a:pt x="684" y="1336"/>
                      <a:pt x="812" y="1217"/>
                      <a:pt x="781" y="1074"/>
                    </a:cubicBezTo>
                    <a:cubicBezTo>
                      <a:pt x="707" y="757"/>
                      <a:pt x="552" y="440"/>
                      <a:pt x="437" y="137"/>
                    </a:cubicBezTo>
                    <a:cubicBezTo>
                      <a:pt x="399" y="42"/>
                      <a:pt x="315" y="1"/>
                      <a:pt x="235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2"/>
              <p:cNvSpPr/>
              <p:nvPr/>
            </p:nvSpPr>
            <p:spPr>
              <a:xfrm>
                <a:off x="5288411" y="4382435"/>
                <a:ext cx="51988" cy="98857"/>
              </a:xfrm>
              <a:custGeom>
                <a:avLst/>
                <a:gdLst/>
                <a:ahLst/>
                <a:cxnLst/>
                <a:rect l="l" t="t" r="r" b="b"/>
                <a:pathLst>
                  <a:path w="817" h="1355" extrusionOk="0">
                    <a:moveTo>
                      <a:pt x="575" y="0"/>
                    </a:moveTo>
                    <a:cubicBezTo>
                      <a:pt x="517" y="0"/>
                      <a:pt x="457" y="27"/>
                      <a:pt x="412" y="91"/>
                    </a:cubicBezTo>
                    <a:cubicBezTo>
                      <a:pt x="203" y="374"/>
                      <a:pt x="1" y="839"/>
                      <a:pt x="149" y="1190"/>
                    </a:cubicBezTo>
                    <a:cubicBezTo>
                      <a:pt x="189" y="1291"/>
                      <a:pt x="298" y="1355"/>
                      <a:pt x="398" y="1355"/>
                    </a:cubicBezTo>
                    <a:cubicBezTo>
                      <a:pt x="485" y="1355"/>
                      <a:pt x="566" y="1306"/>
                      <a:pt x="588" y="1190"/>
                    </a:cubicBezTo>
                    <a:cubicBezTo>
                      <a:pt x="641" y="880"/>
                      <a:pt x="594" y="583"/>
                      <a:pt x="743" y="280"/>
                    </a:cubicBezTo>
                    <a:cubicBezTo>
                      <a:pt x="816" y="127"/>
                      <a:pt x="701" y="0"/>
                      <a:pt x="575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76;p2"/>
              <p:cNvSpPr/>
              <p:nvPr/>
            </p:nvSpPr>
            <p:spPr>
              <a:xfrm>
                <a:off x="5357770" y="4400164"/>
                <a:ext cx="87431" cy="95574"/>
              </a:xfrm>
              <a:custGeom>
                <a:avLst/>
                <a:gdLst/>
                <a:ahLst/>
                <a:cxnLst/>
                <a:rect l="l" t="t" r="r" b="b"/>
                <a:pathLst>
                  <a:path w="1374" h="1310" extrusionOk="0">
                    <a:moveTo>
                      <a:pt x="1048" y="0"/>
                    </a:moveTo>
                    <a:cubicBezTo>
                      <a:pt x="994" y="0"/>
                      <a:pt x="937" y="23"/>
                      <a:pt x="887" y="77"/>
                    </a:cubicBezTo>
                    <a:cubicBezTo>
                      <a:pt x="644" y="333"/>
                      <a:pt x="381" y="576"/>
                      <a:pt x="165" y="846"/>
                    </a:cubicBezTo>
                    <a:cubicBezTo>
                      <a:pt x="0" y="1046"/>
                      <a:pt x="165" y="1310"/>
                      <a:pt x="361" y="1310"/>
                    </a:cubicBezTo>
                    <a:cubicBezTo>
                      <a:pt x="421" y="1310"/>
                      <a:pt x="485" y="1284"/>
                      <a:pt x="543" y="1223"/>
                    </a:cubicBezTo>
                    <a:cubicBezTo>
                      <a:pt x="785" y="974"/>
                      <a:pt x="1001" y="684"/>
                      <a:pt x="1224" y="414"/>
                    </a:cubicBezTo>
                    <a:cubicBezTo>
                      <a:pt x="1373" y="239"/>
                      <a:pt x="1223" y="0"/>
                      <a:pt x="1048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7" name="Google Shape;77;p2"/>
          <p:cNvSpPr txBox="1">
            <a:spLocks noGrp="1"/>
          </p:cNvSpPr>
          <p:nvPr>
            <p:ph type="ctrTitle"/>
          </p:nvPr>
        </p:nvSpPr>
        <p:spPr>
          <a:xfrm>
            <a:off x="3803488" y="539500"/>
            <a:ext cx="4302000" cy="201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4900" b="0"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2"/>
          <p:cNvSpPr txBox="1">
            <a:spLocks noGrp="1"/>
          </p:cNvSpPr>
          <p:nvPr>
            <p:ph type="subTitle" idx="1"/>
          </p:nvPr>
        </p:nvSpPr>
        <p:spPr>
          <a:xfrm>
            <a:off x="4159325" y="2503725"/>
            <a:ext cx="4248900" cy="41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79" name="Google Shape;79;p2"/>
          <p:cNvGrpSpPr/>
          <p:nvPr/>
        </p:nvGrpSpPr>
        <p:grpSpPr>
          <a:xfrm>
            <a:off x="-125" y="3643177"/>
            <a:ext cx="9144252" cy="1513473"/>
            <a:chOff x="-125" y="3643177"/>
            <a:chExt cx="9144252" cy="1513473"/>
          </a:xfrm>
        </p:grpSpPr>
        <p:sp>
          <p:nvSpPr>
            <p:cNvPr id="80" name="Google Shape;80;p2"/>
            <p:cNvSpPr/>
            <p:nvPr/>
          </p:nvSpPr>
          <p:spPr>
            <a:xfrm>
              <a:off x="-125" y="3643177"/>
              <a:ext cx="9144252" cy="1513473"/>
            </a:xfrm>
            <a:custGeom>
              <a:avLst/>
              <a:gdLst/>
              <a:ahLst/>
              <a:cxnLst/>
              <a:rect l="l" t="t" r="r" b="b"/>
              <a:pathLst>
                <a:path w="99122" h="22807" extrusionOk="0">
                  <a:moveTo>
                    <a:pt x="61118" y="0"/>
                  </a:moveTo>
                  <a:cubicBezTo>
                    <a:pt x="40645" y="0"/>
                    <a:pt x="20272" y="2138"/>
                    <a:pt x="1" y="6374"/>
                  </a:cubicBezTo>
                  <a:lnTo>
                    <a:pt x="1" y="22807"/>
                  </a:lnTo>
                  <a:lnTo>
                    <a:pt x="99121" y="22807"/>
                  </a:lnTo>
                  <a:lnTo>
                    <a:pt x="99121" y="2450"/>
                  </a:lnTo>
                  <a:cubicBezTo>
                    <a:pt x="86417" y="814"/>
                    <a:pt x="73749" y="0"/>
                    <a:pt x="611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1" name="Google Shape;81;p2"/>
            <p:cNvGrpSpPr/>
            <p:nvPr/>
          </p:nvGrpSpPr>
          <p:grpSpPr>
            <a:xfrm>
              <a:off x="629649" y="4009552"/>
              <a:ext cx="7967138" cy="1018298"/>
              <a:chOff x="629649" y="4009552"/>
              <a:chExt cx="7967138" cy="1018298"/>
            </a:xfrm>
          </p:grpSpPr>
          <p:grpSp>
            <p:nvGrpSpPr>
              <p:cNvPr id="82" name="Google Shape;82;p2"/>
              <p:cNvGrpSpPr/>
              <p:nvPr/>
            </p:nvGrpSpPr>
            <p:grpSpPr>
              <a:xfrm>
                <a:off x="629649" y="4885728"/>
                <a:ext cx="167162" cy="142122"/>
                <a:chOff x="1459849" y="4903578"/>
                <a:chExt cx="167162" cy="142122"/>
              </a:xfrm>
            </p:grpSpPr>
            <p:sp>
              <p:nvSpPr>
                <p:cNvPr id="83" name="Google Shape;83;p2"/>
                <p:cNvSpPr/>
                <p:nvPr/>
              </p:nvSpPr>
              <p:spPr>
                <a:xfrm>
                  <a:off x="1459849" y="4957494"/>
                  <a:ext cx="62105" cy="878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6" h="1204" extrusionOk="0">
                      <a:moveTo>
                        <a:pt x="217" y="1"/>
                      </a:moveTo>
                      <a:cubicBezTo>
                        <a:pt x="106" y="1"/>
                        <a:pt x="1" y="114"/>
                        <a:pt x="75" y="239"/>
                      </a:cubicBezTo>
                      <a:cubicBezTo>
                        <a:pt x="237" y="536"/>
                        <a:pt x="392" y="833"/>
                        <a:pt x="568" y="1116"/>
                      </a:cubicBezTo>
                      <a:cubicBezTo>
                        <a:pt x="607" y="1178"/>
                        <a:pt x="664" y="1204"/>
                        <a:pt x="721" y="1204"/>
                      </a:cubicBezTo>
                      <a:cubicBezTo>
                        <a:pt x="849" y="1204"/>
                        <a:pt x="975" y="1072"/>
                        <a:pt x="891" y="927"/>
                      </a:cubicBezTo>
                      <a:cubicBezTo>
                        <a:pt x="723" y="637"/>
                        <a:pt x="534" y="361"/>
                        <a:pt x="352" y="78"/>
                      </a:cubicBezTo>
                      <a:cubicBezTo>
                        <a:pt x="316" y="23"/>
                        <a:pt x="266" y="1"/>
                        <a:pt x="217" y="1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" name="Google Shape;84;p2"/>
                <p:cNvSpPr/>
                <p:nvPr/>
              </p:nvSpPr>
              <p:spPr>
                <a:xfrm>
                  <a:off x="1511073" y="4903578"/>
                  <a:ext cx="49252" cy="1133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4" h="1554" extrusionOk="0">
                      <a:moveTo>
                        <a:pt x="166" y="1"/>
                      </a:moveTo>
                      <a:cubicBezTo>
                        <a:pt x="81" y="1"/>
                        <a:pt x="1" y="65"/>
                        <a:pt x="32" y="176"/>
                      </a:cubicBezTo>
                      <a:cubicBezTo>
                        <a:pt x="100" y="439"/>
                        <a:pt x="160" y="702"/>
                        <a:pt x="235" y="958"/>
                      </a:cubicBezTo>
                      <a:cubicBezTo>
                        <a:pt x="288" y="1174"/>
                        <a:pt x="302" y="1390"/>
                        <a:pt x="491" y="1531"/>
                      </a:cubicBezTo>
                      <a:cubicBezTo>
                        <a:pt x="510" y="1547"/>
                        <a:pt x="531" y="1554"/>
                        <a:pt x="551" y="1554"/>
                      </a:cubicBezTo>
                      <a:cubicBezTo>
                        <a:pt x="610" y="1554"/>
                        <a:pt x="668" y="1500"/>
                        <a:pt x="693" y="1450"/>
                      </a:cubicBezTo>
                      <a:cubicBezTo>
                        <a:pt x="774" y="1241"/>
                        <a:pt x="659" y="1012"/>
                        <a:pt x="592" y="810"/>
                      </a:cubicBezTo>
                      <a:cubicBezTo>
                        <a:pt x="511" y="574"/>
                        <a:pt x="410" y="338"/>
                        <a:pt x="315" y="102"/>
                      </a:cubicBezTo>
                      <a:cubicBezTo>
                        <a:pt x="288" y="32"/>
                        <a:pt x="225" y="1"/>
                        <a:pt x="166" y="1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5" name="Google Shape;85;p2"/>
                <p:cNvSpPr/>
                <p:nvPr/>
              </p:nvSpPr>
              <p:spPr>
                <a:xfrm>
                  <a:off x="1562869" y="4948739"/>
                  <a:ext cx="64142" cy="96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" h="1329" extrusionOk="0">
                      <a:moveTo>
                        <a:pt x="826" y="0"/>
                      </a:moveTo>
                      <a:cubicBezTo>
                        <a:pt x="796" y="0"/>
                        <a:pt x="765" y="11"/>
                        <a:pt x="735" y="36"/>
                      </a:cubicBezTo>
                      <a:lnTo>
                        <a:pt x="742" y="36"/>
                      </a:lnTo>
                      <a:cubicBezTo>
                        <a:pt x="533" y="204"/>
                        <a:pt x="351" y="400"/>
                        <a:pt x="236" y="643"/>
                      </a:cubicBezTo>
                      <a:cubicBezTo>
                        <a:pt x="162" y="804"/>
                        <a:pt x="0" y="1162"/>
                        <a:pt x="203" y="1297"/>
                      </a:cubicBezTo>
                      <a:cubicBezTo>
                        <a:pt x="239" y="1319"/>
                        <a:pt x="272" y="1329"/>
                        <a:pt x="301" y="1329"/>
                      </a:cubicBezTo>
                      <a:cubicBezTo>
                        <a:pt x="441" y="1329"/>
                        <a:pt x="506" y="1110"/>
                        <a:pt x="540" y="993"/>
                      </a:cubicBezTo>
                      <a:cubicBezTo>
                        <a:pt x="627" y="710"/>
                        <a:pt x="729" y="440"/>
                        <a:pt x="924" y="218"/>
                      </a:cubicBezTo>
                      <a:cubicBezTo>
                        <a:pt x="1007" y="119"/>
                        <a:pt x="926" y="0"/>
                        <a:pt x="826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86" name="Google Shape;86;p2"/>
              <p:cNvGrpSpPr/>
              <p:nvPr/>
            </p:nvGrpSpPr>
            <p:grpSpPr>
              <a:xfrm>
                <a:off x="1868802" y="4658882"/>
                <a:ext cx="167608" cy="105643"/>
                <a:chOff x="2313539" y="4811869"/>
                <a:chExt cx="167608" cy="105643"/>
              </a:xfrm>
            </p:grpSpPr>
            <p:sp>
              <p:nvSpPr>
                <p:cNvPr id="87" name="Google Shape;87;p2"/>
                <p:cNvSpPr/>
                <p:nvPr/>
              </p:nvSpPr>
              <p:spPr>
                <a:xfrm>
                  <a:off x="2313539" y="4832006"/>
                  <a:ext cx="62487" cy="849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2" h="1165" extrusionOk="0">
                      <a:moveTo>
                        <a:pt x="265" y="0"/>
                      </a:moveTo>
                      <a:cubicBezTo>
                        <a:pt x="127" y="0"/>
                        <a:pt x="1" y="186"/>
                        <a:pt x="125" y="321"/>
                      </a:cubicBezTo>
                      <a:cubicBezTo>
                        <a:pt x="253" y="456"/>
                        <a:pt x="354" y="597"/>
                        <a:pt x="435" y="759"/>
                      </a:cubicBezTo>
                      <a:cubicBezTo>
                        <a:pt x="509" y="914"/>
                        <a:pt x="516" y="1096"/>
                        <a:pt x="691" y="1157"/>
                      </a:cubicBezTo>
                      <a:cubicBezTo>
                        <a:pt x="706" y="1163"/>
                        <a:pt x="721" y="1165"/>
                        <a:pt x="735" y="1165"/>
                      </a:cubicBezTo>
                      <a:cubicBezTo>
                        <a:pt x="789" y="1165"/>
                        <a:pt x="834" y="1127"/>
                        <a:pt x="867" y="1090"/>
                      </a:cubicBezTo>
                      <a:cubicBezTo>
                        <a:pt x="981" y="935"/>
                        <a:pt x="833" y="692"/>
                        <a:pt x="752" y="543"/>
                      </a:cubicBezTo>
                      <a:cubicBezTo>
                        <a:pt x="658" y="368"/>
                        <a:pt x="529" y="200"/>
                        <a:pt x="388" y="58"/>
                      </a:cubicBezTo>
                      <a:cubicBezTo>
                        <a:pt x="350" y="17"/>
                        <a:pt x="307" y="0"/>
                        <a:pt x="265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8" name="Google Shape;88;p2"/>
                <p:cNvSpPr/>
                <p:nvPr/>
              </p:nvSpPr>
              <p:spPr>
                <a:xfrm>
                  <a:off x="2392698" y="4811869"/>
                  <a:ext cx="33089" cy="869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0" h="1192" extrusionOk="0">
                      <a:moveTo>
                        <a:pt x="265" y="1"/>
                      </a:moveTo>
                      <a:cubicBezTo>
                        <a:pt x="211" y="1"/>
                        <a:pt x="160" y="26"/>
                        <a:pt x="135" y="84"/>
                      </a:cubicBezTo>
                      <a:cubicBezTo>
                        <a:pt x="20" y="334"/>
                        <a:pt x="0" y="712"/>
                        <a:pt x="14" y="988"/>
                      </a:cubicBezTo>
                      <a:cubicBezTo>
                        <a:pt x="14" y="1082"/>
                        <a:pt x="74" y="1157"/>
                        <a:pt x="162" y="1184"/>
                      </a:cubicBezTo>
                      <a:cubicBezTo>
                        <a:pt x="179" y="1189"/>
                        <a:pt x="195" y="1191"/>
                        <a:pt x="211" y="1191"/>
                      </a:cubicBezTo>
                      <a:cubicBezTo>
                        <a:pt x="232" y="1191"/>
                        <a:pt x="253" y="1187"/>
                        <a:pt x="277" y="1184"/>
                      </a:cubicBezTo>
                      <a:cubicBezTo>
                        <a:pt x="337" y="1170"/>
                        <a:pt x="405" y="1103"/>
                        <a:pt x="418" y="1042"/>
                      </a:cubicBezTo>
                      <a:cubicBezTo>
                        <a:pt x="472" y="766"/>
                        <a:pt x="519" y="388"/>
                        <a:pt x="445" y="118"/>
                      </a:cubicBezTo>
                      <a:lnTo>
                        <a:pt x="445" y="118"/>
                      </a:lnTo>
                      <a:lnTo>
                        <a:pt x="445" y="125"/>
                      </a:lnTo>
                      <a:cubicBezTo>
                        <a:pt x="422" y="50"/>
                        <a:pt x="340" y="1"/>
                        <a:pt x="265" y="1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9" name="Google Shape;89;p2"/>
                <p:cNvSpPr/>
                <p:nvPr/>
              </p:nvSpPr>
              <p:spPr>
                <a:xfrm>
                  <a:off x="2428714" y="4856155"/>
                  <a:ext cx="52433" cy="61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4" h="841" extrusionOk="0">
                      <a:moveTo>
                        <a:pt x="627" y="0"/>
                      </a:moveTo>
                      <a:cubicBezTo>
                        <a:pt x="592" y="0"/>
                        <a:pt x="557" y="13"/>
                        <a:pt x="526" y="44"/>
                      </a:cubicBezTo>
                      <a:cubicBezTo>
                        <a:pt x="365" y="206"/>
                        <a:pt x="203" y="361"/>
                        <a:pt x="81" y="556"/>
                      </a:cubicBezTo>
                      <a:cubicBezTo>
                        <a:pt x="1" y="693"/>
                        <a:pt x="128" y="841"/>
                        <a:pt x="260" y="841"/>
                      </a:cubicBezTo>
                      <a:cubicBezTo>
                        <a:pt x="304" y="841"/>
                        <a:pt x="348" y="824"/>
                        <a:pt x="385" y="786"/>
                      </a:cubicBezTo>
                      <a:cubicBezTo>
                        <a:pt x="540" y="617"/>
                        <a:pt x="648" y="421"/>
                        <a:pt x="762" y="226"/>
                      </a:cubicBezTo>
                      <a:cubicBezTo>
                        <a:pt x="823" y="115"/>
                        <a:pt x="729" y="0"/>
                        <a:pt x="627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90" name="Google Shape;90;p2"/>
              <p:cNvGrpSpPr/>
              <p:nvPr/>
            </p:nvGrpSpPr>
            <p:grpSpPr>
              <a:xfrm>
                <a:off x="6263268" y="4793179"/>
                <a:ext cx="194333" cy="110385"/>
                <a:chOff x="3169393" y="4715929"/>
                <a:chExt cx="194333" cy="110385"/>
              </a:xfrm>
            </p:grpSpPr>
            <p:sp>
              <p:nvSpPr>
                <p:cNvPr id="91" name="Google Shape;91;p2"/>
                <p:cNvSpPr/>
                <p:nvPr/>
              </p:nvSpPr>
              <p:spPr>
                <a:xfrm>
                  <a:off x="3169393" y="4742048"/>
                  <a:ext cx="70632" cy="842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0" h="1155" extrusionOk="0">
                      <a:moveTo>
                        <a:pt x="293" y="0"/>
                      </a:moveTo>
                      <a:cubicBezTo>
                        <a:pt x="141" y="0"/>
                        <a:pt x="0" y="213"/>
                        <a:pt x="134" y="367"/>
                      </a:cubicBezTo>
                      <a:lnTo>
                        <a:pt x="484" y="792"/>
                      </a:lnTo>
                      <a:cubicBezTo>
                        <a:pt x="592" y="920"/>
                        <a:pt x="693" y="1102"/>
                        <a:pt x="869" y="1149"/>
                      </a:cubicBezTo>
                      <a:cubicBezTo>
                        <a:pt x="882" y="1153"/>
                        <a:pt x="896" y="1155"/>
                        <a:pt x="910" y="1155"/>
                      </a:cubicBezTo>
                      <a:cubicBezTo>
                        <a:pt x="1004" y="1155"/>
                        <a:pt x="1110" y="1080"/>
                        <a:pt x="1098" y="974"/>
                      </a:cubicBezTo>
                      <a:cubicBezTo>
                        <a:pt x="1084" y="779"/>
                        <a:pt x="923" y="650"/>
                        <a:pt x="808" y="509"/>
                      </a:cubicBezTo>
                      <a:cubicBezTo>
                        <a:pt x="680" y="367"/>
                        <a:pt x="558" y="219"/>
                        <a:pt x="430" y="71"/>
                      </a:cubicBezTo>
                      <a:cubicBezTo>
                        <a:pt x="389" y="21"/>
                        <a:pt x="340" y="0"/>
                        <a:pt x="293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" name="Google Shape;92;p2"/>
                <p:cNvSpPr/>
                <p:nvPr/>
              </p:nvSpPr>
              <p:spPr>
                <a:xfrm>
                  <a:off x="3260260" y="4715929"/>
                  <a:ext cx="30480" cy="922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" h="1265" extrusionOk="0">
                      <a:moveTo>
                        <a:pt x="239" y="0"/>
                      </a:moveTo>
                      <a:cubicBezTo>
                        <a:pt x="138" y="0"/>
                        <a:pt x="37" y="64"/>
                        <a:pt x="34" y="193"/>
                      </a:cubicBezTo>
                      <a:cubicBezTo>
                        <a:pt x="34" y="395"/>
                        <a:pt x="34" y="597"/>
                        <a:pt x="34" y="799"/>
                      </a:cubicBezTo>
                      <a:cubicBezTo>
                        <a:pt x="27" y="975"/>
                        <a:pt x="0" y="1137"/>
                        <a:pt x="162" y="1244"/>
                      </a:cubicBezTo>
                      <a:cubicBezTo>
                        <a:pt x="182" y="1258"/>
                        <a:pt x="209" y="1265"/>
                        <a:pt x="237" y="1265"/>
                      </a:cubicBezTo>
                      <a:cubicBezTo>
                        <a:pt x="265" y="1265"/>
                        <a:pt x="294" y="1258"/>
                        <a:pt x="317" y="1244"/>
                      </a:cubicBezTo>
                      <a:cubicBezTo>
                        <a:pt x="479" y="1137"/>
                        <a:pt x="445" y="975"/>
                        <a:pt x="445" y="799"/>
                      </a:cubicBezTo>
                      <a:cubicBezTo>
                        <a:pt x="445" y="597"/>
                        <a:pt x="439" y="395"/>
                        <a:pt x="439" y="193"/>
                      </a:cubicBezTo>
                      <a:cubicBezTo>
                        <a:pt x="439" y="64"/>
                        <a:pt x="339" y="0"/>
                        <a:pt x="239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3" name="Google Shape;93;p2"/>
                <p:cNvSpPr/>
                <p:nvPr/>
              </p:nvSpPr>
              <p:spPr>
                <a:xfrm>
                  <a:off x="3304039" y="4748103"/>
                  <a:ext cx="59687" cy="747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8" h="1025" extrusionOk="0">
                      <a:moveTo>
                        <a:pt x="711" y="1"/>
                      </a:moveTo>
                      <a:cubicBezTo>
                        <a:pt x="655" y="1"/>
                        <a:pt x="599" y="23"/>
                        <a:pt x="553" y="62"/>
                      </a:cubicBezTo>
                      <a:cubicBezTo>
                        <a:pt x="337" y="230"/>
                        <a:pt x="121" y="466"/>
                        <a:pt x="34" y="729"/>
                      </a:cubicBezTo>
                      <a:cubicBezTo>
                        <a:pt x="0" y="837"/>
                        <a:pt x="67" y="965"/>
                        <a:pt x="169" y="1006"/>
                      </a:cubicBezTo>
                      <a:cubicBezTo>
                        <a:pt x="199" y="1018"/>
                        <a:pt x="230" y="1024"/>
                        <a:pt x="259" y="1024"/>
                      </a:cubicBezTo>
                      <a:cubicBezTo>
                        <a:pt x="338" y="1024"/>
                        <a:pt x="409" y="980"/>
                        <a:pt x="459" y="911"/>
                      </a:cubicBezTo>
                      <a:cubicBezTo>
                        <a:pt x="526" y="817"/>
                        <a:pt x="573" y="709"/>
                        <a:pt x="641" y="615"/>
                      </a:cubicBezTo>
                      <a:cubicBezTo>
                        <a:pt x="701" y="520"/>
                        <a:pt x="775" y="439"/>
                        <a:pt x="856" y="365"/>
                      </a:cubicBezTo>
                      <a:cubicBezTo>
                        <a:pt x="937" y="284"/>
                        <a:pt x="937" y="143"/>
                        <a:pt x="856" y="62"/>
                      </a:cubicBezTo>
                      <a:cubicBezTo>
                        <a:pt x="814" y="20"/>
                        <a:pt x="763" y="1"/>
                        <a:pt x="711" y="1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94" name="Google Shape;94;p2"/>
              <p:cNvGrpSpPr/>
              <p:nvPr/>
            </p:nvGrpSpPr>
            <p:grpSpPr>
              <a:xfrm>
                <a:off x="3637482" y="4903567"/>
                <a:ext cx="166017" cy="106445"/>
                <a:chOff x="8105507" y="3916667"/>
                <a:chExt cx="166017" cy="106445"/>
              </a:xfrm>
            </p:grpSpPr>
            <p:sp>
              <p:nvSpPr>
                <p:cNvPr id="95" name="Google Shape;95;p2"/>
                <p:cNvSpPr/>
                <p:nvPr/>
              </p:nvSpPr>
              <p:spPr>
                <a:xfrm>
                  <a:off x="8105507" y="3916667"/>
                  <a:ext cx="65032" cy="9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2" h="1318" extrusionOk="0">
                      <a:moveTo>
                        <a:pt x="247" y="0"/>
                      </a:moveTo>
                      <a:cubicBezTo>
                        <a:pt x="94" y="0"/>
                        <a:pt x="1" y="232"/>
                        <a:pt x="159" y="345"/>
                      </a:cubicBezTo>
                      <a:cubicBezTo>
                        <a:pt x="301" y="446"/>
                        <a:pt x="408" y="595"/>
                        <a:pt x="469" y="756"/>
                      </a:cubicBezTo>
                      <a:cubicBezTo>
                        <a:pt x="523" y="912"/>
                        <a:pt x="489" y="1100"/>
                        <a:pt x="584" y="1228"/>
                      </a:cubicBezTo>
                      <a:cubicBezTo>
                        <a:pt x="621" y="1282"/>
                        <a:pt x="685" y="1318"/>
                        <a:pt x="747" y="1318"/>
                      </a:cubicBezTo>
                      <a:cubicBezTo>
                        <a:pt x="786" y="1318"/>
                        <a:pt x="825" y="1303"/>
                        <a:pt x="853" y="1269"/>
                      </a:cubicBezTo>
                      <a:cubicBezTo>
                        <a:pt x="1022" y="1073"/>
                        <a:pt x="928" y="783"/>
                        <a:pt x="833" y="574"/>
                      </a:cubicBezTo>
                      <a:cubicBezTo>
                        <a:pt x="725" y="345"/>
                        <a:pt x="550" y="163"/>
                        <a:pt x="341" y="28"/>
                      </a:cubicBezTo>
                      <a:cubicBezTo>
                        <a:pt x="308" y="9"/>
                        <a:pt x="277" y="0"/>
                        <a:pt x="247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6" name="Google Shape;96;p2"/>
                <p:cNvSpPr/>
                <p:nvPr/>
              </p:nvSpPr>
              <p:spPr>
                <a:xfrm>
                  <a:off x="8182502" y="3917834"/>
                  <a:ext cx="30989" cy="890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" h="1221" extrusionOk="0">
                      <a:moveTo>
                        <a:pt x="244" y="0"/>
                      </a:moveTo>
                      <a:cubicBezTo>
                        <a:pt x="161" y="0"/>
                        <a:pt x="78" y="56"/>
                        <a:pt x="68" y="167"/>
                      </a:cubicBezTo>
                      <a:cubicBezTo>
                        <a:pt x="48" y="437"/>
                        <a:pt x="28" y="713"/>
                        <a:pt x="1" y="983"/>
                      </a:cubicBezTo>
                      <a:cubicBezTo>
                        <a:pt x="1" y="1057"/>
                        <a:pt x="55" y="1152"/>
                        <a:pt x="122" y="1185"/>
                      </a:cubicBezTo>
                      <a:cubicBezTo>
                        <a:pt x="169" y="1209"/>
                        <a:pt x="206" y="1221"/>
                        <a:pt x="244" y="1221"/>
                      </a:cubicBezTo>
                      <a:cubicBezTo>
                        <a:pt x="281" y="1221"/>
                        <a:pt x="318" y="1209"/>
                        <a:pt x="365" y="1185"/>
                      </a:cubicBezTo>
                      <a:cubicBezTo>
                        <a:pt x="432" y="1152"/>
                        <a:pt x="486" y="1057"/>
                        <a:pt x="486" y="983"/>
                      </a:cubicBezTo>
                      <a:lnTo>
                        <a:pt x="419" y="167"/>
                      </a:lnTo>
                      <a:cubicBezTo>
                        <a:pt x="409" y="56"/>
                        <a:pt x="326" y="0"/>
                        <a:pt x="244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7" name="Google Shape;97;p2"/>
                <p:cNvSpPr/>
                <p:nvPr/>
              </p:nvSpPr>
              <p:spPr>
                <a:xfrm>
                  <a:off x="8210182" y="3948404"/>
                  <a:ext cx="61342" cy="747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4" h="1024" extrusionOk="0">
                      <a:moveTo>
                        <a:pt x="681" y="0"/>
                      </a:moveTo>
                      <a:cubicBezTo>
                        <a:pt x="612" y="0"/>
                        <a:pt x="540" y="32"/>
                        <a:pt x="483" y="106"/>
                      </a:cubicBezTo>
                      <a:cubicBezTo>
                        <a:pt x="361" y="267"/>
                        <a:pt x="240" y="429"/>
                        <a:pt x="132" y="605"/>
                      </a:cubicBezTo>
                      <a:cubicBezTo>
                        <a:pt x="1" y="816"/>
                        <a:pt x="203" y="1024"/>
                        <a:pt x="397" y="1024"/>
                      </a:cubicBezTo>
                      <a:cubicBezTo>
                        <a:pt x="481" y="1024"/>
                        <a:pt x="564" y="984"/>
                        <a:pt x="618" y="888"/>
                      </a:cubicBezTo>
                      <a:cubicBezTo>
                        <a:pt x="719" y="713"/>
                        <a:pt x="800" y="530"/>
                        <a:pt x="881" y="342"/>
                      </a:cubicBezTo>
                      <a:cubicBezTo>
                        <a:pt x="964" y="152"/>
                        <a:pt x="831" y="0"/>
                        <a:pt x="681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98" name="Google Shape;98;p2"/>
              <p:cNvGrpSpPr/>
              <p:nvPr/>
            </p:nvGrpSpPr>
            <p:grpSpPr>
              <a:xfrm>
                <a:off x="7211447" y="4009552"/>
                <a:ext cx="188606" cy="117097"/>
                <a:chOff x="6912722" y="4491852"/>
                <a:chExt cx="188606" cy="117097"/>
              </a:xfrm>
            </p:grpSpPr>
            <p:sp>
              <p:nvSpPr>
                <p:cNvPr id="99" name="Google Shape;99;p2"/>
                <p:cNvSpPr/>
                <p:nvPr/>
              </p:nvSpPr>
              <p:spPr>
                <a:xfrm>
                  <a:off x="6912722" y="4491852"/>
                  <a:ext cx="60387" cy="880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9" h="1207" extrusionOk="0">
                      <a:moveTo>
                        <a:pt x="319" y="1"/>
                      </a:moveTo>
                      <a:cubicBezTo>
                        <a:pt x="150" y="1"/>
                        <a:pt x="1" y="234"/>
                        <a:pt x="144" y="409"/>
                      </a:cubicBezTo>
                      <a:cubicBezTo>
                        <a:pt x="299" y="598"/>
                        <a:pt x="374" y="807"/>
                        <a:pt x="455" y="1036"/>
                      </a:cubicBezTo>
                      <a:cubicBezTo>
                        <a:pt x="495" y="1154"/>
                        <a:pt x="585" y="1206"/>
                        <a:pt x="676" y="1206"/>
                      </a:cubicBezTo>
                      <a:cubicBezTo>
                        <a:pt x="811" y="1206"/>
                        <a:pt x="948" y="1090"/>
                        <a:pt x="920" y="908"/>
                      </a:cubicBezTo>
                      <a:cubicBezTo>
                        <a:pt x="866" y="604"/>
                        <a:pt x="677" y="308"/>
                        <a:pt x="475" y="78"/>
                      </a:cubicBezTo>
                      <a:cubicBezTo>
                        <a:pt x="427" y="24"/>
                        <a:pt x="372" y="1"/>
                        <a:pt x="319" y="1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" name="Google Shape;100;p2"/>
                <p:cNvSpPr/>
                <p:nvPr/>
              </p:nvSpPr>
              <p:spPr>
                <a:xfrm>
                  <a:off x="6980872" y="4500461"/>
                  <a:ext cx="58224" cy="827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5" h="1134" extrusionOk="0">
                      <a:moveTo>
                        <a:pt x="622" y="1"/>
                      </a:moveTo>
                      <a:cubicBezTo>
                        <a:pt x="563" y="1"/>
                        <a:pt x="504" y="28"/>
                        <a:pt x="469" y="88"/>
                      </a:cubicBezTo>
                      <a:cubicBezTo>
                        <a:pt x="408" y="196"/>
                        <a:pt x="388" y="318"/>
                        <a:pt x="328" y="419"/>
                      </a:cubicBezTo>
                      <a:cubicBezTo>
                        <a:pt x="267" y="527"/>
                        <a:pt x="206" y="641"/>
                        <a:pt x="132" y="736"/>
                      </a:cubicBezTo>
                      <a:cubicBezTo>
                        <a:pt x="0" y="913"/>
                        <a:pt x="193" y="1133"/>
                        <a:pt x="377" y="1133"/>
                      </a:cubicBezTo>
                      <a:cubicBezTo>
                        <a:pt x="437" y="1133"/>
                        <a:pt x="497" y="1109"/>
                        <a:pt x="543" y="1053"/>
                      </a:cubicBezTo>
                      <a:cubicBezTo>
                        <a:pt x="732" y="817"/>
                        <a:pt x="914" y="453"/>
                        <a:pt x="813" y="136"/>
                      </a:cubicBezTo>
                      <a:cubicBezTo>
                        <a:pt x="786" y="50"/>
                        <a:pt x="703" y="1"/>
                        <a:pt x="622" y="1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1" name="Google Shape;101;p2"/>
                <p:cNvSpPr/>
                <p:nvPr/>
              </p:nvSpPr>
              <p:spPr>
                <a:xfrm>
                  <a:off x="7032351" y="4533876"/>
                  <a:ext cx="68978" cy="750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4" h="1029" extrusionOk="0">
                      <a:moveTo>
                        <a:pt x="743" y="0"/>
                      </a:moveTo>
                      <a:cubicBezTo>
                        <a:pt x="687" y="0"/>
                        <a:pt x="630" y="21"/>
                        <a:pt x="584" y="69"/>
                      </a:cubicBezTo>
                      <a:cubicBezTo>
                        <a:pt x="395" y="271"/>
                        <a:pt x="173" y="467"/>
                        <a:pt x="65" y="730"/>
                      </a:cubicBezTo>
                      <a:cubicBezTo>
                        <a:pt x="0" y="886"/>
                        <a:pt x="155" y="1029"/>
                        <a:pt x="305" y="1029"/>
                      </a:cubicBezTo>
                      <a:cubicBezTo>
                        <a:pt x="343" y="1029"/>
                        <a:pt x="381" y="1020"/>
                        <a:pt x="415" y="999"/>
                      </a:cubicBezTo>
                      <a:cubicBezTo>
                        <a:pt x="651" y="851"/>
                        <a:pt x="800" y="581"/>
                        <a:pt x="962" y="359"/>
                      </a:cubicBezTo>
                      <a:cubicBezTo>
                        <a:pt x="1084" y="191"/>
                        <a:pt x="914" y="0"/>
                        <a:pt x="743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02" name="Google Shape;102;p2"/>
              <p:cNvGrpSpPr/>
              <p:nvPr/>
            </p:nvGrpSpPr>
            <p:grpSpPr>
              <a:xfrm>
                <a:off x="4857982" y="4342392"/>
                <a:ext cx="166017" cy="106445"/>
                <a:chOff x="8105507" y="3916667"/>
                <a:chExt cx="166017" cy="106445"/>
              </a:xfrm>
            </p:grpSpPr>
            <p:sp>
              <p:nvSpPr>
                <p:cNvPr id="103" name="Google Shape;103;p2"/>
                <p:cNvSpPr/>
                <p:nvPr/>
              </p:nvSpPr>
              <p:spPr>
                <a:xfrm>
                  <a:off x="8105507" y="3916667"/>
                  <a:ext cx="65032" cy="9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2" h="1318" extrusionOk="0">
                      <a:moveTo>
                        <a:pt x="247" y="0"/>
                      </a:moveTo>
                      <a:cubicBezTo>
                        <a:pt x="94" y="0"/>
                        <a:pt x="1" y="232"/>
                        <a:pt x="159" y="345"/>
                      </a:cubicBezTo>
                      <a:cubicBezTo>
                        <a:pt x="301" y="446"/>
                        <a:pt x="408" y="595"/>
                        <a:pt x="469" y="756"/>
                      </a:cubicBezTo>
                      <a:cubicBezTo>
                        <a:pt x="523" y="912"/>
                        <a:pt x="489" y="1100"/>
                        <a:pt x="584" y="1228"/>
                      </a:cubicBezTo>
                      <a:cubicBezTo>
                        <a:pt x="621" y="1282"/>
                        <a:pt x="685" y="1318"/>
                        <a:pt x="747" y="1318"/>
                      </a:cubicBezTo>
                      <a:cubicBezTo>
                        <a:pt x="786" y="1318"/>
                        <a:pt x="825" y="1303"/>
                        <a:pt x="853" y="1269"/>
                      </a:cubicBezTo>
                      <a:cubicBezTo>
                        <a:pt x="1022" y="1073"/>
                        <a:pt x="928" y="783"/>
                        <a:pt x="833" y="574"/>
                      </a:cubicBezTo>
                      <a:cubicBezTo>
                        <a:pt x="725" y="345"/>
                        <a:pt x="550" y="163"/>
                        <a:pt x="341" y="28"/>
                      </a:cubicBezTo>
                      <a:cubicBezTo>
                        <a:pt x="308" y="9"/>
                        <a:pt x="277" y="0"/>
                        <a:pt x="247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4" name="Google Shape;104;p2"/>
                <p:cNvSpPr/>
                <p:nvPr/>
              </p:nvSpPr>
              <p:spPr>
                <a:xfrm>
                  <a:off x="8182502" y="3917834"/>
                  <a:ext cx="30989" cy="890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" h="1221" extrusionOk="0">
                      <a:moveTo>
                        <a:pt x="244" y="0"/>
                      </a:moveTo>
                      <a:cubicBezTo>
                        <a:pt x="161" y="0"/>
                        <a:pt x="78" y="56"/>
                        <a:pt x="68" y="167"/>
                      </a:cubicBezTo>
                      <a:cubicBezTo>
                        <a:pt x="48" y="437"/>
                        <a:pt x="28" y="713"/>
                        <a:pt x="1" y="983"/>
                      </a:cubicBezTo>
                      <a:cubicBezTo>
                        <a:pt x="1" y="1057"/>
                        <a:pt x="55" y="1152"/>
                        <a:pt x="122" y="1185"/>
                      </a:cubicBezTo>
                      <a:cubicBezTo>
                        <a:pt x="169" y="1209"/>
                        <a:pt x="206" y="1221"/>
                        <a:pt x="244" y="1221"/>
                      </a:cubicBezTo>
                      <a:cubicBezTo>
                        <a:pt x="281" y="1221"/>
                        <a:pt x="318" y="1209"/>
                        <a:pt x="365" y="1185"/>
                      </a:cubicBezTo>
                      <a:cubicBezTo>
                        <a:pt x="432" y="1152"/>
                        <a:pt x="486" y="1057"/>
                        <a:pt x="486" y="983"/>
                      </a:cubicBezTo>
                      <a:lnTo>
                        <a:pt x="419" y="167"/>
                      </a:lnTo>
                      <a:cubicBezTo>
                        <a:pt x="409" y="56"/>
                        <a:pt x="326" y="0"/>
                        <a:pt x="244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" name="Google Shape;105;p2"/>
                <p:cNvSpPr/>
                <p:nvPr/>
              </p:nvSpPr>
              <p:spPr>
                <a:xfrm>
                  <a:off x="8210182" y="3948404"/>
                  <a:ext cx="61342" cy="747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4" h="1024" extrusionOk="0">
                      <a:moveTo>
                        <a:pt x="681" y="0"/>
                      </a:moveTo>
                      <a:cubicBezTo>
                        <a:pt x="612" y="0"/>
                        <a:pt x="540" y="32"/>
                        <a:pt x="483" y="106"/>
                      </a:cubicBezTo>
                      <a:cubicBezTo>
                        <a:pt x="361" y="267"/>
                        <a:pt x="240" y="429"/>
                        <a:pt x="132" y="605"/>
                      </a:cubicBezTo>
                      <a:cubicBezTo>
                        <a:pt x="1" y="816"/>
                        <a:pt x="203" y="1024"/>
                        <a:pt x="397" y="1024"/>
                      </a:cubicBezTo>
                      <a:cubicBezTo>
                        <a:pt x="481" y="1024"/>
                        <a:pt x="564" y="984"/>
                        <a:pt x="618" y="888"/>
                      </a:cubicBezTo>
                      <a:cubicBezTo>
                        <a:pt x="719" y="713"/>
                        <a:pt x="800" y="530"/>
                        <a:pt x="881" y="342"/>
                      </a:cubicBezTo>
                      <a:cubicBezTo>
                        <a:pt x="964" y="152"/>
                        <a:pt x="831" y="0"/>
                        <a:pt x="681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06" name="Google Shape;106;p2"/>
              <p:cNvGrpSpPr/>
              <p:nvPr/>
            </p:nvGrpSpPr>
            <p:grpSpPr>
              <a:xfrm>
                <a:off x="8430770" y="4550779"/>
                <a:ext cx="166017" cy="106445"/>
                <a:chOff x="8105507" y="3916667"/>
                <a:chExt cx="166017" cy="106445"/>
              </a:xfrm>
            </p:grpSpPr>
            <p:sp>
              <p:nvSpPr>
                <p:cNvPr id="107" name="Google Shape;107;p2"/>
                <p:cNvSpPr/>
                <p:nvPr/>
              </p:nvSpPr>
              <p:spPr>
                <a:xfrm>
                  <a:off x="8105507" y="3916667"/>
                  <a:ext cx="65032" cy="9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2" h="1318" extrusionOk="0">
                      <a:moveTo>
                        <a:pt x="247" y="0"/>
                      </a:moveTo>
                      <a:cubicBezTo>
                        <a:pt x="94" y="0"/>
                        <a:pt x="1" y="232"/>
                        <a:pt x="159" y="345"/>
                      </a:cubicBezTo>
                      <a:cubicBezTo>
                        <a:pt x="301" y="446"/>
                        <a:pt x="408" y="595"/>
                        <a:pt x="469" y="756"/>
                      </a:cubicBezTo>
                      <a:cubicBezTo>
                        <a:pt x="523" y="912"/>
                        <a:pt x="489" y="1100"/>
                        <a:pt x="584" y="1228"/>
                      </a:cubicBezTo>
                      <a:cubicBezTo>
                        <a:pt x="621" y="1282"/>
                        <a:pt x="685" y="1318"/>
                        <a:pt x="747" y="1318"/>
                      </a:cubicBezTo>
                      <a:cubicBezTo>
                        <a:pt x="786" y="1318"/>
                        <a:pt x="825" y="1303"/>
                        <a:pt x="853" y="1269"/>
                      </a:cubicBezTo>
                      <a:cubicBezTo>
                        <a:pt x="1022" y="1073"/>
                        <a:pt x="928" y="783"/>
                        <a:pt x="833" y="574"/>
                      </a:cubicBezTo>
                      <a:cubicBezTo>
                        <a:pt x="725" y="345"/>
                        <a:pt x="550" y="163"/>
                        <a:pt x="341" y="28"/>
                      </a:cubicBezTo>
                      <a:cubicBezTo>
                        <a:pt x="308" y="9"/>
                        <a:pt x="277" y="0"/>
                        <a:pt x="247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8" name="Google Shape;108;p2"/>
                <p:cNvSpPr/>
                <p:nvPr/>
              </p:nvSpPr>
              <p:spPr>
                <a:xfrm>
                  <a:off x="8182502" y="3917834"/>
                  <a:ext cx="30989" cy="890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" h="1221" extrusionOk="0">
                      <a:moveTo>
                        <a:pt x="244" y="0"/>
                      </a:moveTo>
                      <a:cubicBezTo>
                        <a:pt x="161" y="0"/>
                        <a:pt x="78" y="56"/>
                        <a:pt x="68" y="167"/>
                      </a:cubicBezTo>
                      <a:cubicBezTo>
                        <a:pt x="48" y="437"/>
                        <a:pt x="28" y="713"/>
                        <a:pt x="1" y="983"/>
                      </a:cubicBezTo>
                      <a:cubicBezTo>
                        <a:pt x="1" y="1057"/>
                        <a:pt x="55" y="1152"/>
                        <a:pt x="122" y="1185"/>
                      </a:cubicBezTo>
                      <a:cubicBezTo>
                        <a:pt x="169" y="1209"/>
                        <a:pt x="206" y="1221"/>
                        <a:pt x="244" y="1221"/>
                      </a:cubicBezTo>
                      <a:cubicBezTo>
                        <a:pt x="281" y="1221"/>
                        <a:pt x="318" y="1209"/>
                        <a:pt x="365" y="1185"/>
                      </a:cubicBezTo>
                      <a:cubicBezTo>
                        <a:pt x="432" y="1152"/>
                        <a:pt x="486" y="1057"/>
                        <a:pt x="486" y="983"/>
                      </a:cubicBezTo>
                      <a:lnTo>
                        <a:pt x="419" y="167"/>
                      </a:lnTo>
                      <a:cubicBezTo>
                        <a:pt x="409" y="56"/>
                        <a:pt x="326" y="0"/>
                        <a:pt x="244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9" name="Google Shape;109;p2"/>
                <p:cNvSpPr/>
                <p:nvPr/>
              </p:nvSpPr>
              <p:spPr>
                <a:xfrm>
                  <a:off x="8210182" y="3948404"/>
                  <a:ext cx="61342" cy="747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4" h="1024" extrusionOk="0">
                      <a:moveTo>
                        <a:pt x="681" y="0"/>
                      </a:moveTo>
                      <a:cubicBezTo>
                        <a:pt x="612" y="0"/>
                        <a:pt x="540" y="32"/>
                        <a:pt x="483" y="106"/>
                      </a:cubicBezTo>
                      <a:cubicBezTo>
                        <a:pt x="361" y="267"/>
                        <a:pt x="240" y="429"/>
                        <a:pt x="132" y="605"/>
                      </a:cubicBezTo>
                      <a:cubicBezTo>
                        <a:pt x="1" y="816"/>
                        <a:pt x="203" y="1024"/>
                        <a:pt x="397" y="1024"/>
                      </a:cubicBezTo>
                      <a:cubicBezTo>
                        <a:pt x="481" y="1024"/>
                        <a:pt x="564" y="984"/>
                        <a:pt x="618" y="888"/>
                      </a:cubicBezTo>
                      <a:cubicBezTo>
                        <a:pt x="719" y="713"/>
                        <a:pt x="800" y="530"/>
                        <a:pt x="881" y="342"/>
                      </a:cubicBezTo>
                      <a:cubicBezTo>
                        <a:pt x="964" y="152"/>
                        <a:pt x="831" y="0"/>
                        <a:pt x="681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1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7" name="Google Shape;1767;p34"/>
          <p:cNvSpPr/>
          <p:nvPr/>
        </p:nvSpPr>
        <p:spPr>
          <a:xfrm>
            <a:off x="-3275" y="2332903"/>
            <a:ext cx="9150778" cy="2011527"/>
          </a:xfrm>
          <a:custGeom>
            <a:avLst/>
            <a:gdLst/>
            <a:ahLst/>
            <a:cxnLst/>
            <a:rect l="l" t="t" r="r" b="b"/>
            <a:pathLst>
              <a:path w="284960" h="62640" extrusionOk="0">
                <a:moveTo>
                  <a:pt x="28810" y="1"/>
                </a:moveTo>
                <a:cubicBezTo>
                  <a:pt x="27913" y="1"/>
                  <a:pt x="27012" y="28"/>
                  <a:pt x="26110" y="85"/>
                </a:cubicBezTo>
                <a:cubicBezTo>
                  <a:pt x="15502" y="754"/>
                  <a:pt x="4681" y="6985"/>
                  <a:pt x="0" y="16043"/>
                </a:cubicBezTo>
                <a:lnTo>
                  <a:pt x="0" y="62639"/>
                </a:lnTo>
                <a:cubicBezTo>
                  <a:pt x="39125" y="55163"/>
                  <a:pt x="87712" y="49080"/>
                  <a:pt x="143535" y="49080"/>
                </a:cubicBezTo>
                <a:cubicBezTo>
                  <a:pt x="144221" y="49080"/>
                  <a:pt x="144908" y="49081"/>
                  <a:pt x="145595" y="49083"/>
                </a:cubicBezTo>
                <a:cubicBezTo>
                  <a:pt x="199517" y="49235"/>
                  <a:pt x="246631" y="55101"/>
                  <a:pt x="284960" y="62305"/>
                </a:cubicBezTo>
                <a:lnTo>
                  <a:pt x="284960" y="19113"/>
                </a:lnTo>
                <a:cubicBezTo>
                  <a:pt x="278715" y="20017"/>
                  <a:pt x="272444" y="20512"/>
                  <a:pt x="266170" y="20512"/>
                </a:cubicBezTo>
                <a:cubicBezTo>
                  <a:pt x="260839" y="20512"/>
                  <a:pt x="255507" y="20154"/>
                  <a:pt x="250187" y="19386"/>
                </a:cubicBezTo>
                <a:cubicBezTo>
                  <a:pt x="226936" y="15985"/>
                  <a:pt x="204335" y="4871"/>
                  <a:pt x="181288" y="4871"/>
                </a:cubicBezTo>
                <a:cubicBezTo>
                  <a:pt x="177972" y="4871"/>
                  <a:pt x="174647" y="5101"/>
                  <a:pt x="171310" y="5617"/>
                </a:cubicBezTo>
                <a:cubicBezTo>
                  <a:pt x="148984" y="9080"/>
                  <a:pt x="129266" y="25087"/>
                  <a:pt x="106775" y="25087"/>
                </a:cubicBezTo>
                <a:cubicBezTo>
                  <a:pt x="106362" y="25087"/>
                  <a:pt x="105948" y="25081"/>
                  <a:pt x="105534" y="25070"/>
                </a:cubicBezTo>
                <a:cubicBezTo>
                  <a:pt x="91521" y="24736"/>
                  <a:pt x="78573" y="17988"/>
                  <a:pt x="66019" y="11666"/>
                </a:cubicBezTo>
                <a:cubicBezTo>
                  <a:pt x="54305" y="5780"/>
                  <a:pt x="41819" y="1"/>
                  <a:pt x="28810" y="1"/>
                </a:cubicBezTo>
                <a:close/>
              </a:path>
            </a:pathLst>
          </a:custGeom>
          <a:solidFill>
            <a:srgbClr val="FFFFFF">
              <a:alpha val="428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68" name="Google Shape;1768;p34"/>
          <p:cNvGrpSpPr/>
          <p:nvPr/>
        </p:nvGrpSpPr>
        <p:grpSpPr>
          <a:xfrm>
            <a:off x="-74761" y="2546803"/>
            <a:ext cx="2982653" cy="1583709"/>
            <a:chOff x="2051275" y="3803825"/>
            <a:chExt cx="548050" cy="291000"/>
          </a:xfrm>
        </p:grpSpPr>
        <p:sp>
          <p:nvSpPr>
            <p:cNvPr id="1769" name="Google Shape;1769;p34"/>
            <p:cNvSpPr/>
            <p:nvPr/>
          </p:nvSpPr>
          <p:spPr>
            <a:xfrm>
              <a:off x="2051275" y="3803825"/>
              <a:ext cx="548050" cy="291000"/>
            </a:xfrm>
            <a:custGeom>
              <a:avLst/>
              <a:gdLst/>
              <a:ahLst/>
              <a:cxnLst/>
              <a:rect l="l" t="t" r="r" b="b"/>
              <a:pathLst>
                <a:path w="21922" h="11640" extrusionOk="0">
                  <a:moveTo>
                    <a:pt x="8946" y="1"/>
                  </a:moveTo>
                  <a:cubicBezTo>
                    <a:pt x="8236" y="1"/>
                    <a:pt x="7532" y="269"/>
                    <a:pt x="7087" y="824"/>
                  </a:cubicBezTo>
                  <a:cubicBezTo>
                    <a:pt x="6393" y="1687"/>
                    <a:pt x="6487" y="2934"/>
                    <a:pt x="6615" y="4040"/>
                  </a:cubicBezTo>
                  <a:cubicBezTo>
                    <a:pt x="6358" y="3842"/>
                    <a:pt x="6038" y="3744"/>
                    <a:pt x="5716" y="3744"/>
                  </a:cubicBezTo>
                  <a:cubicBezTo>
                    <a:pt x="5371" y="3744"/>
                    <a:pt x="5026" y="3857"/>
                    <a:pt x="4761" y="4080"/>
                  </a:cubicBezTo>
                  <a:cubicBezTo>
                    <a:pt x="4242" y="4519"/>
                    <a:pt x="4080" y="5328"/>
                    <a:pt x="4377" y="5935"/>
                  </a:cubicBezTo>
                  <a:cubicBezTo>
                    <a:pt x="3811" y="5669"/>
                    <a:pt x="3187" y="5535"/>
                    <a:pt x="2563" y="5535"/>
                  </a:cubicBezTo>
                  <a:cubicBezTo>
                    <a:pt x="2362" y="5535"/>
                    <a:pt x="2161" y="5549"/>
                    <a:pt x="1963" y="5577"/>
                  </a:cubicBezTo>
                  <a:cubicBezTo>
                    <a:pt x="1632" y="5624"/>
                    <a:pt x="1288" y="5719"/>
                    <a:pt x="1032" y="5941"/>
                  </a:cubicBezTo>
                  <a:cubicBezTo>
                    <a:pt x="762" y="6177"/>
                    <a:pt x="621" y="6541"/>
                    <a:pt x="513" y="6892"/>
                  </a:cubicBezTo>
                  <a:cubicBezTo>
                    <a:pt x="48" y="8423"/>
                    <a:pt x="0" y="10081"/>
                    <a:pt x="378" y="11639"/>
                  </a:cubicBezTo>
                  <a:lnTo>
                    <a:pt x="21922" y="8834"/>
                  </a:lnTo>
                  <a:cubicBezTo>
                    <a:pt x="21827" y="7276"/>
                    <a:pt x="21173" y="3231"/>
                    <a:pt x="20357" y="1916"/>
                  </a:cubicBezTo>
                  <a:cubicBezTo>
                    <a:pt x="19932" y="1228"/>
                    <a:pt x="19386" y="574"/>
                    <a:pt x="18645" y="277"/>
                  </a:cubicBezTo>
                  <a:cubicBezTo>
                    <a:pt x="18417" y="188"/>
                    <a:pt x="18168" y="143"/>
                    <a:pt x="17920" y="143"/>
                  </a:cubicBezTo>
                  <a:cubicBezTo>
                    <a:pt x="17359" y="143"/>
                    <a:pt x="16804" y="374"/>
                    <a:pt x="16514" y="850"/>
                  </a:cubicBezTo>
                  <a:cubicBezTo>
                    <a:pt x="16163" y="1417"/>
                    <a:pt x="16264" y="2145"/>
                    <a:pt x="16379" y="2799"/>
                  </a:cubicBezTo>
                  <a:cubicBezTo>
                    <a:pt x="16069" y="2199"/>
                    <a:pt x="15691" y="1619"/>
                    <a:pt x="15158" y="1208"/>
                  </a:cubicBezTo>
                  <a:cubicBezTo>
                    <a:pt x="14761" y="897"/>
                    <a:pt x="14259" y="698"/>
                    <a:pt x="13761" y="698"/>
                  </a:cubicBezTo>
                  <a:cubicBezTo>
                    <a:pt x="13601" y="698"/>
                    <a:pt x="13440" y="718"/>
                    <a:pt x="13284" y="763"/>
                  </a:cubicBezTo>
                  <a:cubicBezTo>
                    <a:pt x="12637" y="945"/>
                    <a:pt x="12111" y="1585"/>
                    <a:pt x="12171" y="2260"/>
                  </a:cubicBezTo>
                  <a:cubicBezTo>
                    <a:pt x="11645" y="1356"/>
                    <a:pt x="10897" y="534"/>
                    <a:pt x="9926" y="176"/>
                  </a:cubicBezTo>
                  <a:cubicBezTo>
                    <a:pt x="9616" y="60"/>
                    <a:pt x="9280" y="1"/>
                    <a:pt x="89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34"/>
            <p:cNvSpPr/>
            <p:nvPr/>
          </p:nvSpPr>
          <p:spPr>
            <a:xfrm>
              <a:off x="2498075" y="3839450"/>
              <a:ext cx="15950" cy="36075"/>
            </a:xfrm>
            <a:custGeom>
              <a:avLst/>
              <a:gdLst/>
              <a:ahLst/>
              <a:cxnLst/>
              <a:rect l="l" t="t" r="r" b="b"/>
              <a:pathLst>
                <a:path w="638" h="1443" extrusionOk="0">
                  <a:moveTo>
                    <a:pt x="123" y="1"/>
                  </a:moveTo>
                  <a:cubicBezTo>
                    <a:pt x="62" y="1"/>
                    <a:pt x="0" y="42"/>
                    <a:pt x="4" y="120"/>
                  </a:cubicBezTo>
                  <a:cubicBezTo>
                    <a:pt x="17" y="376"/>
                    <a:pt x="71" y="626"/>
                    <a:pt x="152" y="868"/>
                  </a:cubicBezTo>
                  <a:cubicBezTo>
                    <a:pt x="220" y="1077"/>
                    <a:pt x="287" y="1307"/>
                    <a:pt x="476" y="1428"/>
                  </a:cubicBezTo>
                  <a:cubicBezTo>
                    <a:pt x="492" y="1438"/>
                    <a:pt x="508" y="1442"/>
                    <a:pt x="524" y="1442"/>
                  </a:cubicBezTo>
                  <a:cubicBezTo>
                    <a:pt x="575" y="1442"/>
                    <a:pt x="619" y="1399"/>
                    <a:pt x="624" y="1347"/>
                  </a:cubicBezTo>
                  <a:cubicBezTo>
                    <a:pt x="638" y="1131"/>
                    <a:pt x="503" y="943"/>
                    <a:pt x="429" y="747"/>
                  </a:cubicBezTo>
                  <a:cubicBezTo>
                    <a:pt x="348" y="531"/>
                    <a:pt x="301" y="309"/>
                    <a:pt x="240" y="86"/>
                  </a:cubicBezTo>
                  <a:cubicBezTo>
                    <a:pt x="225" y="29"/>
                    <a:pt x="174" y="1"/>
                    <a:pt x="123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34"/>
            <p:cNvSpPr/>
            <p:nvPr/>
          </p:nvSpPr>
          <p:spPr>
            <a:xfrm>
              <a:off x="2481600" y="3922000"/>
              <a:ext cx="13550" cy="27400"/>
            </a:xfrm>
            <a:custGeom>
              <a:avLst/>
              <a:gdLst/>
              <a:ahLst/>
              <a:cxnLst/>
              <a:rect l="l" t="t" r="r" b="b"/>
              <a:pathLst>
                <a:path w="542" h="1096" extrusionOk="0">
                  <a:moveTo>
                    <a:pt x="140" y="1"/>
                  </a:moveTo>
                  <a:cubicBezTo>
                    <a:pt x="70" y="1"/>
                    <a:pt x="1" y="57"/>
                    <a:pt x="29" y="142"/>
                  </a:cubicBezTo>
                  <a:cubicBezTo>
                    <a:pt x="76" y="311"/>
                    <a:pt x="130" y="486"/>
                    <a:pt x="184" y="655"/>
                  </a:cubicBezTo>
                  <a:cubicBezTo>
                    <a:pt x="225" y="796"/>
                    <a:pt x="245" y="972"/>
                    <a:pt x="359" y="1073"/>
                  </a:cubicBezTo>
                  <a:cubicBezTo>
                    <a:pt x="377" y="1088"/>
                    <a:pt x="400" y="1095"/>
                    <a:pt x="422" y="1095"/>
                  </a:cubicBezTo>
                  <a:cubicBezTo>
                    <a:pt x="459" y="1095"/>
                    <a:pt x="495" y="1074"/>
                    <a:pt x="508" y="1032"/>
                  </a:cubicBezTo>
                  <a:cubicBezTo>
                    <a:pt x="541" y="884"/>
                    <a:pt x="461" y="736"/>
                    <a:pt x="413" y="587"/>
                  </a:cubicBezTo>
                  <a:lnTo>
                    <a:pt x="420" y="587"/>
                  </a:lnTo>
                  <a:cubicBezTo>
                    <a:pt x="359" y="419"/>
                    <a:pt x="305" y="250"/>
                    <a:pt x="252" y="82"/>
                  </a:cubicBezTo>
                  <a:cubicBezTo>
                    <a:pt x="233" y="25"/>
                    <a:pt x="186" y="1"/>
                    <a:pt x="140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34"/>
            <p:cNvSpPr/>
            <p:nvPr/>
          </p:nvSpPr>
          <p:spPr>
            <a:xfrm>
              <a:off x="2534675" y="3941450"/>
              <a:ext cx="15775" cy="26550"/>
            </a:xfrm>
            <a:custGeom>
              <a:avLst/>
              <a:gdLst/>
              <a:ahLst/>
              <a:cxnLst/>
              <a:rect l="l" t="t" r="r" b="b"/>
              <a:pathLst>
                <a:path w="631" h="1062" extrusionOk="0">
                  <a:moveTo>
                    <a:pt x="176" y="1"/>
                  </a:moveTo>
                  <a:cubicBezTo>
                    <a:pt x="87" y="1"/>
                    <a:pt x="1" y="71"/>
                    <a:pt x="37" y="180"/>
                  </a:cubicBezTo>
                  <a:cubicBezTo>
                    <a:pt x="97" y="376"/>
                    <a:pt x="165" y="571"/>
                    <a:pt x="226" y="767"/>
                  </a:cubicBezTo>
                  <a:cubicBezTo>
                    <a:pt x="257" y="866"/>
                    <a:pt x="305" y="1062"/>
                    <a:pt x="443" y="1062"/>
                  </a:cubicBezTo>
                  <a:cubicBezTo>
                    <a:pt x="455" y="1062"/>
                    <a:pt x="468" y="1060"/>
                    <a:pt x="482" y="1057"/>
                  </a:cubicBezTo>
                  <a:cubicBezTo>
                    <a:pt x="630" y="1009"/>
                    <a:pt x="576" y="814"/>
                    <a:pt x="536" y="713"/>
                  </a:cubicBezTo>
                  <a:lnTo>
                    <a:pt x="320" y="106"/>
                  </a:lnTo>
                  <a:cubicBezTo>
                    <a:pt x="296" y="33"/>
                    <a:pt x="235" y="1"/>
                    <a:pt x="176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34"/>
            <p:cNvSpPr/>
            <p:nvPr/>
          </p:nvSpPr>
          <p:spPr>
            <a:xfrm>
              <a:off x="2432375" y="3945475"/>
              <a:ext cx="18050" cy="42700"/>
            </a:xfrm>
            <a:custGeom>
              <a:avLst/>
              <a:gdLst/>
              <a:ahLst/>
              <a:cxnLst/>
              <a:rect l="l" t="t" r="r" b="b"/>
              <a:pathLst>
                <a:path w="722" h="1708" extrusionOk="0">
                  <a:moveTo>
                    <a:pt x="128" y="1"/>
                  </a:moveTo>
                  <a:cubicBezTo>
                    <a:pt x="67" y="1"/>
                    <a:pt x="1" y="56"/>
                    <a:pt x="9" y="134"/>
                  </a:cubicBezTo>
                  <a:cubicBezTo>
                    <a:pt x="76" y="612"/>
                    <a:pt x="150" y="1246"/>
                    <a:pt x="447" y="1644"/>
                  </a:cubicBezTo>
                  <a:cubicBezTo>
                    <a:pt x="480" y="1688"/>
                    <a:pt x="523" y="1708"/>
                    <a:pt x="566" y="1708"/>
                  </a:cubicBezTo>
                  <a:cubicBezTo>
                    <a:pt x="646" y="1708"/>
                    <a:pt x="721" y="1638"/>
                    <a:pt x="703" y="1536"/>
                  </a:cubicBezTo>
                  <a:cubicBezTo>
                    <a:pt x="656" y="1287"/>
                    <a:pt x="528" y="1051"/>
                    <a:pt x="440" y="815"/>
                  </a:cubicBezTo>
                  <a:cubicBezTo>
                    <a:pt x="360" y="572"/>
                    <a:pt x="279" y="329"/>
                    <a:pt x="218" y="80"/>
                  </a:cubicBezTo>
                  <a:cubicBezTo>
                    <a:pt x="205" y="24"/>
                    <a:pt x="167" y="1"/>
                    <a:pt x="128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34"/>
            <p:cNvSpPr/>
            <p:nvPr/>
          </p:nvSpPr>
          <p:spPr>
            <a:xfrm>
              <a:off x="2261350" y="3853350"/>
              <a:ext cx="20050" cy="34650"/>
            </a:xfrm>
            <a:custGeom>
              <a:avLst/>
              <a:gdLst/>
              <a:ahLst/>
              <a:cxnLst/>
              <a:rect l="l" t="t" r="r" b="b"/>
              <a:pathLst>
                <a:path w="802" h="1386" extrusionOk="0">
                  <a:moveTo>
                    <a:pt x="173" y="1"/>
                  </a:moveTo>
                  <a:cubicBezTo>
                    <a:pt x="90" y="1"/>
                    <a:pt x="0" y="96"/>
                    <a:pt x="46" y="198"/>
                  </a:cubicBezTo>
                  <a:lnTo>
                    <a:pt x="343" y="872"/>
                  </a:lnTo>
                  <a:cubicBezTo>
                    <a:pt x="424" y="1054"/>
                    <a:pt x="478" y="1277"/>
                    <a:pt x="653" y="1378"/>
                  </a:cubicBezTo>
                  <a:cubicBezTo>
                    <a:pt x="664" y="1383"/>
                    <a:pt x="676" y="1386"/>
                    <a:pt x="688" y="1386"/>
                  </a:cubicBezTo>
                  <a:cubicBezTo>
                    <a:pt x="722" y="1386"/>
                    <a:pt x="758" y="1365"/>
                    <a:pt x="768" y="1331"/>
                  </a:cubicBezTo>
                  <a:cubicBezTo>
                    <a:pt x="802" y="1135"/>
                    <a:pt x="680" y="953"/>
                    <a:pt x="599" y="778"/>
                  </a:cubicBezTo>
                  <a:cubicBezTo>
                    <a:pt x="491" y="542"/>
                    <a:pt x="383" y="306"/>
                    <a:pt x="269" y="70"/>
                  </a:cubicBezTo>
                  <a:cubicBezTo>
                    <a:pt x="248" y="21"/>
                    <a:pt x="211" y="1"/>
                    <a:pt x="173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34"/>
            <p:cNvSpPr/>
            <p:nvPr/>
          </p:nvSpPr>
          <p:spPr>
            <a:xfrm>
              <a:off x="2249650" y="3942700"/>
              <a:ext cx="20450" cy="37375"/>
            </a:xfrm>
            <a:custGeom>
              <a:avLst/>
              <a:gdLst/>
              <a:ahLst/>
              <a:cxnLst/>
              <a:rect l="l" t="t" r="r" b="b"/>
              <a:pathLst>
                <a:path w="818" h="1495" extrusionOk="0">
                  <a:moveTo>
                    <a:pt x="170" y="1"/>
                  </a:moveTo>
                  <a:cubicBezTo>
                    <a:pt x="89" y="1"/>
                    <a:pt x="1" y="96"/>
                    <a:pt x="42" y="198"/>
                  </a:cubicBezTo>
                  <a:cubicBezTo>
                    <a:pt x="143" y="427"/>
                    <a:pt x="245" y="649"/>
                    <a:pt x="339" y="879"/>
                  </a:cubicBezTo>
                  <a:cubicBezTo>
                    <a:pt x="427" y="1074"/>
                    <a:pt x="487" y="1317"/>
                    <a:pt x="642" y="1465"/>
                  </a:cubicBezTo>
                  <a:cubicBezTo>
                    <a:pt x="665" y="1485"/>
                    <a:pt x="691" y="1494"/>
                    <a:pt x="717" y="1494"/>
                  </a:cubicBezTo>
                  <a:cubicBezTo>
                    <a:pt x="769" y="1494"/>
                    <a:pt x="818" y="1457"/>
                    <a:pt x="818" y="1398"/>
                  </a:cubicBezTo>
                  <a:cubicBezTo>
                    <a:pt x="811" y="1182"/>
                    <a:pt x="683" y="980"/>
                    <a:pt x="595" y="784"/>
                  </a:cubicBezTo>
                  <a:cubicBezTo>
                    <a:pt x="487" y="548"/>
                    <a:pt x="373" y="305"/>
                    <a:pt x="265" y="69"/>
                  </a:cubicBezTo>
                  <a:cubicBezTo>
                    <a:pt x="244" y="21"/>
                    <a:pt x="208" y="1"/>
                    <a:pt x="170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34"/>
            <p:cNvSpPr/>
            <p:nvPr/>
          </p:nvSpPr>
          <p:spPr>
            <a:xfrm>
              <a:off x="2188825" y="4005675"/>
              <a:ext cx="25000" cy="36825"/>
            </a:xfrm>
            <a:custGeom>
              <a:avLst/>
              <a:gdLst/>
              <a:ahLst/>
              <a:cxnLst/>
              <a:rect l="l" t="t" r="r" b="b"/>
              <a:pathLst>
                <a:path w="1000" h="1473" extrusionOk="0">
                  <a:moveTo>
                    <a:pt x="186" y="1"/>
                  </a:moveTo>
                  <a:cubicBezTo>
                    <a:pt x="97" y="1"/>
                    <a:pt x="1" y="75"/>
                    <a:pt x="41" y="173"/>
                  </a:cubicBezTo>
                  <a:cubicBezTo>
                    <a:pt x="129" y="396"/>
                    <a:pt x="223" y="618"/>
                    <a:pt x="331" y="827"/>
                  </a:cubicBezTo>
                  <a:cubicBezTo>
                    <a:pt x="439" y="1030"/>
                    <a:pt x="540" y="1272"/>
                    <a:pt x="709" y="1434"/>
                  </a:cubicBezTo>
                  <a:cubicBezTo>
                    <a:pt x="739" y="1460"/>
                    <a:pt x="775" y="1472"/>
                    <a:pt x="812" y="1472"/>
                  </a:cubicBezTo>
                  <a:cubicBezTo>
                    <a:pt x="906" y="1472"/>
                    <a:pt x="999" y="1393"/>
                    <a:pt x="965" y="1286"/>
                  </a:cubicBezTo>
                  <a:cubicBezTo>
                    <a:pt x="904" y="1077"/>
                    <a:pt x="749" y="888"/>
                    <a:pt x="641" y="693"/>
                  </a:cubicBezTo>
                  <a:cubicBezTo>
                    <a:pt x="527" y="484"/>
                    <a:pt x="405" y="281"/>
                    <a:pt x="297" y="66"/>
                  </a:cubicBezTo>
                  <a:cubicBezTo>
                    <a:pt x="275" y="20"/>
                    <a:pt x="231" y="1"/>
                    <a:pt x="186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34"/>
            <p:cNvSpPr/>
            <p:nvPr/>
          </p:nvSpPr>
          <p:spPr>
            <a:xfrm>
              <a:off x="2183075" y="3935075"/>
              <a:ext cx="19775" cy="35075"/>
            </a:xfrm>
            <a:custGeom>
              <a:avLst/>
              <a:gdLst/>
              <a:ahLst/>
              <a:cxnLst/>
              <a:rect l="l" t="t" r="r" b="b"/>
              <a:pathLst>
                <a:path w="791" h="1403" extrusionOk="0">
                  <a:moveTo>
                    <a:pt x="137" y="0"/>
                  </a:moveTo>
                  <a:cubicBezTo>
                    <a:pt x="66" y="0"/>
                    <a:pt x="0" y="53"/>
                    <a:pt x="28" y="138"/>
                  </a:cubicBezTo>
                  <a:cubicBezTo>
                    <a:pt x="109" y="368"/>
                    <a:pt x="197" y="597"/>
                    <a:pt x="298" y="819"/>
                  </a:cubicBezTo>
                  <a:cubicBezTo>
                    <a:pt x="386" y="1022"/>
                    <a:pt x="453" y="1251"/>
                    <a:pt x="635" y="1386"/>
                  </a:cubicBezTo>
                  <a:cubicBezTo>
                    <a:pt x="650" y="1397"/>
                    <a:pt x="667" y="1402"/>
                    <a:pt x="684" y="1402"/>
                  </a:cubicBezTo>
                  <a:cubicBezTo>
                    <a:pt x="737" y="1402"/>
                    <a:pt x="790" y="1354"/>
                    <a:pt x="790" y="1298"/>
                  </a:cubicBezTo>
                  <a:cubicBezTo>
                    <a:pt x="784" y="1103"/>
                    <a:pt x="662" y="934"/>
                    <a:pt x="568" y="759"/>
                  </a:cubicBezTo>
                  <a:lnTo>
                    <a:pt x="575" y="759"/>
                  </a:lnTo>
                  <a:cubicBezTo>
                    <a:pt x="460" y="536"/>
                    <a:pt x="352" y="307"/>
                    <a:pt x="258" y="78"/>
                  </a:cubicBezTo>
                  <a:cubicBezTo>
                    <a:pt x="233" y="24"/>
                    <a:pt x="184" y="0"/>
                    <a:pt x="137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34"/>
            <p:cNvSpPr/>
            <p:nvPr/>
          </p:nvSpPr>
          <p:spPr>
            <a:xfrm>
              <a:off x="2089725" y="4015575"/>
              <a:ext cx="19050" cy="30825"/>
            </a:xfrm>
            <a:custGeom>
              <a:avLst/>
              <a:gdLst/>
              <a:ahLst/>
              <a:cxnLst/>
              <a:rect l="l" t="t" r="r" b="b"/>
              <a:pathLst>
                <a:path w="762" h="1233" extrusionOk="0">
                  <a:moveTo>
                    <a:pt x="207" y="0"/>
                  </a:moveTo>
                  <a:cubicBezTo>
                    <a:pt x="107" y="0"/>
                    <a:pt x="0" y="108"/>
                    <a:pt x="61" y="229"/>
                  </a:cubicBezTo>
                  <a:cubicBezTo>
                    <a:pt x="148" y="398"/>
                    <a:pt x="229" y="573"/>
                    <a:pt x="310" y="742"/>
                  </a:cubicBezTo>
                  <a:cubicBezTo>
                    <a:pt x="377" y="897"/>
                    <a:pt x="425" y="1099"/>
                    <a:pt x="560" y="1207"/>
                  </a:cubicBezTo>
                  <a:cubicBezTo>
                    <a:pt x="581" y="1223"/>
                    <a:pt x="612" y="1233"/>
                    <a:pt x="642" y="1233"/>
                  </a:cubicBezTo>
                  <a:cubicBezTo>
                    <a:pt x="685" y="1233"/>
                    <a:pt x="727" y="1212"/>
                    <a:pt x="735" y="1160"/>
                  </a:cubicBezTo>
                  <a:cubicBezTo>
                    <a:pt x="762" y="978"/>
                    <a:pt x="674" y="823"/>
                    <a:pt x="600" y="661"/>
                  </a:cubicBezTo>
                  <a:cubicBezTo>
                    <a:pt x="512" y="458"/>
                    <a:pt x="418" y="270"/>
                    <a:pt x="324" y="74"/>
                  </a:cubicBezTo>
                  <a:cubicBezTo>
                    <a:pt x="296" y="22"/>
                    <a:pt x="252" y="0"/>
                    <a:pt x="207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34"/>
            <p:cNvSpPr/>
            <p:nvPr/>
          </p:nvSpPr>
          <p:spPr>
            <a:xfrm>
              <a:off x="2112700" y="3964975"/>
              <a:ext cx="19400" cy="28150"/>
            </a:xfrm>
            <a:custGeom>
              <a:avLst/>
              <a:gdLst/>
              <a:ahLst/>
              <a:cxnLst/>
              <a:rect l="l" t="t" r="r" b="b"/>
              <a:pathLst>
                <a:path w="776" h="1126" extrusionOk="0">
                  <a:moveTo>
                    <a:pt x="138" y="0"/>
                  </a:moveTo>
                  <a:cubicBezTo>
                    <a:pt x="74" y="0"/>
                    <a:pt x="0" y="57"/>
                    <a:pt x="32" y="129"/>
                  </a:cubicBezTo>
                  <a:cubicBezTo>
                    <a:pt x="99" y="311"/>
                    <a:pt x="187" y="493"/>
                    <a:pt x="281" y="669"/>
                  </a:cubicBezTo>
                  <a:cubicBezTo>
                    <a:pt x="369" y="817"/>
                    <a:pt x="463" y="1026"/>
                    <a:pt x="618" y="1114"/>
                  </a:cubicBezTo>
                  <a:cubicBezTo>
                    <a:pt x="634" y="1122"/>
                    <a:pt x="649" y="1126"/>
                    <a:pt x="665" y="1126"/>
                  </a:cubicBezTo>
                  <a:cubicBezTo>
                    <a:pt x="724" y="1126"/>
                    <a:pt x="776" y="1070"/>
                    <a:pt x="760" y="1006"/>
                  </a:cubicBezTo>
                  <a:cubicBezTo>
                    <a:pt x="719" y="837"/>
                    <a:pt x="571" y="696"/>
                    <a:pt x="483" y="554"/>
                  </a:cubicBezTo>
                  <a:cubicBezTo>
                    <a:pt x="382" y="392"/>
                    <a:pt x="295" y="224"/>
                    <a:pt x="214" y="48"/>
                  </a:cubicBezTo>
                  <a:cubicBezTo>
                    <a:pt x="200" y="15"/>
                    <a:pt x="170" y="0"/>
                    <a:pt x="138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0" name="Google Shape;1780;p34"/>
          <p:cNvGrpSpPr/>
          <p:nvPr/>
        </p:nvGrpSpPr>
        <p:grpSpPr>
          <a:xfrm>
            <a:off x="619644" y="3835098"/>
            <a:ext cx="7892284" cy="1210602"/>
            <a:chOff x="619644" y="3835098"/>
            <a:chExt cx="7892284" cy="1210602"/>
          </a:xfrm>
        </p:grpSpPr>
        <p:grpSp>
          <p:nvGrpSpPr>
            <p:cNvPr id="1781" name="Google Shape;1781;p34"/>
            <p:cNvGrpSpPr/>
            <p:nvPr/>
          </p:nvGrpSpPr>
          <p:grpSpPr>
            <a:xfrm>
              <a:off x="1459849" y="4903578"/>
              <a:ext cx="167162" cy="142122"/>
              <a:chOff x="1459849" y="4903578"/>
              <a:chExt cx="167162" cy="142122"/>
            </a:xfrm>
          </p:grpSpPr>
          <p:sp>
            <p:nvSpPr>
              <p:cNvPr id="1782" name="Google Shape;1782;p34"/>
              <p:cNvSpPr/>
              <p:nvPr/>
            </p:nvSpPr>
            <p:spPr>
              <a:xfrm>
                <a:off x="1459849" y="4957494"/>
                <a:ext cx="62105" cy="87841"/>
              </a:xfrm>
              <a:custGeom>
                <a:avLst/>
                <a:gdLst/>
                <a:ahLst/>
                <a:cxnLst/>
                <a:rect l="l" t="t" r="r" b="b"/>
                <a:pathLst>
                  <a:path w="976" h="1204" extrusionOk="0">
                    <a:moveTo>
                      <a:pt x="217" y="1"/>
                    </a:moveTo>
                    <a:cubicBezTo>
                      <a:pt x="106" y="1"/>
                      <a:pt x="1" y="114"/>
                      <a:pt x="75" y="239"/>
                    </a:cubicBezTo>
                    <a:cubicBezTo>
                      <a:pt x="237" y="536"/>
                      <a:pt x="392" y="833"/>
                      <a:pt x="568" y="1116"/>
                    </a:cubicBezTo>
                    <a:cubicBezTo>
                      <a:pt x="607" y="1178"/>
                      <a:pt x="664" y="1204"/>
                      <a:pt x="721" y="1204"/>
                    </a:cubicBezTo>
                    <a:cubicBezTo>
                      <a:pt x="849" y="1204"/>
                      <a:pt x="975" y="1072"/>
                      <a:pt x="891" y="927"/>
                    </a:cubicBezTo>
                    <a:cubicBezTo>
                      <a:pt x="723" y="637"/>
                      <a:pt x="534" y="361"/>
                      <a:pt x="352" y="78"/>
                    </a:cubicBezTo>
                    <a:cubicBezTo>
                      <a:pt x="316" y="23"/>
                      <a:pt x="266" y="1"/>
                      <a:pt x="217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3" name="Google Shape;1783;p34"/>
              <p:cNvSpPr/>
              <p:nvPr/>
            </p:nvSpPr>
            <p:spPr>
              <a:xfrm>
                <a:off x="1511073" y="4903578"/>
                <a:ext cx="49252" cy="113376"/>
              </a:xfrm>
              <a:custGeom>
                <a:avLst/>
                <a:gdLst/>
                <a:ahLst/>
                <a:cxnLst/>
                <a:rect l="l" t="t" r="r" b="b"/>
                <a:pathLst>
                  <a:path w="774" h="1554" extrusionOk="0">
                    <a:moveTo>
                      <a:pt x="166" y="1"/>
                    </a:moveTo>
                    <a:cubicBezTo>
                      <a:pt x="81" y="1"/>
                      <a:pt x="1" y="65"/>
                      <a:pt x="32" y="176"/>
                    </a:cubicBezTo>
                    <a:cubicBezTo>
                      <a:pt x="100" y="439"/>
                      <a:pt x="160" y="702"/>
                      <a:pt x="235" y="958"/>
                    </a:cubicBezTo>
                    <a:cubicBezTo>
                      <a:pt x="288" y="1174"/>
                      <a:pt x="302" y="1390"/>
                      <a:pt x="491" y="1531"/>
                    </a:cubicBezTo>
                    <a:cubicBezTo>
                      <a:pt x="510" y="1547"/>
                      <a:pt x="531" y="1554"/>
                      <a:pt x="551" y="1554"/>
                    </a:cubicBezTo>
                    <a:cubicBezTo>
                      <a:pt x="610" y="1554"/>
                      <a:pt x="668" y="1500"/>
                      <a:pt x="693" y="1450"/>
                    </a:cubicBezTo>
                    <a:cubicBezTo>
                      <a:pt x="774" y="1241"/>
                      <a:pt x="659" y="1012"/>
                      <a:pt x="592" y="810"/>
                    </a:cubicBezTo>
                    <a:cubicBezTo>
                      <a:pt x="511" y="574"/>
                      <a:pt x="410" y="338"/>
                      <a:pt x="315" y="102"/>
                    </a:cubicBezTo>
                    <a:cubicBezTo>
                      <a:pt x="288" y="32"/>
                      <a:pt x="225" y="1"/>
                      <a:pt x="166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4" name="Google Shape;1784;p34"/>
              <p:cNvSpPr/>
              <p:nvPr/>
            </p:nvSpPr>
            <p:spPr>
              <a:xfrm>
                <a:off x="1562869" y="4948739"/>
                <a:ext cx="64142" cy="96961"/>
              </a:xfrm>
              <a:custGeom>
                <a:avLst/>
                <a:gdLst/>
                <a:ahLst/>
                <a:cxnLst/>
                <a:rect l="l" t="t" r="r" b="b"/>
                <a:pathLst>
                  <a:path w="1008" h="1329" extrusionOk="0">
                    <a:moveTo>
                      <a:pt x="826" y="0"/>
                    </a:moveTo>
                    <a:cubicBezTo>
                      <a:pt x="796" y="0"/>
                      <a:pt x="765" y="11"/>
                      <a:pt x="735" y="36"/>
                    </a:cubicBezTo>
                    <a:lnTo>
                      <a:pt x="742" y="36"/>
                    </a:lnTo>
                    <a:cubicBezTo>
                      <a:pt x="533" y="204"/>
                      <a:pt x="351" y="400"/>
                      <a:pt x="236" y="643"/>
                    </a:cubicBezTo>
                    <a:cubicBezTo>
                      <a:pt x="162" y="804"/>
                      <a:pt x="0" y="1162"/>
                      <a:pt x="203" y="1297"/>
                    </a:cubicBezTo>
                    <a:cubicBezTo>
                      <a:pt x="239" y="1319"/>
                      <a:pt x="272" y="1329"/>
                      <a:pt x="301" y="1329"/>
                    </a:cubicBezTo>
                    <a:cubicBezTo>
                      <a:pt x="441" y="1329"/>
                      <a:pt x="506" y="1110"/>
                      <a:pt x="540" y="993"/>
                    </a:cubicBezTo>
                    <a:cubicBezTo>
                      <a:pt x="627" y="710"/>
                      <a:pt x="729" y="440"/>
                      <a:pt x="924" y="218"/>
                    </a:cubicBezTo>
                    <a:cubicBezTo>
                      <a:pt x="1007" y="119"/>
                      <a:pt x="926" y="0"/>
                      <a:pt x="826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5" name="Google Shape;1785;p34"/>
            <p:cNvGrpSpPr/>
            <p:nvPr/>
          </p:nvGrpSpPr>
          <p:grpSpPr>
            <a:xfrm>
              <a:off x="3410664" y="4551182"/>
              <a:ext cx="167608" cy="105643"/>
              <a:chOff x="2313539" y="4811869"/>
              <a:chExt cx="167608" cy="105643"/>
            </a:xfrm>
          </p:grpSpPr>
          <p:sp>
            <p:nvSpPr>
              <p:cNvPr id="1786" name="Google Shape;1786;p34"/>
              <p:cNvSpPr/>
              <p:nvPr/>
            </p:nvSpPr>
            <p:spPr>
              <a:xfrm>
                <a:off x="2313539" y="4832006"/>
                <a:ext cx="62487" cy="84995"/>
              </a:xfrm>
              <a:custGeom>
                <a:avLst/>
                <a:gdLst/>
                <a:ahLst/>
                <a:cxnLst/>
                <a:rect l="l" t="t" r="r" b="b"/>
                <a:pathLst>
                  <a:path w="982" h="1165" extrusionOk="0">
                    <a:moveTo>
                      <a:pt x="265" y="0"/>
                    </a:moveTo>
                    <a:cubicBezTo>
                      <a:pt x="127" y="0"/>
                      <a:pt x="1" y="186"/>
                      <a:pt x="125" y="321"/>
                    </a:cubicBezTo>
                    <a:cubicBezTo>
                      <a:pt x="253" y="456"/>
                      <a:pt x="354" y="597"/>
                      <a:pt x="435" y="759"/>
                    </a:cubicBezTo>
                    <a:cubicBezTo>
                      <a:pt x="509" y="914"/>
                      <a:pt x="516" y="1096"/>
                      <a:pt x="691" y="1157"/>
                    </a:cubicBezTo>
                    <a:cubicBezTo>
                      <a:pt x="706" y="1163"/>
                      <a:pt x="721" y="1165"/>
                      <a:pt x="735" y="1165"/>
                    </a:cubicBezTo>
                    <a:cubicBezTo>
                      <a:pt x="789" y="1165"/>
                      <a:pt x="834" y="1127"/>
                      <a:pt x="867" y="1090"/>
                    </a:cubicBezTo>
                    <a:cubicBezTo>
                      <a:pt x="981" y="935"/>
                      <a:pt x="833" y="692"/>
                      <a:pt x="752" y="543"/>
                    </a:cubicBezTo>
                    <a:cubicBezTo>
                      <a:pt x="658" y="368"/>
                      <a:pt x="529" y="200"/>
                      <a:pt x="388" y="58"/>
                    </a:cubicBezTo>
                    <a:cubicBezTo>
                      <a:pt x="350" y="17"/>
                      <a:pt x="307" y="0"/>
                      <a:pt x="265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7" name="Google Shape;1787;p34"/>
              <p:cNvSpPr/>
              <p:nvPr/>
            </p:nvSpPr>
            <p:spPr>
              <a:xfrm>
                <a:off x="2392698" y="4811869"/>
                <a:ext cx="33089" cy="86965"/>
              </a:xfrm>
              <a:custGeom>
                <a:avLst/>
                <a:gdLst/>
                <a:ahLst/>
                <a:cxnLst/>
                <a:rect l="l" t="t" r="r" b="b"/>
                <a:pathLst>
                  <a:path w="520" h="1192" extrusionOk="0">
                    <a:moveTo>
                      <a:pt x="265" y="1"/>
                    </a:moveTo>
                    <a:cubicBezTo>
                      <a:pt x="211" y="1"/>
                      <a:pt x="160" y="26"/>
                      <a:pt x="135" y="84"/>
                    </a:cubicBezTo>
                    <a:cubicBezTo>
                      <a:pt x="20" y="334"/>
                      <a:pt x="0" y="712"/>
                      <a:pt x="14" y="988"/>
                    </a:cubicBezTo>
                    <a:cubicBezTo>
                      <a:pt x="14" y="1082"/>
                      <a:pt x="74" y="1157"/>
                      <a:pt x="162" y="1184"/>
                    </a:cubicBezTo>
                    <a:cubicBezTo>
                      <a:pt x="179" y="1189"/>
                      <a:pt x="195" y="1191"/>
                      <a:pt x="211" y="1191"/>
                    </a:cubicBezTo>
                    <a:cubicBezTo>
                      <a:pt x="232" y="1191"/>
                      <a:pt x="253" y="1187"/>
                      <a:pt x="277" y="1184"/>
                    </a:cubicBezTo>
                    <a:cubicBezTo>
                      <a:pt x="337" y="1170"/>
                      <a:pt x="405" y="1103"/>
                      <a:pt x="418" y="1042"/>
                    </a:cubicBezTo>
                    <a:cubicBezTo>
                      <a:pt x="472" y="766"/>
                      <a:pt x="519" y="388"/>
                      <a:pt x="445" y="118"/>
                    </a:cubicBezTo>
                    <a:lnTo>
                      <a:pt x="445" y="118"/>
                    </a:lnTo>
                    <a:lnTo>
                      <a:pt x="445" y="125"/>
                    </a:lnTo>
                    <a:cubicBezTo>
                      <a:pt x="422" y="50"/>
                      <a:pt x="340" y="1"/>
                      <a:pt x="265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8" name="Google Shape;1788;p34"/>
              <p:cNvSpPr/>
              <p:nvPr/>
            </p:nvSpPr>
            <p:spPr>
              <a:xfrm>
                <a:off x="2428714" y="4856155"/>
                <a:ext cx="52433" cy="61357"/>
              </a:xfrm>
              <a:custGeom>
                <a:avLst/>
                <a:gdLst/>
                <a:ahLst/>
                <a:cxnLst/>
                <a:rect l="l" t="t" r="r" b="b"/>
                <a:pathLst>
                  <a:path w="824" h="841" extrusionOk="0">
                    <a:moveTo>
                      <a:pt x="627" y="0"/>
                    </a:moveTo>
                    <a:cubicBezTo>
                      <a:pt x="592" y="0"/>
                      <a:pt x="557" y="13"/>
                      <a:pt x="526" y="44"/>
                    </a:cubicBezTo>
                    <a:cubicBezTo>
                      <a:pt x="365" y="206"/>
                      <a:pt x="203" y="361"/>
                      <a:pt x="81" y="556"/>
                    </a:cubicBezTo>
                    <a:cubicBezTo>
                      <a:pt x="1" y="693"/>
                      <a:pt x="128" y="841"/>
                      <a:pt x="260" y="841"/>
                    </a:cubicBezTo>
                    <a:cubicBezTo>
                      <a:pt x="304" y="841"/>
                      <a:pt x="348" y="824"/>
                      <a:pt x="385" y="786"/>
                    </a:cubicBezTo>
                    <a:cubicBezTo>
                      <a:pt x="540" y="617"/>
                      <a:pt x="648" y="421"/>
                      <a:pt x="762" y="226"/>
                    </a:cubicBezTo>
                    <a:cubicBezTo>
                      <a:pt x="823" y="115"/>
                      <a:pt x="729" y="0"/>
                      <a:pt x="627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9" name="Google Shape;1789;p34"/>
            <p:cNvGrpSpPr/>
            <p:nvPr/>
          </p:nvGrpSpPr>
          <p:grpSpPr>
            <a:xfrm>
              <a:off x="5715243" y="4656829"/>
              <a:ext cx="194333" cy="110385"/>
              <a:chOff x="3169393" y="4715929"/>
              <a:chExt cx="194333" cy="110385"/>
            </a:xfrm>
          </p:grpSpPr>
          <p:sp>
            <p:nvSpPr>
              <p:cNvPr id="1790" name="Google Shape;1790;p34"/>
              <p:cNvSpPr/>
              <p:nvPr/>
            </p:nvSpPr>
            <p:spPr>
              <a:xfrm>
                <a:off x="3169393" y="4742048"/>
                <a:ext cx="70632" cy="84266"/>
              </a:xfrm>
              <a:custGeom>
                <a:avLst/>
                <a:gdLst/>
                <a:ahLst/>
                <a:cxnLst/>
                <a:rect l="l" t="t" r="r" b="b"/>
                <a:pathLst>
                  <a:path w="1110" h="1155" extrusionOk="0">
                    <a:moveTo>
                      <a:pt x="293" y="0"/>
                    </a:moveTo>
                    <a:cubicBezTo>
                      <a:pt x="141" y="0"/>
                      <a:pt x="0" y="213"/>
                      <a:pt x="134" y="367"/>
                    </a:cubicBezTo>
                    <a:lnTo>
                      <a:pt x="484" y="792"/>
                    </a:lnTo>
                    <a:cubicBezTo>
                      <a:pt x="592" y="920"/>
                      <a:pt x="693" y="1102"/>
                      <a:pt x="869" y="1149"/>
                    </a:cubicBezTo>
                    <a:cubicBezTo>
                      <a:pt x="882" y="1153"/>
                      <a:pt x="896" y="1155"/>
                      <a:pt x="910" y="1155"/>
                    </a:cubicBezTo>
                    <a:cubicBezTo>
                      <a:pt x="1004" y="1155"/>
                      <a:pt x="1110" y="1080"/>
                      <a:pt x="1098" y="974"/>
                    </a:cubicBezTo>
                    <a:cubicBezTo>
                      <a:pt x="1084" y="779"/>
                      <a:pt x="923" y="650"/>
                      <a:pt x="808" y="509"/>
                    </a:cubicBezTo>
                    <a:cubicBezTo>
                      <a:pt x="680" y="367"/>
                      <a:pt x="558" y="219"/>
                      <a:pt x="430" y="71"/>
                    </a:cubicBezTo>
                    <a:cubicBezTo>
                      <a:pt x="389" y="21"/>
                      <a:pt x="340" y="0"/>
                      <a:pt x="293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1" name="Google Shape;1791;p34"/>
              <p:cNvSpPr/>
              <p:nvPr/>
            </p:nvSpPr>
            <p:spPr>
              <a:xfrm>
                <a:off x="3260260" y="4715929"/>
                <a:ext cx="30480" cy="92291"/>
              </a:xfrm>
              <a:custGeom>
                <a:avLst/>
                <a:gdLst/>
                <a:ahLst/>
                <a:cxnLst/>
                <a:rect l="l" t="t" r="r" b="b"/>
                <a:pathLst>
                  <a:path w="479" h="1265" extrusionOk="0">
                    <a:moveTo>
                      <a:pt x="239" y="0"/>
                    </a:moveTo>
                    <a:cubicBezTo>
                      <a:pt x="138" y="0"/>
                      <a:pt x="37" y="64"/>
                      <a:pt x="34" y="193"/>
                    </a:cubicBezTo>
                    <a:cubicBezTo>
                      <a:pt x="34" y="395"/>
                      <a:pt x="34" y="597"/>
                      <a:pt x="34" y="799"/>
                    </a:cubicBezTo>
                    <a:cubicBezTo>
                      <a:pt x="27" y="975"/>
                      <a:pt x="0" y="1137"/>
                      <a:pt x="162" y="1244"/>
                    </a:cubicBezTo>
                    <a:cubicBezTo>
                      <a:pt x="182" y="1258"/>
                      <a:pt x="209" y="1265"/>
                      <a:pt x="237" y="1265"/>
                    </a:cubicBezTo>
                    <a:cubicBezTo>
                      <a:pt x="265" y="1265"/>
                      <a:pt x="294" y="1258"/>
                      <a:pt x="317" y="1244"/>
                    </a:cubicBezTo>
                    <a:cubicBezTo>
                      <a:pt x="479" y="1137"/>
                      <a:pt x="445" y="975"/>
                      <a:pt x="445" y="799"/>
                    </a:cubicBezTo>
                    <a:cubicBezTo>
                      <a:pt x="445" y="597"/>
                      <a:pt x="439" y="395"/>
                      <a:pt x="439" y="193"/>
                    </a:cubicBezTo>
                    <a:cubicBezTo>
                      <a:pt x="439" y="64"/>
                      <a:pt x="339" y="0"/>
                      <a:pt x="239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2" name="Google Shape;1792;p34"/>
              <p:cNvSpPr/>
              <p:nvPr/>
            </p:nvSpPr>
            <p:spPr>
              <a:xfrm>
                <a:off x="3304039" y="4748103"/>
                <a:ext cx="59687" cy="74781"/>
              </a:xfrm>
              <a:custGeom>
                <a:avLst/>
                <a:gdLst/>
                <a:ahLst/>
                <a:cxnLst/>
                <a:rect l="l" t="t" r="r" b="b"/>
                <a:pathLst>
                  <a:path w="938" h="1025" extrusionOk="0">
                    <a:moveTo>
                      <a:pt x="711" y="1"/>
                    </a:moveTo>
                    <a:cubicBezTo>
                      <a:pt x="655" y="1"/>
                      <a:pt x="599" y="23"/>
                      <a:pt x="553" y="62"/>
                    </a:cubicBezTo>
                    <a:cubicBezTo>
                      <a:pt x="337" y="230"/>
                      <a:pt x="121" y="466"/>
                      <a:pt x="34" y="729"/>
                    </a:cubicBezTo>
                    <a:cubicBezTo>
                      <a:pt x="0" y="837"/>
                      <a:pt x="67" y="965"/>
                      <a:pt x="169" y="1006"/>
                    </a:cubicBezTo>
                    <a:cubicBezTo>
                      <a:pt x="199" y="1018"/>
                      <a:pt x="230" y="1024"/>
                      <a:pt x="259" y="1024"/>
                    </a:cubicBezTo>
                    <a:cubicBezTo>
                      <a:pt x="338" y="1024"/>
                      <a:pt x="409" y="980"/>
                      <a:pt x="459" y="911"/>
                    </a:cubicBezTo>
                    <a:cubicBezTo>
                      <a:pt x="526" y="817"/>
                      <a:pt x="573" y="709"/>
                      <a:pt x="641" y="615"/>
                    </a:cubicBezTo>
                    <a:cubicBezTo>
                      <a:pt x="701" y="520"/>
                      <a:pt x="775" y="439"/>
                      <a:pt x="856" y="365"/>
                    </a:cubicBezTo>
                    <a:cubicBezTo>
                      <a:pt x="937" y="284"/>
                      <a:pt x="937" y="143"/>
                      <a:pt x="856" y="62"/>
                    </a:cubicBezTo>
                    <a:cubicBezTo>
                      <a:pt x="814" y="20"/>
                      <a:pt x="763" y="1"/>
                      <a:pt x="711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93" name="Google Shape;1793;p34"/>
            <p:cNvGrpSpPr/>
            <p:nvPr/>
          </p:nvGrpSpPr>
          <p:grpSpPr>
            <a:xfrm>
              <a:off x="2148480" y="4147765"/>
              <a:ext cx="207187" cy="132272"/>
              <a:chOff x="1941280" y="4023090"/>
              <a:chExt cx="207187" cy="132272"/>
            </a:xfrm>
          </p:grpSpPr>
          <p:sp>
            <p:nvSpPr>
              <p:cNvPr id="1794" name="Google Shape;1794;p34"/>
              <p:cNvSpPr/>
              <p:nvPr/>
            </p:nvSpPr>
            <p:spPr>
              <a:xfrm>
                <a:off x="1941280" y="4038119"/>
                <a:ext cx="81831" cy="117243"/>
              </a:xfrm>
              <a:custGeom>
                <a:avLst/>
                <a:gdLst/>
                <a:ahLst/>
                <a:cxnLst/>
                <a:rect l="l" t="t" r="r" b="b"/>
                <a:pathLst>
                  <a:path w="1286" h="1607" extrusionOk="0">
                    <a:moveTo>
                      <a:pt x="215" y="0"/>
                    </a:moveTo>
                    <a:cubicBezTo>
                      <a:pt x="109" y="0"/>
                      <a:pt x="1" y="126"/>
                      <a:pt x="66" y="237"/>
                    </a:cubicBezTo>
                    <a:cubicBezTo>
                      <a:pt x="228" y="494"/>
                      <a:pt x="397" y="743"/>
                      <a:pt x="565" y="993"/>
                    </a:cubicBezTo>
                    <a:cubicBezTo>
                      <a:pt x="707" y="1195"/>
                      <a:pt x="835" y="1485"/>
                      <a:pt x="1064" y="1593"/>
                    </a:cubicBezTo>
                    <a:cubicBezTo>
                      <a:pt x="1085" y="1602"/>
                      <a:pt x="1109" y="1607"/>
                      <a:pt x="1132" y="1607"/>
                    </a:cubicBezTo>
                    <a:cubicBezTo>
                      <a:pt x="1208" y="1607"/>
                      <a:pt x="1285" y="1559"/>
                      <a:pt x="1280" y="1471"/>
                    </a:cubicBezTo>
                    <a:cubicBezTo>
                      <a:pt x="1246" y="1195"/>
                      <a:pt x="1017" y="979"/>
                      <a:pt x="855" y="763"/>
                    </a:cubicBezTo>
                    <a:cubicBezTo>
                      <a:pt x="680" y="521"/>
                      <a:pt x="505" y="285"/>
                      <a:pt x="316" y="49"/>
                    </a:cubicBezTo>
                    <a:cubicBezTo>
                      <a:pt x="287" y="15"/>
                      <a:pt x="251" y="0"/>
                      <a:pt x="215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5" name="Google Shape;1795;p34"/>
              <p:cNvSpPr/>
              <p:nvPr/>
            </p:nvSpPr>
            <p:spPr>
              <a:xfrm>
                <a:off x="2015857" y="4023090"/>
                <a:ext cx="38689" cy="105570"/>
              </a:xfrm>
              <a:custGeom>
                <a:avLst/>
                <a:gdLst/>
                <a:ahLst/>
                <a:cxnLst/>
                <a:rect l="l" t="t" r="r" b="b"/>
                <a:pathLst>
                  <a:path w="608" h="1447" extrusionOk="0">
                    <a:moveTo>
                      <a:pt x="200" y="0"/>
                    </a:moveTo>
                    <a:cubicBezTo>
                      <a:pt x="126" y="0"/>
                      <a:pt x="48" y="51"/>
                      <a:pt x="34" y="147"/>
                    </a:cubicBezTo>
                    <a:cubicBezTo>
                      <a:pt x="0" y="410"/>
                      <a:pt x="7" y="666"/>
                      <a:pt x="68" y="922"/>
                    </a:cubicBezTo>
                    <a:cubicBezTo>
                      <a:pt x="122" y="1124"/>
                      <a:pt x="182" y="1374"/>
                      <a:pt x="398" y="1441"/>
                    </a:cubicBezTo>
                    <a:cubicBezTo>
                      <a:pt x="409" y="1445"/>
                      <a:pt x="420" y="1446"/>
                      <a:pt x="430" y="1446"/>
                    </a:cubicBezTo>
                    <a:cubicBezTo>
                      <a:pt x="484" y="1446"/>
                      <a:pt x="530" y="1406"/>
                      <a:pt x="546" y="1360"/>
                    </a:cubicBezTo>
                    <a:cubicBezTo>
                      <a:pt x="607" y="1178"/>
                      <a:pt x="493" y="996"/>
                      <a:pt x="445" y="821"/>
                    </a:cubicBezTo>
                    <a:cubicBezTo>
                      <a:pt x="385" y="598"/>
                      <a:pt x="351" y="376"/>
                      <a:pt x="344" y="147"/>
                    </a:cubicBezTo>
                    <a:cubicBezTo>
                      <a:pt x="341" y="47"/>
                      <a:pt x="272" y="0"/>
                      <a:pt x="200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6" name="Google Shape;1796;p34"/>
              <p:cNvSpPr/>
              <p:nvPr/>
            </p:nvSpPr>
            <p:spPr>
              <a:xfrm>
                <a:off x="2080381" y="4043883"/>
                <a:ext cx="68087" cy="82807"/>
              </a:xfrm>
              <a:custGeom>
                <a:avLst/>
                <a:gdLst/>
                <a:ahLst/>
                <a:cxnLst/>
                <a:rect l="l" t="t" r="r" b="b"/>
                <a:pathLst>
                  <a:path w="1070" h="1135" extrusionOk="0">
                    <a:moveTo>
                      <a:pt x="827" y="1"/>
                    </a:moveTo>
                    <a:cubicBezTo>
                      <a:pt x="771" y="1"/>
                      <a:pt x="715" y="21"/>
                      <a:pt x="679" y="64"/>
                    </a:cubicBezTo>
                    <a:cubicBezTo>
                      <a:pt x="463" y="307"/>
                      <a:pt x="213" y="536"/>
                      <a:pt x="65" y="826"/>
                    </a:cubicBezTo>
                    <a:cubicBezTo>
                      <a:pt x="0" y="950"/>
                      <a:pt x="104" y="1134"/>
                      <a:pt x="238" y="1134"/>
                    </a:cubicBezTo>
                    <a:cubicBezTo>
                      <a:pt x="271" y="1134"/>
                      <a:pt x="306" y="1123"/>
                      <a:pt x="342" y="1096"/>
                    </a:cubicBezTo>
                    <a:cubicBezTo>
                      <a:pt x="476" y="995"/>
                      <a:pt x="578" y="887"/>
                      <a:pt x="679" y="759"/>
                    </a:cubicBezTo>
                    <a:cubicBezTo>
                      <a:pt x="780" y="630"/>
                      <a:pt x="881" y="502"/>
                      <a:pt x="982" y="374"/>
                    </a:cubicBezTo>
                    <a:cubicBezTo>
                      <a:pt x="1056" y="280"/>
                      <a:pt x="1070" y="158"/>
                      <a:pt x="982" y="64"/>
                    </a:cubicBezTo>
                    <a:cubicBezTo>
                      <a:pt x="944" y="23"/>
                      <a:pt x="885" y="1"/>
                      <a:pt x="827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97" name="Google Shape;1797;p34"/>
            <p:cNvGrpSpPr/>
            <p:nvPr/>
          </p:nvGrpSpPr>
          <p:grpSpPr>
            <a:xfrm>
              <a:off x="619644" y="4246170"/>
              <a:ext cx="152463" cy="98566"/>
              <a:chOff x="1534044" y="4017570"/>
              <a:chExt cx="152463" cy="98566"/>
            </a:xfrm>
          </p:grpSpPr>
          <p:sp>
            <p:nvSpPr>
              <p:cNvPr id="1798" name="Google Shape;1798;p34"/>
              <p:cNvSpPr/>
              <p:nvPr/>
            </p:nvSpPr>
            <p:spPr>
              <a:xfrm>
                <a:off x="1534044" y="4059667"/>
                <a:ext cx="54660" cy="56469"/>
              </a:xfrm>
              <a:custGeom>
                <a:avLst/>
                <a:gdLst/>
                <a:ahLst/>
                <a:cxnLst/>
                <a:rect l="l" t="t" r="r" b="b"/>
                <a:pathLst>
                  <a:path w="859" h="774" extrusionOk="0">
                    <a:moveTo>
                      <a:pt x="210" y="1"/>
                    </a:moveTo>
                    <a:cubicBezTo>
                      <a:pt x="84" y="1"/>
                      <a:pt x="0" y="196"/>
                      <a:pt x="136" y="287"/>
                    </a:cubicBezTo>
                    <a:cubicBezTo>
                      <a:pt x="224" y="348"/>
                      <a:pt x="305" y="415"/>
                      <a:pt x="372" y="489"/>
                    </a:cubicBezTo>
                    <a:cubicBezTo>
                      <a:pt x="447" y="563"/>
                      <a:pt x="501" y="665"/>
                      <a:pt x="582" y="739"/>
                    </a:cubicBezTo>
                    <a:cubicBezTo>
                      <a:pt x="609" y="763"/>
                      <a:pt x="644" y="774"/>
                      <a:pt x="679" y="774"/>
                    </a:cubicBezTo>
                    <a:cubicBezTo>
                      <a:pt x="769" y="774"/>
                      <a:pt x="858" y="700"/>
                      <a:pt x="824" y="597"/>
                    </a:cubicBezTo>
                    <a:cubicBezTo>
                      <a:pt x="784" y="469"/>
                      <a:pt x="683" y="368"/>
                      <a:pt x="588" y="273"/>
                    </a:cubicBezTo>
                    <a:cubicBezTo>
                      <a:pt x="501" y="179"/>
                      <a:pt x="393" y="98"/>
                      <a:pt x="285" y="24"/>
                    </a:cubicBezTo>
                    <a:cubicBezTo>
                      <a:pt x="259" y="8"/>
                      <a:pt x="234" y="1"/>
                      <a:pt x="210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9" name="Google Shape;1799;p34"/>
              <p:cNvSpPr/>
              <p:nvPr/>
            </p:nvSpPr>
            <p:spPr>
              <a:xfrm>
                <a:off x="1598885" y="4024720"/>
                <a:ext cx="32262" cy="71352"/>
              </a:xfrm>
              <a:custGeom>
                <a:avLst/>
                <a:gdLst/>
                <a:ahLst/>
                <a:cxnLst/>
                <a:rect l="l" t="t" r="r" b="b"/>
                <a:pathLst>
                  <a:path w="507" h="978" extrusionOk="0">
                    <a:moveTo>
                      <a:pt x="281" y="0"/>
                    </a:moveTo>
                    <a:cubicBezTo>
                      <a:pt x="218" y="0"/>
                      <a:pt x="153" y="35"/>
                      <a:pt x="129" y="105"/>
                    </a:cubicBezTo>
                    <a:cubicBezTo>
                      <a:pt x="48" y="348"/>
                      <a:pt x="1" y="786"/>
                      <a:pt x="237" y="955"/>
                    </a:cubicBezTo>
                    <a:cubicBezTo>
                      <a:pt x="260" y="971"/>
                      <a:pt x="286" y="978"/>
                      <a:pt x="311" y="978"/>
                    </a:cubicBezTo>
                    <a:cubicBezTo>
                      <a:pt x="379" y="978"/>
                      <a:pt x="446" y="925"/>
                      <a:pt x="466" y="860"/>
                    </a:cubicBezTo>
                    <a:cubicBezTo>
                      <a:pt x="507" y="739"/>
                      <a:pt x="453" y="631"/>
                      <a:pt x="432" y="510"/>
                    </a:cubicBezTo>
                    <a:cubicBezTo>
                      <a:pt x="412" y="388"/>
                      <a:pt x="419" y="267"/>
                      <a:pt x="426" y="146"/>
                    </a:cubicBezTo>
                    <a:cubicBezTo>
                      <a:pt x="429" y="50"/>
                      <a:pt x="357" y="0"/>
                      <a:pt x="281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0" name="Google Shape;1800;p34"/>
              <p:cNvSpPr/>
              <p:nvPr/>
            </p:nvSpPr>
            <p:spPr>
              <a:xfrm>
                <a:off x="1649982" y="4017570"/>
                <a:ext cx="36525" cy="80107"/>
              </a:xfrm>
              <a:custGeom>
                <a:avLst/>
                <a:gdLst/>
                <a:ahLst/>
                <a:cxnLst/>
                <a:rect l="l" t="t" r="r" b="b"/>
                <a:pathLst>
                  <a:path w="574" h="1098" extrusionOk="0">
                    <a:moveTo>
                      <a:pt x="294" y="1"/>
                    </a:moveTo>
                    <a:cubicBezTo>
                      <a:pt x="210" y="1"/>
                      <a:pt x="125" y="58"/>
                      <a:pt x="128" y="163"/>
                    </a:cubicBezTo>
                    <a:cubicBezTo>
                      <a:pt x="135" y="298"/>
                      <a:pt x="128" y="432"/>
                      <a:pt x="95" y="567"/>
                    </a:cubicBezTo>
                    <a:cubicBezTo>
                      <a:pt x="54" y="702"/>
                      <a:pt x="0" y="810"/>
                      <a:pt x="27" y="958"/>
                    </a:cubicBezTo>
                    <a:cubicBezTo>
                      <a:pt x="40" y="1053"/>
                      <a:pt x="120" y="1098"/>
                      <a:pt x="204" y="1098"/>
                    </a:cubicBezTo>
                    <a:cubicBezTo>
                      <a:pt x="257" y="1098"/>
                      <a:pt x="312" y="1080"/>
                      <a:pt x="351" y="1046"/>
                    </a:cubicBezTo>
                    <a:cubicBezTo>
                      <a:pt x="573" y="844"/>
                      <a:pt x="506" y="378"/>
                      <a:pt x="445" y="115"/>
                    </a:cubicBezTo>
                    <a:cubicBezTo>
                      <a:pt x="427" y="37"/>
                      <a:pt x="361" y="1"/>
                      <a:pt x="294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01" name="Google Shape;1801;p34"/>
            <p:cNvGrpSpPr/>
            <p:nvPr/>
          </p:nvGrpSpPr>
          <p:grpSpPr>
            <a:xfrm>
              <a:off x="8105507" y="3916667"/>
              <a:ext cx="166017" cy="106445"/>
              <a:chOff x="8105507" y="3916667"/>
              <a:chExt cx="166017" cy="106445"/>
            </a:xfrm>
          </p:grpSpPr>
          <p:sp>
            <p:nvSpPr>
              <p:cNvPr id="1802" name="Google Shape;1802;p34"/>
              <p:cNvSpPr/>
              <p:nvPr/>
            </p:nvSpPr>
            <p:spPr>
              <a:xfrm>
                <a:off x="8105507" y="3916667"/>
                <a:ext cx="65032" cy="96158"/>
              </a:xfrm>
              <a:custGeom>
                <a:avLst/>
                <a:gdLst/>
                <a:ahLst/>
                <a:cxnLst/>
                <a:rect l="l" t="t" r="r" b="b"/>
                <a:pathLst>
                  <a:path w="1022" h="1318" extrusionOk="0">
                    <a:moveTo>
                      <a:pt x="247" y="0"/>
                    </a:moveTo>
                    <a:cubicBezTo>
                      <a:pt x="94" y="0"/>
                      <a:pt x="1" y="232"/>
                      <a:pt x="159" y="345"/>
                    </a:cubicBezTo>
                    <a:cubicBezTo>
                      <a:pt x="301" y="446"/>
                      <a:pt x="408" y="595"/>
                      <a:pt x="469" y="756"/>
                    </a:cubicBezTo>
                    <a:cubicBezTo>
                      <a:pt x="523" y="912"/>
                      <a:pt x="489" y="1100"/>
                      <a:pt x="584" y="1228"/>
                    </a:cubicBezTo>
                    <a:cubicBezTo>
                      <a:pt x="621" y="1282"/>
                      <a:pt x="685" y="1318"/>
                      <a:pt x="747" y="1318"/>
                    </a:cubicBezTo>
                    <a:cubicBezTo>
                      <a:pt x="786" y="1318"/>
                      <a:pt x="825" y="1303"/>
                      <a:pt x="853" y="1269"/>
                    </a:cubicBezTo>
                    <a:cubicBezTo>
                      <a:pt x="1022" y="1073"/>
                      <a:pt x="928" y="783"/>
                      <a:pt x="833" y="574"/>
                    </a:cubicBezTo>
                    <a:cubicBezTo>
                      <a:pt x="725" y="345"/>
                      <a:pt x="550" y="163"/>
                      <a:pt x="341" y="28"/>
                    </a:cubicBezTo>
                    <a:cubicBezTo>
                      <a:pt x="308" y="9"/>
                      <a:pt x="277" y="0"/>
                      <a:pt x="247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3" name="Google Shape;1803;p34"/>
              <p:cNvSpPr/>
              <p:nvPr/>
            </p:nvSpPr>
            <p:spPr>
              <a:xfrm>
                <a:off x="8182502" y="3917834"/>
                <a:ext cx="30989" cy="89081"/>
              </a:xfrm>
              <a:custGeom>
                <a:avLst/>
                <a:gdLst/>
                <a:ahLst/>
                <a:cxnLst/>
                <a:rect l="l" t="t" r="r" b="b"/>
                <a:pathLst>
                  <a:path w="487" h="1221" extrusionOk="0">
                    <a:moveTo>
                      <a:pt x="244" y="0"/>
                    </a:moveTo>
                    <a:cubicBezTo>
                      <a:pt x="161" y="0"/>
                      <a:pt x="78" y="56"/>
                      <a:pt x="68" y="167"/>
                    </a:cubicBezTo>
                    <a:cubicBezTo>
                      <a:pt x="48" y="437"/>
                      <a:pt x="28" y="713"/>
                      <a:pt x="1" y="983"/>
                    </a:cubicBezTo>
                    <a:cubicBezTo>
                      <a:pt x="1" y="1057"/>
                      <a:pt x="55" y="1152"/>
                      <a:pt x="122" y="1185"/>
                    </a:cubicBezTo>
                    <a:cubicBezTo>
                      <a:pt x="169" y="1209"/>
                      <a:pt x="206" y="1221"/>
                      <a:pt x="244" y="1221"/>
                    </a:cubicBezTo>
                    <a:cubicBezTo>
                      <a:pt x="281" y="1221"/>
                      <a:pt x="318" y="1209"/>
                      <a:pt x="365" y="1185"/>
                    </a:cubicBezTo>
                    <a:cubicBezTo>
                      <a:pt x="432" y="1152"/>
                      <a:pt x="486" y="1057"/>
                      <a:pt x="486" y="983"/>
                    </a:cubicBezTo>
                    <a:lnTo>
                      <a:pt x="419" y="167"/>
                    </a:lnTo>
                    <a:cubicBezTo>
                      <a:pt x="409" y="56"/>
                      <a:pt x="326" y="0"/>
                      <a:pt x="244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4" name="Google Shape;1804;p34"/>
              <p:cNvSpPr/>
              <p:nvPr/>
            </p:nvSpPr>
            <p:spPr>
              <a:xfrm>
                <a:off x="8210182" y="3948404"/>
                <a:ext cx="61342" cy="74708"/>
              </a:xfrm>
              <a:custGeom>
                <a:avLst/>
                <a:gdLst/>
                <a:ahLst/>
                <a:cxnLst/>
                <a:rect l="l" t="t" r="r" b="b"/>
                <a:pathLst>
                  <a:path w="964" h="1024" extrusionOk="0">
                    <a:moveTo>
                      <a:pt x="681" y="0"/>
                    </a:moveTo>
                    <a:cubicBezTo>
                      <a:pt x="612" y="0"/>
                      <a:pt x="540" y="32"/>
                      <a:pt x="483" y="106"/>
                    </a:cubicBezTo>
                    <a:cubicBezTo>
                      <a:pt x="361" y="267"/>
                      <a:pt x="240" y="429"/>
                      <a:pt x="132" y="605"/>
                    </a:cubicBezTo>
                    <a:cubicBezTo>
                      <a:pt x="1" y="816"/>
                      <a:pt x="203" y="1024"/>
                      <a:pt x="397" y="1024"/>
                    </a:cubicBezTo>
                    <a:cubicBezTo>
                      <a:pt x="481" y="1024"/>
                      <a:pt x="564" y="984"/>
                      <a:pt x="618" y="888"/>
                    </a:cubicBezTo>
                    <a:cubicBezTo>
                      <a:pt x="719" y="713"/>
                      <a:pt x="800" y="530"/>
                      <a:pt x="881" y="342"/>
                    </a:cubicBezTo>
                    <a:cubicBezTo>
                      <a:pt x="964" y="152"/>
                      <a:pt x="831" y="0"/>
                      <a:pt x="681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05" name="Google Shape;1805;p34"/>
            <p:cNvGrpSpPr/>
            <p:nvPr/>
          </p:nvGrpSpPr>
          <p:grpSpPr>
            <a:xfrm>
              <a:off x="6299297" y="4155352"/>
              <a:ext cx="188606" cy="117097"/>
              <a:chOff x="6912722" y="4491852"/>
              <a:chExt cx="188606" cy="117097"/>
            </a:xfrm>
          </p:grpSpPr>
          <p:sp>
            <p:nvSpPr>
              <p:cNvPr id="1806" name="Google Shape;1806;p34"/>
              <p:cNvSpPr/>
              <p:nvPr/>
            </p:nvSpPr>
            <p:spPr>
              <a:xfrm>
                <a:off x="6912722" y="4491852"/>
                <a:ext cx="60387" cy="88060"/>
              </a:xfrm>
              <a:custGeom>
                <a:avLst/>
                <a:gdLst/>
                <a:ahLst/>
                <a:cxnLst/>
                <a:rect l="l" t="t" r="r" b="b"/>
                <a:pathLst>
                  <a:path w="949" h="1207" extrusionOk="0">
                    <a:moveTo>
                      <a:pt x="319" y="1"/>
                    </a:moveTo>
                    <a:cubicBezTo>
                      <a:pt x="150" y="1"/>
                      <a:pt x="1" y="234"/>
                      <a:pt x="144" y="409"/>
                    </a:cubicBezTo>
                    <a:cubicBezTo>
                      <a:pt x="299" y="598"/>
                      <a:pt x="374" y="807"/>
                      <a:pt x="455" y="1036"/>
                    </a:cubicBezTo>
                    <a:cubicBezTo>
                      <a:pt x="495" y="1154"/>
                      <a:pt x="585" y="1206"/>
                      <a:pt x="676" y="1206"/>
                    </a:cubicBezTo>
                    <a:cubicBezTo>
                      <a:pt x="811" y="1206"/>
                      <a:pt x="948" y="1090"/>
                      <a:pt x="920" y="908"/>
                    </a:cubicBezTo>
                    <a:cubicBezTo>
                      <a:pt x="866" y="604"/>
                      <a:pt x="677" y="308"/>
                      <a:pt x="475" y="78"/>
                    </a:cubicBezTo>
                    <a:cubicBezTo>
                      <a:pt x="427" y="24"/>
                      <a:pt x="372" y="1"/>
                      <a:pt x="319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7" name="Google Shape;1807;p34"/>
              <p:cNvSpPr/>
              <p:nvPr/>
            </p:nvSpPr>
            <p:spPr>
              <a:xfrm>
                <a:off x="6980872" y="4500461"/>
                <a:ext cx="58224" cy="82734"/>
              </a:xfrm>
              <a:custGeom>
                <a:avLst/>
                <a:gdLst/>
                <a:ahLst/>
                <a:cxnLst/>
                <a:rect l="l" t="t" r="r" b="b"/>
                <a:pathLst>
                  <a:path w="915" h="1134" extrusionOk="0">
                    <a:moveTo>
                      <a:pt x="622" y="1"/>
                    </a:moveTo>
                    <a:cubicBezTo>
                      <a:pt x="563" y="1"/>
                      <a:pt x="504" y="28"/>
                      <a:pt x="469" y="88"/>
                    </a:cubicBezTo>
                    <a:cubicBezTo>
                      <a:pt x="408" y="196"/>
                      <a:pt x="388" y="318"/>
                      <a:pt x="328" y="419"/>
                    </a:cubicBezTo>
                    <a:cubicBezTo>
                      <a:pt x="267" y="527"/>
                      <a:pt x="206" y="641"/>
                      <a:pt x="132" y="736"/>
                    </a:cubicBezTo>
                    <a:cubicBezTo>
                      <a:pt x="0" y="913"/>
                      <a:pt x="193" y="1133"/>
                      <a:pt x="377" y="1133"/>
                    </a:cubicBezTo>
                    <a:cubicBezTo>
                      <a:pt x="437" y="1133"/>
                      <a:pt x="497" y="1109"/>
                      <a:pt x="543" y="1053"/>
                    </a:cubicBezTo>
                    <a:cubicBezTo>
                      <a:pt x="732" y="817"/>
                      <a:pt x="914" y="453"/>
                      <a:pt x="813" y="136"/>
                    </a:cubicBezTo>
                    <a:cubicBezTo>
                      <a:pt x="786" y="50"/>
                      <a:pt x="703" y="1"/>
                      <a:pt x="622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8" name="Google Shape;1808;p34"/>
              <p:cNvSpPr/>
              <p:nvPr/>
            </p:nvSpPr>
            <p:spPr>
              <a:xfrm>
                <a:off x="7032351" y="4533876"/>
                <a:ext cx="68978" cy="75073"/>
              </a:xfrm>
              <a:custGeom>
                <a:avLst/>
                <a:gdLst/>
                <a:ahLst/>
                <a:cxnLst/>
                <a:rect l="l" t="t" r="r" b="b"/>
                <a:pathLst>
                  <a:path w="1084" h="1029" extrusionOk="0">
                    <a:moveTo>
                      <a:pt x="743" y="0"/>
                    </a:moveTo>
                    <a:cubicBezTo>
                      <a:pt x="687" y="0"/>
                      <a:pt x="630" y="21"/>
                      <a:pt x="584" y="69"/>
                    </a:cubicBezTo>
                    <a:cubicBezTo>
                      <a:pt x="395" y="271"/>
                      <a:pt x="173" y="467"/>
                      <a:pt x="65" y="730"/>
                    </a:cubicBezTo>
                    <a:cubicBezTo>
                      <a:pt x="0" y="886"/>
                      <a:pt x="155" y="1029"/>
                      <a:pt x="305" y="1029"/>
                    </a:cubicBezTo>
                    <a:cubicBezTo>
                      <a:pt x="343" y="1029"/>
                      <a:pt x="381" y="1020"/>
                      <a:pt x="415" y="999"/>
                    </a:cubicBezTo>
                    <a:cubicBezTo>
                      <a:pt x="651" y="851"/>
                      <a:pt x="800" y="581"/>
                      <a:pt x="962" y="359"/>
                    </a:cubicBezTo>
                    <a:cubicBezTo>
                      <a:pt x="1084" y="191"/>
                      <a:pt x="914" y="0"/>
                      <a:pt x="743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809" name="Google Shape;1809;p34"/>
            <p:cNvSpPr/>
            <p:nvPr/>
          </p:nvSpPr>
          <p:spPr>
            <a:xfrm>
              <a:off x="8349602" y="4812130"/>
              <a:ext cx="58542" cy="83390"/>
            </a:xfrm>
            <a:custGeom>
              <a:avLst/>
              <a:gdLst/>
              <a:ahLst/>
              <a:cxnLst/>
              <a:rect l="l" t="t" r="r" b="b"/>
              <a:pathLst>
                <a:path w="920" h="1143" extrusionOk="0">
                  <a:moveTo>
                    <a:pt x="318" y="0"/>
                  </a:moveTo>
                  <a:cubicBezTo>
                    <a:pt x="149" y="0"/>
                    <a:pt x="0" y="226"/>
                    <a:pt x="151" y="392"/>
                  </a:cubicBezTo>
                  <a:cubicBezTo>
                    <a:pt x="306" y="567"/>
                    <a:pt x="373" y="750"/>
                    <a:pt x="448" y="972"/>
                  </a:cubicBezTo>
                  <a:cubicBezTo>
                    <a:pt x="479" y="1071"/>
                    <a:pt x="567" y="1142"/>
                    <a:pt x="676" y="1142"/>
                  </a:cubicBezTo>
                  <a:cubicBezTo>
                    <a:pt x="685" y="1142"/>
                    <a:pt x="694" y="1142"/>
                    <a:pt x="704" y="1141"/>
                  </a:cubicBezTo>
                  <a:cubicBezTo>
                    <a:pt x="805" y="1120"/>
                    <a:pt x="920" y="1026"/>
                    <a:pt x="899" y="911"/>
                  </a:cubicBezTo>
                  <a:cubicBezTo>
                    <a:pt x="866" y="594"/>
                    <a:pt x="690" y="298"/>
                    <a:pt x="468" y="68"/>
                  </a:cubicBezTo>
                  <a:cubicBezTo>
                    <a:pt x="421" y="20"/>
                    <a:pt x="369" y="0"/>
                    <a:pt x="318" y="0"/>
                  </a:cubicBezTo>
                  <a:close/>
                </a:path>
              </a:pathLst>
            </a:custGeom>
            <a:solidFill>
              <a:srgbClr val="4F7C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0" name="Google Shape;1810;p34"/>
            <p:cNvSpPr/>
            <p:nvPr/>
          </p:nvSpPr>
          <p:spPr>
            <a:xfrm>
              <a:off x="8415398" y="4796079"/>
              <a:ext cx="50588" cy="90978"/>
            </a:xfrm>
            <a:custGeom>
              <a:avLst/>
              <a:gdLst/>
              <a:ahLst/>
              <a:cxnLst/>
              <a:rect l="l" t="t" r="r" b="b"/>
              <a:pathLst>
                <a:path w="795" h="1247" extrusionOk="0">
                  <a:moveTo>
                    <a:pt x="575" y="1"/>
                  </a:moveTo>
                  <a:cubicBezTo>
                    <a:pt x="538" y="1"/>
                    <a:pt x="500" y="16"/>
                    <a:pt x="466" y="52"/>
                  </a:cubicBezTo>
                  <a:cubicBezTo>
                    <a:pt x="209" y="322"/>
                    <a:pt x="0" y="720"/>
                    <a:pt x="81" y="1098"/>
                  </a:cubicBezTo>
                  <a:cubicBezTo>
                    <a:pt x="104" y="1203"/>
                    <a:pt x="175" y="1247"/>
                    <a:pt x="251" y="1247"/>
                  </a:cubicBezTo>
                  <a:cubicBezTo>
                    <a:pt x="355" y="1247"/>
                    <a:pt x="470" y="1164"/>
                    <a:pt x="486" y="1044"/>
                  </a:cubicBezTo>
                  <a:cubicBezTo>
                    <a:pt x="519" y="767"/>
                    <a:pt x="519" y="524"/>
                    <a:pt x="702" y="288"/>
                  </a:cubicBezTo>
                  <a:cubicBezTo>
                    <a:pt x="794" y="165"/>
                    <a:pt x="694" y="1"/>
                    <a:pt x="575" y="1"/>
                  </a:cubicBezTo>
                  <a:close/>
                </a:path>
              </a:pathLst>
            </a:custGeom>
            <a:solidFill>
              <a:srgbClr val="4F7C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1" name="Google Shape;1811;p34"/>
            <p:cNvSpPr/>
            <p:nvPr/>
          </p:nvSpPr>
          <p:spPr>
            <a:xfrm>
              <a:off x="8446705" y="4846420"/>
              <a:ext cx="65223" cy="68215"/>
            </a:xfrm>
            <a:custGeom>
              <a:avLst/>
              <a:gdLst/>
              <a:ahLst/>
              <a:cxnLst/>
              <a:rect l="l" t="t" r="r" b="b"/>
              <a:pathLst>
                <a:path w="1025" h="935" extrusionOk="0">
                  <a:moveTo>
                    <a:pt x="786" y="1"/>
                  </a:moveTo>
                  <a:cubicBezTo>
                    <a:pt x="746" y="1"/>
                    <a:pt x="702" y="16"/>
                    <a:pt x="661" y="50"/>
                  </a:cubicBezTo>
                  <a:cubicBezTo>
                    <a:pt x="547" y="138"/>
                    <a:pt x="425" y="226"/>
                    <a:pt x="304" y="313"/>
                  </a:cubicBezTo>
                  <a:cubicBezTo>
                    <a:pt x="176" y="414"/>
                    <a:pt x="0" y="529"/>
                    <a:pt x="14" y="711"/>
                  </a:cubicBezTo>
                  <a:cubicBezTo>
                    <a:pt x="27" y="839"/>
                    <a:pt x="108" y="920"/>
                    <a:pt x="236" y="934"/>
                  </a:cubicBezTo>
                  <a:cubicBezTo>
                    <a:pt x="243" y="934"/>
                    <a:pt x="250" y="934"/>
                    <a:pt x="256" y="934"/>
                  </a:cubicBezTo>
                  <a:cubicBezTo>
                    <a:pt x="427" y="934"/>
                    <a:pt x="543" y="767"/>
                    <a:pt x="634" y="644"/>
                  </a:cubicBezTo>
                  <a:cubicBezTo>
                    <a:pt x="729" y="529"/>
                    <a:pt x="816" y="414"/>
                    <a:pt x="911" y="300"/>
                  </a:cubicBezTo>
                  <a:cubicBezTo>
                    <a:pt x="1024" y="160"/>
                    <a:pt x="920" y="1"/>
                    <a:pt x="786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12" name="Google Shape;1812;p34"/>
            <p:cNvGrpSpPr/>
            <p:nvPr/>
          </p:nvGrpSpPr>
          <p:grpSpPr>
            <a:xfrm>
              <a:off x="4000516" y="3835098"/>
              <a:ext cx="229586" cy="113303"/>
              <a:chOff x="5215616" y="4382435"/>
              <a:chExt cx="229586" cy="113303"/>
            </a:xfrm>
          </p:grpSpPr>
          <p:sp>
            <p:nvSpPr>
              <p:cNvPr id="1813" name="Google Shape;1813;p34"/>
              <p:cNvSpPr/>
              <p:nvPr/>
            </p:nvSpPr>
            <p:spPr>
              <a:xfrm>
                <a:off x="5215616" y="4389877"/>
                <a:ext cx="51670" cy="97544"/>
              </a:xfrm>
              <a:custGeom>
                <a:avLst/>
                <a:gdLst/>
                <a:ahLst/>
                <a:cxnLst/>
                <a:rect l="l" t="t" r="r" b="b"/>
                <a:pathLst>
                  <a:path w="812" h="1337" extrusionOk="0">
                    <a:moveTo>
                      <a:pt x="235" y="1"/>
                    </a:moveTo>
                    <a:cubicBezTo>
                      <a:pt x="114" y="1"/>
                      <a:pt x="0" y="93"/>
                      <a:pt x="53" y="238"/>
                    </a:cubicBezTo>
                    <a:cubicBezTo>
                      <a:pt x="160" y="562"/>
                      <a:pt x="241" y="926"/>
                      <a:pt x="403" y="1229"/>
                    </a:cubicBezTo>
                    <a:cubicBezTo>
                      <a:pt x="440" y="1305"/>
                      <a:pt x="500" y="1336"/>
                      <a:pt x="563" y="1336"/>
                    </a:cubicBezTo>
                    <a:cubicBezTo>
                      <a:pt x="684" y="1336"/>
                      <a:pt x="812" y="1217"/>
                      <a:pt x="781" y="1074"/>
                    </a:cubicBezTo>
                    <a:cubicBezTo>
                      <a:pt x="707" y="757"/>
                      <a:pt x="552" y="440"/>
                      <a:pt x="437" y="137"/>
                    </a:cubicBezTo>
                    <a:cubicBezTo>
                      <a:pt x="399" y="42"/>
                      <a:pt x="315" y="1"/>
                      <a:pt x="235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4" name="Google Shape;1814;p34"/>
              <p:cNvSpPr/>
              <p:nvPr/>
            </p:nvSpPr>
            <p:spPr>
              <a:xfrm>
                <a:off x="5288411" y="4382435"/>
                <a:ext cx="51988" cy="98857"/>
              </a:xfrm>
              <a:custGeom>
                <a:avLst/>
                <a:gdLst/>
                <a:ahLst/>
                <a:cxnLst/>
                <a:rect l="l" t="t" r="r" b="b"/>
                <a:pathLst>
                  <a:path w="817" h="1355" extrusionOk="0">
                    <a:moveTo>
                      <a:pt x="575" y="0"/>
                    </a:moveTo>
                    <a:cubicBezTo>
                      <a:pt x="517" y="0"/>
                      <a:pt x="457" y="27"/>
                      <a:pt x="412" y="91"/>
                    </a:cubicBezTo>
                    <a:cubicBezTo>
                      <a:pt x="203" y="374"/>
                      <a:pt x="1" y="839"/>
                      <a:pt x="149" y="1190"/>
                    </a:cubicBezTo>
                    <a:cubicBezTo>
                      <a:pt x="189" y="1291"/>
                      <a:pt x="298" y="1355"/>
                      <a:pt x="398" y="1355"/>
                    </a:cubicBezTo>
                    <a:cubicBezTo>
                      <a:pt x="485" y="1355"/>
                      <a:pt x="566" y="1306"/>
                      <a:pt x="588" y="1190"/>
                    </a:cubicBezTo>
                    <a:cubicBezTo>
                      <a:pt x="641" y="880"/>
                      <a:pt x="594" y="583"/>
                      <a:pt x="743" y="280"/>
                    </a:cubicBezTo>
                    <a:cubicBezTo>
                      <a:pt x="816" y="127"/>
                      <a:pt x="701" y="0"/>
                      <a:pt x="575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5" name="Google Shape;1815;p34"/>
              <p:cNvSpPr/>
              <p:nvPr/>
            </p:nvSpPr>
            <p:spPr>
              <a:xfrm>
                <a:off x="5357770" y="4400164"/>
                <a:ext cx="87431" cy="95574"/>
              </a:xfrm>
              <a:custGeom>
                <a:avLst/>
                <a:gdLst/>
                <a:ahLst/>
                <a:cxnLst/>
                <a:rect l="l" t="t" r="r" b="b"/>
                <a:pathLst>
                  <a:path w="1374" h="1310" extrusionOk="0">
                    <a:moveTo>
                      <a:pt x="1048" y="0"/>
                    </a:moveTo>
                    <a:cubicBezTo>
                      <a:pt x="994" y="0"/>
                      <a:pt x="937" y="23"/>
                      <a:pt x="887" y="77"/>
                    </a:cubicBezTo>
                    <a:cubicBezTo>
                      <a:pt x="644" y="333"/>
                      <a:pt x="381" y="576"/>
                      <a:pt x="165" y="846"/>
                    </a:cubicBezTo>
                    <a:cubicBezTo>
                      <a:pt x="0" y="1046"/>
                      <a:pt x="165" y="1310"/>
                      <a:pt x="361" y="1310"/>
                    </a:cubicBezTo>
                    <a:cubicBezTo>
                      <a:pt x="421" y="1310"/>
                      <a:pt x="485" y="1284"/>
                      <a:pt x="543" y="1223"/>
                    </a:cubicBezTo>
                    <a:cubicBezTo>
                      <a:pt x="785" y="974"/>
                      <a:pt x="1001" y="684"/>
                      <a:pt x="1224" y="414"/>
                    </a:cubicBezTo>
                    <a:cubicBezTo>
                      <a:pt x="1373" y="239"/>
                      <a:pt x="1223" y="0"/>
                      <a:pt x="1048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816" name="Google Shape;1816;p34"/>
          <p:cNvGrpSpPr/>
          <p:nvPr/>
        </p:nvGrpSpPr>
        <p:grpSpPr>
          <a:xfrm>
            <a:off x="-125" y="3643177"/>
            <a:ext cx="9144252" cy="1513473"/>
            <a:chOff x="-125" y="3643177"/>
            <a:chExt cx="9144252" cy="1513473"/>
          </a:xfrm>
        </p:grpSpPr>
        <p:sp>
          <p:nvSpPr>
            <p:cNvPr id="1817" name="Google Shape;1817;p34"/>
            <p:cNvSpPr/>
            <p:nvPr/>
          </p:nvSpPr>
          <p:spPr>
            <a:xfrm>
              <a:off x="-125" y="3643177"/>
              <a:ext cx="9144252" cy="1513473"/>
            </a:xfrm>
            <a:custGeom>
              <a:avLst/>
              <a:gdLst/>
              <a:ahLst/>
              <a:cxnLst/>
              <a:rect l="l" t="t" r="r" b="b"/>
              <a:pathLst>
                <a:path w="99122" h="22807" extrusionOk="0">
                  <a:moveTo>
                    <a:pt x="61118" y="0"/>
                  </a:moveTo>
                  <a:cubicBezTo>
                    <a:pt x="40645" y="0"/>
                    <a:pt x="20272" y="2138"/>
                    <a:pt x="1" y="6374"/>
                  </a:cubicBezTo>
                  <a:lnTo>
                    <a:pt x="1" y="22807"/>
                  </a:lnTo>
                  <a:lnTo>
                    <a:pt x="99121" y="22807"/>
                  </a:lnTo>
                  <a:lnTo>
                    <a:pt x="99121" y="2450"/>
                  </a:lnTo>
                  <a:cubicBezTo>
                    <a:pt x="86417" y="814"/>
                    <a:pt x="73749" y="0"/>
                    <a:pt x="611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18" name="Google Shape;1818;p34"/>
            <p:cNvGrpSpPr/>
            <p:nvPr/>
          </p:nvGrpSpPr>
          <p:grpSpPr>
            <a:xfrm>
              <a:off x="629649" y="4009552"/>
              <a:ext cx="7967138" cy="1018298"/>
              <a:chOff x="629649" y="4009552"/>
              <a:chExt cx="7967138" cy="1018298"/>
            </a:xfrm>
          </p:grpSpPr>
          <p:grpSp>
            <p:nvGrpSpPr>
              <p:cNvPr id="1819" name="Google Shape;1819;p34"/>
              <p:cNvGrpSpPr/>
              <p:nvPr/>
            </p:nvGrpSpPr>
            <p:grpSpPr>
              <a:xfrm>
                <a:off x="629649" y="4885728"/>
                <a:ext cx="167162" cy="142122"/>
                <a:chOff x="1459849" y="4903578"/>
                <a:chExt cx="167162" cy="142122"/>
              </a:xfrm>
            </p:grpSpPr>
            <p:sp>
              <p:nvSpPr>
                <p:cNvPr id="1820" name="Google Shape;1820;p34"/>
                <p:cNvSpPr/>
                <p:nvPr/>
              </p:nvSpPr>
              <p:spPr>
                <a:xfrm>
                  <a:off x="1459849" y="4957494"/>
                  <a:ext cx="62105" cy="878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6" h="1204" extrusionOk="0">
                      <a:moveTo>
                        <a:pt x="217" y="1"/>
                      </a:moveTo>
                      <a:cubicBezTo>
                        <a:pt x="106" y="1"/>
                        <a:pt x="1" y="114"/>
                        <a:pt x="75" y="239"/>
                      </a:cubicBezTo>
                      <a:cubicBezTo>
                        <a:pt x="237" y="536"/>
                        <a:pt x="392" y="833"/>
                        <a:pt x="568" y="1116"/>
                      </a:cubicBezTo>
                      <a:cubicBezTo>
                        <a:pt x="607" y="1178"/>
                        <a:pt x="664" y="1204"/>
                        <a:pt x="721" y="1204"/>
                      </a:cubicBezTo>
                      <a:cubicBezTo>
                        <a:pt x="849" y="1204"/>
                        <a:pt x="975" y="1072"/>
                        <a:pt x="891" y="927"/>
                      </a:cubicBezTo>
                      <a:cubicBezTo>
                        <a:pt x="723" y="637"/>
                        <a:pt x="534" y="361"/>
                        <a:pt x="352" y="78"/>
                      </a:cubicBezTo>
                      <a:cubicBezTo>
                        <a:pt x="316" y="23"/>
                        <a:pt x="266" y="1"/>
                        <a:pt x="217" y="1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1" name="Google Shape;1821;p34"/>
                <p:cNvSpPr/>
                <p:nvPr/>
              </p:nvSpPr>
              <p:spPr>
                <a:xfrm>
                  <a:off x="1511073" y="4903578"/>
                  <a:ext cx="49252" cy="1133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4" h="1554" extrusionOk="0">
                      <a:moveTo>
                        <a:pt x="166" y="1"/>
                      </a:moveTo>
                      <a:cubicBezTo>
                        <a:pt x="81" y="1"/>
                        <a:pt x="1" y="65"/>
                        <a:pt x="32" y="176"/>
                      </a:cubicBezTo>
                      <a:cubicBezTo>
                        <a:pt x="100" y="439"/>
                        <a:pt x="160" y="702"/>
                        <a:pt x="235" y="958"/>
                      </a:cubicBezTo>
                      <a:cubicBezTo>
                        <a:pt x="288" y="1174"/>
                        <a:pt x="302" y="1390"/>
                        <a:pt x="491" y="1531"/>
                      </a:cubicBezTo>
                      <a:cubicBezTo>
                        <a:pt x="510" y="1547"/>
                        <a:pt x="531" y="1554"/>
                        <a:pt x="551" y="1554"/>
                      </a:cubicBezTo>
                      <a:cubicBezTo>
                        <a:pt x="610" y="1554"/>
                        <a:pt x="668" y="1500"/>
                        <a:pt x="693" y="1450"/>
                      </a:cubicBezTo>
                      <a:cubicBezTo>
                        <a:pt x="774" y="1241"/>
                        <a:pt x="659" y="1012"/>
                        <a:pt x="592" y="810"/>
                      </a:cubicBezTo>
                      <a:cubicBezTo>
                        <a:pt x="511" y="574"/>
                        <a:pt x="410" y="338"/>
                        <a:pt x="315" y="102"/>
                      </a:cubicBezTo>
                      <a:cubicBezTo>
                        <a:pt x="288" y="32"/>
                        <a:pt x="225" y="1"/>
                        <a:pt x="166" y="1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2" name="Google Shape;1822;p34"/>
                <p:cNvSpPr/>
                <p:nvPr/>
              </p:nvSpPr>
              <p:spPr>
                <a:xfrm>
                  <a:off x="1562869" y="4948739"/>
                  <a:ext cx="64142" cy="96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" h="1329" extrusionOk="0">
                      <a:moveTo>
                        <a:pt x="826" y="0"/>
                      </a:moveTo>
                      <a:cubicBezTo>
                        <a:pt x="796" y="0"/>
                        <a:pt x="765" y="11"/>
                        <a:pt x="735" y="36"/>
                      </a:cubicBezTo>
                      <a:lnTo>
                        <a:pt x="742" y="36"/>
                      </a:lnTo>
                      <a:cubicBezTo>
                        <a:pt x="533" y="204"/>
                        <a:pt x="351" y="400"/>
                        <a:pt x="236" y="643"/>
                      </a:cubicBezTo>
                      <a:cubicBezTo>
                        <a:pt x="162" y="804"/>
                        <a:pt x="0" y="1162"/>
                        <a:pt x="203" y="1297"/>
                      </a:cubicBezTo>
                      <a:cubicBezTo>
                        <a:pt x="239" y="1319"/>
                        <a:pt x="272" y="1329"/>
                        <a:pt x="301" y="1329"/>
                      </a:cubicBezTo>
                      <a:cubicBezTo>
                        <a:pt x="441" y="1329"/>
                        <a:pt x="506" y="1110"/>
                        <a:pt x="540" y="993"/>
                      </a:cubicBezTo>
                      <a:cubicBezTo>
                        <a:pt x="627" y="710"/>
                        <a:pt x="729" y="440"/>
                        <a:pt x="924" y="218"/>
                      </a:cubicBezTo>
                      <a:cubicBezTo>
                        <a:pt x="1007" y="119"/>
                        <a:pt x="926" y="0"/>
                        <a:pt x="826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823" name="Google Shape;1823;p34"/>
              <p:cNvGrpSpPr/>
              <p:nvPr/>
            </p:nvGrpSpPr>
            <p:grpSpPr>
              <a:xfrm>
                <a:off x="1868802" y="4658882"/>
                <a:ext cx="167608" cy="105643"/>
                <a:chOff x="2313539" y="4811869"/>
                <a:chExt cx="167608" cy="105643"/>
              </a:xfrm>
            </p:grpSpPr>
            <p:sp>
              <p:nvSpPr>
                <p:cNvPr id="1824" name="Google Shape;1824;p34"/>
                <p:cNvSpPr/>
                <p:nvPr/>
              </p:nvSpPr>
              <p:spPr>
                <a:xfrm>
                  <a:off x="2313539" y="4832006"/>
                  <a:ext cx="62487" cy="849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2" h="1165" extrusionOk="0">
                      <a:moveTo>
                        <a:pt x="265" y="0"/>
                      </a:moveTo>
                      <a:cubicBezTo>
                        <a:pt x="127" y="0"/>
                        <a:pt x="1" y="186"/>
                        <a:pt x="125" y="321"/>
                      </a:cubicBezTo>
                      <a:cubicBezTo>
                        <a:pt x="253" y="456"/>
                        <a:pt x="354" y="597"/>
                        <a:pt x="435" y="759"/>
                      </a:cubicBezTo>
                      <a:cubicBezTo>
                        <a:pt x="509" y="914"/>
                        <a:pt x="516" y="1096"/>
                        <a:pt x="691" y="1157"/>
                      </a:cubicBezTo>
                      <a:cubicBezTo>
                        <a:pt x="706" y="1163"/>
                        <a:pt x="721" y="1165"/>
                        <a:pt x="735" y="1165"/>
                      </a:cubicBezTo>
                      <a:cubicBezTo>
                        <a:pt x="789" y="1165"/>
                        <a:pt x="834" y="1127"/>
                        <a:pt x="867" y="1090"/>
                      </a:cubicBezTo>
                      <a:cubicBezTo>
                        <a:pt x="981" y="935"/>
                        <a:pt x="833" y="692"/>
                        <a:pt x="752" y="543"/>
                      </a:cubicBezTo>
                      <a:cubicBezTo>
                        <a:pt x="658" y="368"/>
                        <a:pt x="529" y="200"/>
                        <a:pt x="388" y="58"/>
                      </a:cubicBezTo>
                      <a:cubicBezTo>
                        <a:pt x="350" y="17"/>
                        <a:pt x="307" y="0"/>
                        <a:pt x="265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5" name="Google Shape;1825;p34"/>
                <p:cNvSpPr/>
                <p:nvPr/>
              </p:nvSpPr>
              <p:spPr>
                <a:xfrm>
                  <a:off x="2392698" y="4811869"/>
                  <a:ext cx="33089" cy="869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0" h="1192" extrusionOk="0">
                      <a:moveTo>
                        <a:pt x="265" y="1"/>
                      </a:moveTo>
                      <a:cubicBezTo>
                        <a:pt x="211" y="1"/>
                        <a:pt x="160" y="26"/>
                        <a:pt x="135" y="84"/>
                      </a:cubicBezTo>
                      <a:cubicBezTo>
                        <a:pt x="20" y="334"/>
                        <a:pt x="0" y="712"/>
                        <a:pt x="14" y="988"/>
                      </a:cubicBezTo>
                      <a:cubicBezTo>
                        <a:pt x="14" y="1082"/>
                        <a:pt x="74" y="1157"/>
                        <a:pt x="162" y="1184"/>
                      </a:cubicBezTo>
                      <a:cubicBezTo>
                        <a:pt x="179" y="1189"/>
                        <a:pt x="195" y="1191"/>
                        <a:pt x="211" y="1191"/>
                      </a:cubicBezTo>
                      <a:cubicBezTo>
                        <a:pt x="232" y="1191"/>
                        <a:pt x="253" y="1187"/>
                        <a:pt x="277" y="1184"/>
                      </a:cubicBezTo>
                      <a:cubicBezTo>
                        <a:pt x="337" y="1170"/>
                        <a:pt x="405" y="1103"/>
                        <a:pt x="418" y="1042"/>
                      </a:cubicBezTo>
                      <a:cubicBezTo>
                        <a:pt x="472" y="766"/>
                        <a:pt x="519" y="388"/>
                        <a:pt x="445" y="118"/>
                      </a:cubicBezTo>
                      <a:lnTo>
                        <a:pt x="445" y="118"/>
                      </a:lnTo>
                      <a:lnTo>
                        <a:pt x="445" y="125"/>
                      </a:lnTo>
                      <a:cubicBezTo>
                        <a:pt x="422" y="50"/>
                        <a:pt x="340" y="1"/>
                        <a:pt x="265" y="1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6" name="Google Shape;1826;p34"/>
                <p:cNvSpPr/>
                <p:nvPr/>
              </p:nvSpPr>
              <p:spPr>
                <a:xfrm>
                  <a:off x="2428714" y="4856155"/>
                  <a:ext cx="52433" cy="613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4" h="841" extrusionOk="0">
                      <a:moveTo>
                        <a:pt x="627" y="0"/>
                      </a:moveTo>
                      <a:cubicBezTo>
                        <a:pt x="592" y="0"/>
                        <a:pt x="557" y="13"/>
                        <a:pt x="526" y="44"/>
                      </a:cubicBezTo>
                      <a:cubicBezTo>
                        <a:pt x="365" y="206"/>
                        <a:pt x="203" y="361"/>
                        <a:pt x="81" y="556"/>
                      </a:cubicBezTo>
                      <a:cubicBezTo>
                        <a:pt x="1" y="693"/>
                        <a:pt x="128" y="841"/>
                        <a:pt x="260" y="841"/>
                      </a:cubicBezTo>
                      <a:cubicBezTo>
                        <a:pt x="304" y="841"/>
                        <a:pt x="348" y="824"/>
                        <a:pt x="385" y="786"/>
                      </a:cubicBezTo>
                      <a:cubicBezTo>
                        <a:pt x="540" y="617"/>
                        <a:pt x="648" y="421"/>
                        <a:pt x="762" y="226"/>
                      </a:cubicBezTo>
                      <a:cubicBezTo>
                        <a:pt x="823" y="115"/>
                        <a:pt x="729" y="0"/>
                        <a:pt x="627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827" name="Google Shape;1827;p34"/>
              <p:cNvGrpSpPr/>
              <p:nvPr/>
            </p:nvGrpSpPr>
            <p:grpSpPr>
              <a:xfrm>
                <a:off x="6263268" y="4793179"/>
                <a:ext cx="194333" cy="110385"/>
                <a:chOff x="3169393" y="4715929"/>
                <a:chExt cx="194333" cy="110385"/>
              </a:xfrm>
            </p:grpSpPr>
            <p:sp>
              <p:nvSpPr>
                <p:cNvPr id="1828" name="Google Shape;1828;p34"/>
                <p:cNvSpPr/>
                <p:nvPr/>
              </p:nvSpPr>
              <p:spPr>
                <a:xfrm>
                  <a:off x="3169393" y="4742048"/>
                  <a:ext cx="70632" cy="842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10" h="1155" extrusionOk="0">
                      <a:moveTo>
                        <a:pt x="293" y="0"/>
                      </a:moveTo>
                      <a:cubicBezTo>
                        <a:pt x="141" y="0"/>
                        <a:pt x="0" y="213"/>
                        <a:pt x="134" y="367"/>
                      </a:cubicBezTo>
                      <a:lnTo>
                        <a:pt x="484" y="792"/>
                      </a:lnTo>
                      <a:cubicBezTo>
                        <a:pt x="592" y="920"/>
                        <a:pt x="693" y="1102"/>
                        <a:pt x="869" y="1149"/>
                      </a:cubicBezTo>
                      <a:cubicBezTo>
                        <a:pt x="882" y="1153"/>
                        <a:pt x="896" y="1155"/>
                        <a:pt x="910" y="1155"/>
                      </a:cubicBezTo>
                      <a:cubicBezTo>
                        <a:pt x="1004" y="1155"/>
                        <a:pt x="1110" y="1080"/>
                        <a:pt x="1098" y="974"/>
                      </a:cubicBezTo>
                      <a:cubicBezTo>
                        <a:pt x="1084" y="779"/>
                        <a:pt x="923" y="650"/>
                        <a:pt x="808" y="509"/>
                      </a:cubicBezTo>
                      <a:cubicBezTo>
                        <a:pt x="680" y="367"/>
                        <a:pt x="558" y="219"/>
                        <a:pt x="430" y="71"/>
                      </a:cubicBezTo>
                      <a:cubicBezTo>
                        <a:pt x="389" y="21"/>
                        <a:pt x="340" y="0"/>
                        <a:pt x="293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9" name="Google Shape;1829;p34"/>
                <p:cNvSpPr/>
                <p:nvPr/>
              </p:nvSpPr>
              <p:spPr>
                <a:xfrm>
                  <a:off x="3260260" y="4715929"/>
                  <a:ext cx="30480" cy="922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" h="1265" extrusionOk="0">
                      <a:moveTo>
                        <a:pt x="239" y="0"/>
                      </a:moveTo>
                      <a:cubicBezTo>
                        <a:pt x="138" y="0"/>
                        <a:pt x="37" y="64"/>
                        <a:pt x="34" y="193"/>
                      </a:cubicBezTo>
                      <a:cubicBezTo>
                        <a:pt x="34" y="395"/>
                        <a:pt x="34" y="597"/>
                        <a:pt x="34" y="799"/>
                      </a:cubicBezTo>
                      <a:cubicBezTo>
                        <a:pt x="27" y="975"/>
                        <a:pt x="0" y="1137"/>
                        <a:pt x="162" y="1244"/>
                      </a:cubicBezTo>
                      <a:cubicBezTo>
                        <a:pt x="182" y="1258"/>
                        <a:pt x="209" y="1265"/>
                        <a:pt x="237" y="1265"/>
                      </a:cubicBezTo>
                      <a:cubicBezTo>
                        <a:pt x="265" y="1265"/>
                        <a:pt x="294" y="1258"/>
                        <a:pt x="317" y="1244"/>
                      </a:cubicBezTo>
                      <a:cubicBezTo>
                        <a:pt x="479" y="1137"/>
                        <a:pt x="445" y="975"/>
                        <a:pt x="445" y="799"/>
                      </a:cubicBezTo>
                      <a:cubicBezTo>
                        <a:pt x="445" y="597"/>
                        <a:pt x="439" y="395"/>
                        <a:pt x="439" y="193"/>
                      </a:cubicBezTo>
                      <a:cubicBezTo>
                        <a:pt x="439" y="64"/>
                        <a:pt x="339" y="0"/>
                        <a:pt x="239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30" name="Google Shape;1830;p34"/>
                <p:cNvSpPr/>
                <p:nvPr/>
              </p:nvSpPr>
              <p:spPr>
                <a:xfrm>
                  <a:off x="3304039" y="4748103"/>
                  <a:ext cx="59687" cy="747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8" h="1025" extrusionOk="0">
                      <a:moveTo>
                        <a:pt x="711" y="1"/>
                      </a:moveTo>
                      <a:cubicBezTo>
                        <a:pt x="655" y="1"/>
                        <a:pt x="599" y="23"/>
                        <a:pt x="553" y="62"/>
                      </a:cubicBezTo>
                      <a:cubicBezTo>
                        <a:pt x="337" y="230"/>
                        <a:pt x="121" y="466"/>
                        <a:pt x="34" y="729"/>
                      </a:cubicBezTo>
                      <a:cubicBezTo>
                        <a:pt x="0" y="837"/>
                        <a:pt x="67" y="965"/>
                        <a:pt x="169" y="1006"/>
                      </a:cubicBezTo>
                      <a:cubicBezTo>
                        <a:pt x="199" y="1018"/>
                        <a:pt x="230" y="1024"/>
                        <a:pt x="259" y="1024"/>
                      </a:cubicBezTo>
                      <a:cubicBezTo>
                        <a:pt x="338" y="1024"/>
                        <a:pt x="409" y="980"/>
                        <a:pt x="459" y="911"/>
                      </a:cubicBezTo>
                      <a:cubicBezTo>
                        <a:pt x="526" y="817"/>
                        <a:pt x="573" y="709"/>
                        <a:pt x="641" y="615"/>
                      </a:cubicBezTo>
                      <a:cubicBezTo>
                        <a:pt x="701" y="520"/>
                        <a:pt x="775" y="439"/>
                        <a:pt x="856" y="365"/>
                      </a:cubicBezTo>
                      <a:cubicBezTo>
                        <a:pt x="937" y="284"/>
                        <a:pt x="937" y="143"/>
                        <a:pt x="856" y="62"/>
                      </a:cubicBezTo>
                      <a:cubicBezTo>
                        <a:pt x="814" y="20"/>
                        <a:pt x="763" y="1"/>
                        <a:pt x="711" y="1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831" name="Google Shape;1831;p34"/>
              <p:cNvGrpSpPr/>
              <p:nvPr/>
            </p:nvGrpSpPr>
            <p:grpSpPr>
              <a:xfrm>
                <a:off x="3637482" y="4903567"/>
                <a:ext cx="166017" cy="106445"/>
                <a:chOff x="8105507" y="3916667"/>
                <a:chExt cx="166017" cy="106445"/>
              </a:xfrm>
            </p:grpSpPr>
            <p:sp>
              <p:nvSpPr>
                <p:cNvPr id="1832" name="Google Shape;1832;p34"/>
                <p:cNvSpPr/>
                <p:nvPr/>
              </p:nvSpPr>
              <p:spPr>
                <a:xfrm>
                  <a:off x="8105507" y="3916667"/>
                  <a:ext cx="65032" cy="9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2" h="1318" extrusionOk="0">
                      <a:moveTo>
                        <a:pt x="247" y="0"/>
                      </a:moveTo>
                      <a:cubicBezTo>
                        <a:pt x="94" y="0"/>
                        <a:pt x="1" y="232"/>
                        <a:pt x="159" y="345"/>
                      </a:cubicBezTo>
                      <a:cubicBezTo>
                        <a:pt x="301" y="446"/>
                        <a:pt x="408" y="595"/>
                        <a:pt x="469" y="756"/>
                      </a:cubicBezTo>
                      <a:cubicBezTo>
                        <a:pt x="523" y="912"/>
                        <a:pt x="489" y="1100"/>
                        <a:pt x="584" y="1228"/>
                      </a:cubicBezTo>
                      <a:cubicBezTo>
                        <a:pt x="621" y="1282"/>
                        <a:pt x="685" y="1318"/>
                        <a:pt x="747" y="1318"/>
                      </a:cubicBezTo>
                      <a:cubicBezTo>
                        <a:pt x="786" y="1318"/>
                        <a:pt x="825" y="1303"/>
                        <a:pt x="853" y="1269"/>
                      </a:cubicBezTo>
                      <a:cubicBezTo>
                        <a:pt x="1022" y="1073"/>
                        <a:pt x="928" y="783"/>
                        <a:pt x="833" y="574"/>
                      </a:cubicBezTo>
                      <a:cubicBezTo>
                        <a:pt x="725" y="345"/>
                        <a:pt x="550" y="163"/>
                        <a:pt x="341" y="28"/>
                      </a:cubicBezTo>
                      <a:cubicBezTo>
                        <a:pt x="308" y="9"/>
                        <a:pt x="277" y="0"/>
                        <a:pt x="247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33" name="Google Shape;1833;p34"/>
                <p:cNvSpPr/>
                <p:nvPr/>
              </p:nvSpPr>
              <p:spPr>
                <a:xfrm>
                  <a:off x="8182502" y="3917834"/>
                  <a:ext cx="30989" cy="890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" h="1221" extrusionOk="0">
                      <a:moveTo>
                        <a:pt x="244" y="0"/>
                      </a:moveTo>
                      <a:cubicBezTo>
                        <a:pt x="161" y="0"/>
                        <a:pt x="78" y="56"/>
                        <a:pt x="68" y="167"/>
                      </a:cubicBezTo>
                      <a:cubicBezTo>
                        <a:pt x="48" y="437"/>
                        <a:pt x="28" y="713"/>
                        <a:pt x="1" y="983"/>
                      </a:cubicBezTo>
                      <a:cubicBezTo>
                        <a:pt x="1" y="1057"/>
                        <a:pt x="55" y="1152"/>
                        <a:pt x="122" y="1185"/>
                      </a:cubicBezTo>
                      <a:cubicBezTo>
                        <a:pt x="169" y="1209"/>
                        <a:pt x="206" y="1221"/>
                        <a:pt x="244" y="1221"/>
                      </a:cubicBezTo>
                      <a:cubicBezTo>
                        <a:pt x="281" y="1221"/>
                        <a:pt x="318" y="1209"/>
                        <a:pt x="365" y="1185"/>
                      </a:cubicBezTo>
                      <a:cubicBezTo>
                        <a:pt x="432" y="1152"/>
                        <a:pt x="486" y="1057"/>
                        <a:pt x="486" y="983"/>
                      </a:cubicBezTo>
                      <a:lnTo>
                        <a:pt x="419" y="167"/>
                      </a:lnTo>
                      <a:cubicBezTo>
                        <a:pt x="409" y="56"/>
                        <a:pt x="326" y="0"/>
                        <a:pt x="244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34" name="Google Shape;1834;p34"/>
                <p:cNvSpPr/>
                <p:nvPr/>
              </p:nvSpPr>
              <p:spPr>
                <a:xfrm>
                  <a:off x="8210182" y="3948404"/>
                  <a:ext cx="61342" cy="747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4" h="1024" extrusionOk="0">
                      <a:moveTo>
                        <a:pt x="681" y="0"/>
                      </a:moveTo>
                      <a:cubicBezTo>
                        <a:pt x="612" y="0"/>
                        <a:pt x="540" y="32"/>
                        <a:pt x="483" y="106"/>
                      </a:cubicBezTo>
                      <a:cubicBezTo>
                        <a:pt x="361" y="267"/>
                        <a:pt x="240" y="429"/>
                        <a:pt x="132" y="605"/>
                      </a:cubicBezTo>
                      <a:cubicBezTo>
                        <a:pt x="1" y="816"/>
                        <a:pt x="203" y="1024"/>
                        <a:pt x="397" y="1024"/>
                      </a:cubicBezTo>
                      <a:cubicBezTo>
                        <a:pt x="481" y="1024"/>
                        <a:pt x="564" y="984"/>
                        <a:pt x="618" y="888"/>
                      </a:cubicBezTo>
                      <a:cubicBezTo>
                        <a:pt x="719" y="713"/>
                        <a:pt x="800" y="530"/>
                        <a:pt x="881" y="342"/>
                      </a:cubicBezTo>
                      <a:cubicBezTo>
                        <a:pt x="964" y="152"/>
                        <a:pt x="831" y="0"/>
                        <a:pt x="681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835" name="Google Shape;1835;p34"/>
              <p:cNvGrpSpPr/>
              <p:nvPr/>
            </p:nvGrpSpPr>
            <p:grpSpPr>
              <a:xfrm>
                <a:off x="7211447" y="4009552"/>
                <a:ext cx="188606" cy="117097"/>
                <a:chOff x="6912722" y="4491852"/>
                <a:chExt cx="188606" cy="117097"/>
              </a:xfrm>
            </p:grpSpPr>
            <p:sp>
              <p:nvSpPr>
                <p:cNvPr id="1836" name="Google Shape;1836;p34"/>
                <p:cNvSpPr/>
                <p:nvPr/>
              </p:nvSpPr>
              <p:spPr>
                <a:xfrm>
                  <a:off x="6912722" y="4491852"/>
                  <a:ext cx="60387" cy="880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49" h="1207" extrusionOk="0">
                      <a:moveTo>
                        <a:pt x="319" y="1"/>
                      </a:moveTo>
                      <a:cubicBezTo>
                        <a:pt x="150" y="1"/>
                        <a:pt x="1" y="234"/>
                        <a:pt x="144" y="409"/>
                      </a:cubicBezTo>
                      <a:cubicBezTo>
                        <a:pt x="299" y="598"/>
                        <a:pt x="374" y="807"/>
                        <a:pt x="455" y="1036"/>
                      </a:cubicBezTo>
                      <a:cubicBezTo>
                        <a:pt x="495" y="1154"/>
                        <a:pt x="585" y="1206"/>
                        <a:pt x="676" y="1206"/>
                      </a:cubicBezTo>
                      <a:cubicBezTo>
                        <a:pt x="811" y="1206"/>
                        <a:pt x="948" y="1090"/>
                        <a:pt x="920" y="908"/>
                      </a:cubicBezTo>
                      <a:cubicBezTo>
                        <a:pt x="866" y="604"/>
                        <a:pt x="677" y="308"/>
                        <a:pt x="475" y="78"/>
                      </a:cubicBezTo>
                      <a:cubicBezTo>
                        <a:pt x="427" y="24"/>
                        <a:pt x="372" y="1"/>
                        <a:pt x="319" y="1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37" name="Google Shape;1837;p34"/>
                <p:cNvSpPr/>
                <p:nvPr/>
              </p:nvSpPr>
              <p:spPr>
                <a:xfrm>
                  <a:off x="6980872" y="4500461"/>
                  <a:ext cx="58224" cy="827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15" h="1134" extrusionOk="0">
                      <a:moveTo>
                        <a:pt x="622" y="1"/>
                      </a:moveTo>
                      <a:cubicBezTo>
                        <a:pt x="563" y="1"/>
                        <a:pt x="504" y="28"/>
                        <a:pt x="469" y="88"/>
                      </a:cubicBezTo>
                      <a:cubicBezTo>
                        <a:pt x="408" y="196"/>
                        <a:pt x="388" y="318"/>
                        <a:pt x="328" y="419"/>
                      </a:cubicBezTo>
                      <a:cubicBezTo>
                        <a:pt x="267" y="527"/>
                        <a:pt x="206" y="641"/>
                        <a:pt x="132" y="736"/>
                      </a:cubicBezTo>
                      <a:cubicBezTo>
                        <a:pt x="0" y="913"/>
                        <a:pt x="193" y="1133"/>
                        <a:pt x="377" y="1133"/>
                      </a:cubicBezTo>
                      <a:cubicBezTo>
                        <a:pt x="437" y="1133"/>
                        <a:pt x="497" y="1109"/>
                        <a:pt x="543" y="1053"/>
                      </a:cubicBezTo>
                      <a:cubicBezTo>
                        <a:pt x="732" y="817"/>
                        <a:pt x="914" y="453"/>
                        <a:pt x="813" y="136"/>
                      </a:cubicBezTo>
                      <a:cubicBezTo>
                        <a:pt x="786" y="50"/>
                        <a:pt x="703" y="1"/>
                        <a:pt x="622" y="1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38" name="Google Shape;1838;p34"/>
                <p:cNvSpPr/>
                <p:nvPr/>
              </p:nvSpPr>
              <p:spPr>
                <a:xfrm>
                  <a:off x="7032351" y="4533876"/>
                  <a:ext cx="68978" cy="750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4" h="1029" extrusionOk="0">
                      <a:moveTo>
                        <a:pt x="743" y="0"/>
                      </a:moveTo>
                      <a:cubicBezTo>
                        <a:pt x="687" y="0"/>
                        <a:pt x="630" y="21"/>
                        <a:pt x="584" y="69"/>
                      </a:cubicBezTo>
                      <a:cubicBezTo>
                        <a:pt x="395" y="271"/>
                        <a:pt x="173" y="467"/>
                        <a:pt x="65" y="730"/>
                      </a:cubicBezTo>
                      <a:cubicBezTo>
                        <a:pt x="0" y="886"/>
                        <a:pt x="155" y="1029"/>
                        <a:pt x="305" y="1029"/>
                      </a:cubicBezTo>
                      <a:cubicBezTo>
                        <a:pt x="343" y="1029"/>
                        <a:pt x="381" y="1020"/>
                        <a:pt x="415" y="999"/>
                      </a:cubicBezTo>
                      <a:cubicBezTo>
                        <a:pt x="651" y="851"/>
                        <a:pt x="800" y="581"/>
                        <a:pt x="962" y="359"/>
                      </a:cubicBezTo>
                      <a:cubicBezTo>
                        <a:pt x="1084" y="191"/>
                        <a:pt x="914" y="0"/>
                        <a:pt x="743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839" name="Google Shape;1839;p34"/>
              <p:cNvGrpSpPr/>
              <p:nvPr/>
            </p:nvGrpSpPr>
            <p:grpSpPr>
              <a:xfrm>
                <a:off x="4857982" y="4342392"/>
                <a:ext cx="166017" cy="106445"/>
                <a:chOff x="8105507" y="3916667"/>
                <a:chExt cx="166017" cy="106445"/>
              </a:xfrm>
            </p:grpSpPr>
            <p:sp>
              <p:nvSpPr>
                <p:cNvPr id="1840" name="Google Shape;1840;p34"/>
                <p:cNvSpPr/>
                <p:nvPr/>
              </p:nvSpPr>
              <p:spPr>
                <a:xfrm>
                  <a:off x="8105507" y="3916667"/>
                  <a:ext cx="65032" cy="9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2" h="1318" extrusionOk="0">
                      <a:moveTo>
                        <a:pt x="247" y="0"/>
                      </a:moveTo>
                      <a:cubicBezTo>
                        <a:pt x="94" y="0"/>
                        <a:pt x="1" y="232"/>
                        <a:pt x="159" y="345"/>
                      </a:cubicBezTo>
                      <a:cubicBezTo>
                        <a:pt x="301" y="446"/>
                        <a:pt x="408" y="595"/>
                        <a:pt x="469" y="756"/>
                      </a:cubicBezTo>
                      <a:cubicBezTo>
                        <a:pt x="523" y="912"/>
                        <a:pt x="489" y="1100"/>
                        <a:pt x="584" y="1228"/>
                      </a:cubicBezTo>
                      <a:cubicBezTo>
                        <a:pt x="621" y="1282"/>
                        <a:pt x="685" y="1318"/>
                        <a:pt x="747" y="1318"/>
                      </a:cubicBezTo>
                      <a:cubicBezTo>
                        <a:pt x="786" y="1318"/>
                        <a:pt x="825" y="1303"/>
                        <a:pt x="853" y="1269"/>
                      </a:cubicBezTo>
                      <a:cubicBezTo>
                        <a:pt x="1022" y="1073"/>
                        <a:pt x="928" y="783"/>
                        <a:pt x="833" y="574"/>
                      </a:cubicBezTo>
                      <a:cubicBezTo>
                        <a:pt x="725" y="345"/>
                        <a:pt x="550" y="163"/>
                        <a:pt x="341" y="28"/>
                      </a:cubicBezTo>
                      <a:cubicBezTo>
                        <a:pt x="308" y="9"/>
                        <a:pt x="277" y="0"/>
                        <a:pt x="247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41" name="Google Shape;1841;p34"/>
                <p:cNvSpPr/>
                <p:nvPr/>
              </p:nvSpPr>
              <p:spPr>
                <a:xfrm>
                  <a:off x="8182502" y="3917834"/>
                  <a:ext cx="30989" cy="890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" h="1221" extrusionOk="0">
                      <a:moveTo>
                        <a:pt x="244" y="0"/>
                      </a:moveTo>
                      <a:cubicBezTo>
                        <a:pt x="161" y="0"/>
                        <a:pt x="78" y="56"/>
                        <a:pt x="68" y="167"/>
                      </a:cubicBezTo>
                      <a:cubicBezTo>
                        <a:pt x="48" y="437"/>
                        <a:pt x="28" y="713"/>
                        <a:pt x="1" y="983"/>
                      </a:cubicBezTo>
                      <a:cubicBezTo>
                        <a:pt x="1" y="1057"/>
                        <a:pt x="55" y="1152"/>
                        <a:pt x="122" y="1185"/>
                      </a:cubicBezTo>
                      <a:cubicBezTo>
                        <a:pt x="169" y="1209"/>
                        <a:pt x="206" y="1221"/>
                        <a:pt x="244" y="1221"/>
                      </a:cubicBezTo>
                      <a:cubicBezTo>
                        <a:pt x="281" y="1221"/>
                        <a:pt x="318" y="1209"/>
                        <a:pt x="365" y="1185"/>
                      </a:cubicBezTo>
                      <a:cubicBezTo>
                        <a:pt x="432" y="1152"/>
                        <a:pt x="486" y="1057"/>
                        <a:pt x="486" y="983"/>
                      </a:cubicBezTo>
                      <a:lnTo>
                        <a:pt x="419" y="167"/>
                      </a:lnTo>
                      <a:cubicBezTo>
                        <a:pt x="409" y="56"/>
                        <a:pt x="326" y="0"/>
                        <a:pt x="244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42" name="Google Shape;1842;p34"/>
                <p:cNvSpPr/>
                <p:nvPr/>
              </p:nvSpPr>
              <p:spPr>
                <a:xfrm>
                  <a:off x="8210182" y="3948404"/>
                  <a:ext cx="61342" cy="747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4" h="1024" extrusionOk="0">
                      <a:moveTo>
                        <a:pt x="681" y="0"/>
                      </a:moveTo>
                      <a:cubicBezTo>
                        <a:pt x="612" y="0"/>
                        <a:pt x="540" y="32"/>
                        <a:pt x="483" y="106"/>
                      </a:cubicBezTo>
                      <a:cubicBezTo>
                        <a:pt x="361" y="267"/>
                        <a:pt x="240" y="429"/>
                        <a:pt x="132" y="605"/>
                      </a:cubicBezTo>
                      <a:cubicBezTo>
                        <a:pt x="1" y="816"/>
                        <a:pt x="203" y="1024"/>
                        <a:pt x="397" y="1024"/>
                      </a:cubicBezTo>
                      <a:cubicBezTo>
                        <a:pt x="481" y="1024"/>
                        <a:pt x="564" y="984"/>
                        <a:pt x="618" y="888"/>
                      </a:cubicBezTo>
                      <a:cubicBezTo>
                        <a:pt x="719" y="713"/>
                        <a:pt x="800" y="530"/>
                        <a:pt x="881" y="342"/>
                      </a:cubicBezTo>
                      <a:cubicBezTo>
                        <a:pt x="964" y="152"/>
                        <a:pt x="831" y="0"/>
                        <a:pt x="681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843" name="Google Shape;1843;p34"/>
              <p:cNvGrpSpPr/>
              <p:nvPr/>
            </p:nvGrpSpPr>
            <p:grpSpPr>
              <a:xfrm>
                <a:off x="8430770" y="4550779"/>
                <a:ext cx="166017" cy="106445"/>
                <a:chOff x="8105507" y="3916667"/>
                <a:chExt cx="166017" cy="106445"/>
              </a:xfrm>
            </p:grpSpPr>
            <p:sp>
              <p:nvSpPr>
                <p:cNvPr id="1844" name="Google Shape;1844;p34"/>
                <p:cNvSpPr/>
                <p:nvPr/>
              </p:nvSpPr>
              <p:spPr>
                <a:xfrm>
                  <a:off x="8105507" y="3916667"/>
                  <a:ext cx="65032" cy="961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2" h="1318" extrusionOk="0">
                      <a:moveTo>
                        <a:pt x="247" y="0"/>
                      </a:moveTo>
                      <a:cubicBezTo>
                        <a:pt x="94" y="0"/>
                        <a:pt x="1" y="232"/>
                        <a:pt x="159" y="345"/>
                      </a:cubicBezTo>
                      <a:cubicBezTo>
                        <a:pt x="301" y="446"/>
                        <a:pt x="408" y="595"/>
                        <a:pt x="469" y="756"/>
                      </a:cubicBezTo>
                      <a:cubicBezTo>
                        <a:pt x="523" y="912"/>
                        <a:pt x="489" y="1100"/>
                        <a:pt x="584" y="1228"/>
                      </a:cubicBezTo>
                      <a:cubicBezTo>
                        <a:pt x="621" y="1282"/>
                        <a:pt x="685" y="1318"/>
                        <a:pt x="747" y="1318"/>
                      </a:cubicBezTo>
                      <a:cubicBezTo>
                        <a:pt x="786" y="1318"/>
                        <a:pt x="825" y="1303"/>
                        <a:pt x="853" y="1269"/>
                      </a:cubicBezTo>
                      <a:cubicBezTo>
                        <a:pt x="1022" y="1073"/>
                        <a:pt x="928" y="783"/>
                        <a:pt x="833" y="574"/>
                      </a:cubicBezTo>
                      <a:cubicBezTo>
                        <a:pt x="725" y="345"/>
                        <a:pt x="550" y="163"/>
                        <a:pt x="341" y="28"/>
                      </a:cubicBezTo>
                      <a:cubicBezTo>
                        <a:pt x="308" y="9"/>
                        <a:pt x="277" y="0"/>
                        <a:pt x="247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45" name="Google Shape;1845;p34"/>
                <p:cNvSpPr/>
                <p:nvPr/>
              </p:nvSpPr>
              <p:spPr>
                <a:xfrm>
                  <a:off x="8182502" y="3917834"/>
                  <a:ext cx="30989" cy="890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" h="1221" extrusionOk="0">
                      <a:moveTo>
                        <a:pt x="244" y="0"/>
                      </a:moveTo>
                      <a:cubicBezTo>
                        <a:pt x="161" y="0"/>
                        <a:pt x="78" y="56"/>
                        <a:pt x="68" y="167"/>
                      </a:cubicBezTo>
                      <a:cubicBezTo>
                        <a:pt x="48" y="437"/>
                        <a:pt x="28" y="713"/>
                        <a:pt x="1" y="983"/>
                      </a:cubicBezTo>
                      <a:cubicBezTo>
                        <a:pt x="1" y="1057"/>
                        <a:pt x="55" y="1152"/>
                        <a:pt x="122" y="1185"/>
                      </a:cubicBezTo>
                      <a:cubicBezTo>
                        <a:pt x="169" y="1209"/>
                        <a:pt x="206" y="1221"/>
                        <a:pt x="244" y="1221"/>
                      </a:cubicBezTo>
                      <a:cubicBezTo>
                        <a:pt x="281" y="1221"/>
                        <a:pt x="318" y="1209"/>
                        <a:pt x="365" y="1185"/>
                      </a:cubicBezTo>
                      <a:cubicBezTo>
                        <a:pt x="432" y="1152"/>
                        <a:pt x="486" y="1057"/>
                        <a:pt x="486" y="983"/>
                      </a:cubicBezTo>
                      <a:lnTo>
                        <a:pt x="419" y="167"/>
                      </a:lnTo>
                      <a:cubicBezTo>
                        <a:pt x="409" y="56"/>
                        <a:pt x="326" y="0"/>
                        <a:pt x="244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46" name="Google Shape;1846;p34"/>
                <p:cNvSpPr/>
                <p:nvPr/>
              </p:nvSpPr>
              <p:spPr>
                <a:xfrm>
                  <a:off x="8210182" y="3948404"/>
                  <a:ext cx="61342" cy="747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4" h="1024" extrusionOk="0">
                      <a:moveTo>
                        <a:pt x="681" y="0"/>
                      </a:moveTo>
                      <a:cubicBezTo>
                        <a:pt x="612" y="0"/>
                        <a:pt x="540" y="32"/>
                        <a:pt x="483" y="106"/>
                      </a:cubicBezTo>
                      <a:cubicBezTo>
                        <a:pt x="361" y="267"/>
                        <a:pt x="240" y="429"/>
                        <a:pt x="132" y="605"/>
                      </a:cubicBezTo>
                      <a:cubicBezTo>
                        <a:pt x="1" y="816"/>
                        <a:pt x="203" y="1024"/>
                        <a:pt x="397" y="1024"/>
                      </a:cubicBezTo>
                      <a:cubicBezTo>
                        <a:pt x="481" y="1024"/>
                        <a:pt x="564" y="984"/>
                        <a:pt x="618" y="888"/>
                      </a:cubicBezTo>
                      <a:cubicBezTo>
                        <a:pt x="719" y="713"/>
                        <a:pt x="800" y="530"/>
                        <a:pt x="881" y="342"/>
                      </a:cubicBezTo>
                      <a:cubicBezTo>
                        <a:pt x="964" y="152"/>
                        <a:pt x="831" y="0"/>
                        <a:pt x="681" y="0"/>
                      </a:cubicBezTo>
                      <a:close/>
                    </a:path>
                  </a:pathLst>
                </a:custGeom>
                <a:solidFill>
                  <a:srgbClr val="092553">
                    <a:alpha val="422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"/>
          <p:cNvSpPr/>
          <p:nvPr/>
        </p:nvSpPr>
        <p:spPr>
          <a:xfrm>
            <a:off x="-3362" y="3272549"/>
            <a:ext cx="9150778" cy="1713517"/>
          </a:xfrm>
          <a:custGeom>
            <a:avLst/>
            <a:gdLst/>
            <a:ahLst/>
            <a:cxnLst/>
            <a:rect l="l" t="t" r="r" b="b"/>
            <a:pathLst>
              <a:path w="284960" h="62640" extrusionOk="0">
                <a:moveTo>
                  <a:pt x="28810" y="1"/>
                </a:moveTo>
                <a:cubicBezTo>
                  <a:pt x="27913" y="1"/>
                  <a:pt x="27012" y="28"/>
                  <a:pt x="26110" y="85"/>
                </a:cubicBezTo>
                <a:cubicBezTo>
                  <a:pt x="15502" y="754"/>
                  <a:pt x="4681" y="6985"/>
                  <a:pt x="0" y="16043"/>
                </a:cubicBezTo>
                <a:lnTo>
                  <a:pt x="0" y="62639"/>
                </a:lnTo>
                <a:cubicBezTo>
                  <a:pt x="39125" y="55163"/>
                  <a:pt x="87712" y="49080"/>
                  <a:pt x="143535" y="49080"/>
                </a:cubicBezTo>
                <a:cubicBezTo>
                  <a:pt x="144221" y="49080"/>
                  <a:pt x="144908" y="49081"/>
                  <a:pt x="145595" y="49083"/>
                </a:cubicBezTo>
                <a:cubicBezTo>
                  <a:pt x="199517" y="49235"/>
                  <a:pt x="246631" y="55101"/>
                  <a:pt x="284960" y="62305"/>
                </a:cubicBezTo>
                <a:lnTo>
                  <a:pt x="284960" y="19113"/>
                </a:lnTo>
                <a:cubicBezTo>
                  <a:pt x="278715" y="20017"/>
                  <a:pt x="272444" y="20512"/>
                  <a:pt x="266170" y="20512"/>
                </a:cubicBezTo>
                <a:cubicBezTo>
                  <a:pt x="260839" y="20512"/>
                  <a:pt x="255507" y="20154"/>
                  <a:pt x="250187" y="19386"/>
                </a:cubicBezTo>
                <a:cubicBezTo>
                  <a:pt x="226936" y="15985"/>
                  <a:pt x="204335" y="4871"/>
                  <a:pt x="181288" y="4871"/>
                </a:cubicBezTo>
                <a:cubicBezTo>
                  <a:pt x="177972" y="4871"/>
                  <a:pt x="174647" y="5101"/>
                  <a:pt x="171310" y="5617"/>
                </a:cubicBezTo>
                <a:cubicBezTo>
                  <a:pt x="148984" y="9080"/>
                  <a:pt x="129266" y="25087"/>
                  <a:pt x="106775" y="25087"/>
                </a:cubicBezTo>
                <a:cubicBezTo>
                  <a:pt x="106362" y="25087"/>
                  <a:pt x="105948" y="25081"/>
                  <a:pt x="105534" y="25070"/>
                </a:cubicBezTo>
                <a:cubicBezTo>
                  <a:pt x="91521" y="24736"/>
                  <a:pt x="78573" y="17988"/>
                  <a:pt x="66019" y="11666"/>
                </a:cubicBezTo>
                <a:cubicBezTo>
                  <a:pt x="54305" y="5780"/>
                  <a:pt x="41819" y="1"/>
                  <a:pt x="28810" y="1"/>
                </a:cubicBezTo>
                <a:close/>
              </a:path>
            </a:pathLst>
          </a:custGeom>
          <a:solidFill>
            <a:srgbClr val="FFFFFF">
              <a:alpha val="428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2" name="Google Shape;112;p3"/>
          <p:cNvGrpSpPr/>
          <p:nvPr/>
        </p:nvGrpSpPr>
        <p:grpSpPr>
          <a:xfrm rot="674933" flipH="1">
            <a:off x="-293587" y="3210234"/>
            <a:ext cx="3145026" cy="1838151"/>
            <a:chOff x="4246750" y="3914450"/>
            <a:chExt cx="533900" cy="312050"/>
          </a:xfrm>
        </p:grpSpPr>
        <p:sp>
          <p:nvSpPr>
            <p:cNvPr id="113" name="Google Shape;113;p3"/>
            <p:cNvSpPr/>
            <p:nvPr/>
          </p:nvSpPr>
          <p:spPr>
            <a:xfrm>
              <a:off x="4246750" y="3914450"/>
              <a:ext cx="533900" cy="312050"/>
            </a:xfrm>
            <a:custGeom>
              <a:avLst/>
              <a:gdLst/>
              <a:ahLst/>
              <a:cxnLst/>
              <a:rect l="l" t="t" r="r" b="b"/>
              <a:pathLst>
                <a:path w="21356" h="12482" extrusionOk="0">
                  <a:moveTo>
                    <a:pt x="17428" y="0"/>
                  </a:moveTo>
                  <a:cubicBezTo>
                    <a:pt x="16612" y="0"/>
                    <a:pt x="15790" y="271"/>
                    <a:pt x="15145" y="775"/>
                  </a:cubicBezTo>
                  <a:cubicBezTo>
                    <a:pt x="14052" y="1629"/>
                    <a:pt x="13486" y="3070"/>
                    <a:pt x="13595" y="4457"/>
                  </a:cubicBezTo>
                  <a:lnTo>
                    <a:pt x="13595" y="4457"/>
                  </a:lnTo>
                  <a:cubicBezTo>
                    <a:pt x="13523" y="3903"/>
                    <a:pt x="12942" y="3528"/>
                    <a:pt x="12373" y="3528"/>
                  </a:cubicBezTo>
                  <a:cubicBezTo>
                    <a:pt x="12226" y="3528"/>
                    <a:pt x="12079" y="3553"/>
                    <a:pt x="11942" y="3607"/>
                  </a:cubicBezTo>
                  <a:cubicBezTo>
                    <a:pt x="11255" y="3883"/>
                    <a:pt x="10870" y="4658"/>
                    <a:pt x="10837" y="5393"/>
                  </a:cubicBezTo>
                  <a:cubicBezTo>
                    <a:pt x="10783" y="4645"/>
                    <a:pt x="10729" y="3883"/>
                    <a:pt x="10439" y="3189"/>
                  </a:cubicBezTo>
                  <a:cubicBezTo>
                    <a:pt x="10149" y="2501"/>
                    <a:pt x="9589" y="1874"/>
                    <a:pt x="8854" y="1712"/>
                  </a:cubicBezTo>
                  <a:cubicBezTo>
                    <a:pt x="8721" y="1682"/>
                    <a:pt x="8587" y="1669"/>
                    <a:pt x="8452" y="1669"/>
                  </a:cubicBezTo>
                  <a:cubicBezTo>
                    <a:pt x="7974" y="1669"/>
                    <a:pt x="7497" y="1842"/>
                    <a:pt x="7081" y="2089"/>
                  </a:cubicBezTo>
                  <a:cubicBezTo>
                    <a:pt x="5840" y="2824"/>
                    <a:pt x="5031" y="4234"/>
                    <a:pt x="5024" y="5670"/>
                  </a:cubicBezTo>
                  <a:cubicBezTo>
                    <a:pt x="4517" y="5379"/>
                    <a:pt x="3932" y="5232"/>
                    <a:pt x="3347" y="5232"/>
                  </a:cubicBezTo>
                  <a:cubicBezTo>
                    <a:pt x="2765" y="5232"/>
                    <a:pt x="2184" y="5377"/>
                    <a:pt x="1680" y="5670"/>
                  </a:cubicBezTo>
                  <a:cubicBezTo>
                    <a:pt x="668" y="6250"/>
                    <a:pt x="1" y="7396"/>
                    <a:pt x="1" y="8563"/>
                  </a:cubicBezTo>
                  <a:lnTo>
                    <a:pt x="19715" y="12273"/>
                  </a:lnTo>
                  <a:lnTo>
                    <a:pt x="19715" y="12273"/>
                  </a:lnTo>
                  <a:cubicBezTo>
                    <a:pt x="19662" y="12311"/>
                    <a:pt x="19649" y="12470"/>
                    <a:pt x="19751" y="12480"/>
                  </a:cubicBezTo>
                  <a:cubicBezTo>
                    <a:pt x="19756" y="12481"/>
                    <a:pt x="19762" y="12481"/>
                    <a:pt x="19767" y="12481"/>
                  </a:cubicBezTo>
                  <a:cubicBezTo>
                    <a:pt x="19886" y="12481"/>
                    <a:pt x="19969" y="12340"/>
                    <a:pt x="20020" y="12224"/>
                  </a:cubicBezTo>
                  <a:cubicBezTo>
                    <a:pt x="20924" y="10019"/>
                    <a:pt x="21356" y="7625"/>
                    <a:pt x="21275" y="5238"/>
                  </a:cubicBezTo>
                  <a:cubicBezTo>
                    <a:pt x="21207" y="3411"/>
                    <a:pt x="20695" y="1375"/>
                    <a:pt x="19124" y="444"/>
                  </a:cubicBezTo>
                  <a:cubicBezTo>
                    <a:pt x="18610" y="143"/>
                    <a:pt x="18021" y="0"/>
                    <a:pt x="174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3"/>
            <p:cNvSpPr/>
            <p:nvPr/>
          </p:nvSpPr>
          <p:spPr>
            <a:xfrm>
              <a:off x="4625550" y="4001525"/>
              <a:ext cx="7100" cy="27250"/>
            </a:xfrm>
            <a:custGeom>
              <a:avLst/>
              <a:gdLst/>
              <a:ahLst/>
              <a:cxnLst/>
              <a:rect l="l" t="t" r="r" b="b"/>
              <a:pathLst>
                <a:path w="284" h="1090" extrusionOk="0">
                  <a:moveTo>
                    <a:pt x="138" y="1"/>
                  </a:moveTo>
                  <a:cubicBezTo>
                    <a:pt x="89" y="1"/>
                    <a:pt x="41" y="33"/>
                    <a:pt x="41" y="97"/>
                  </a:cubicBezTo>
                  <a:cubicBezTo>
                    <a:pt x="34" y="285"/>
                    <a:pt x="27" y="481"/>
                    <a:pt x="27" y="670"/>
                  </a:cubicBezTo>
                  <a:cubicBezTo>
                    <a:pt x="20" y="818"/>
                    <a:pt x="0" y="946"/>
                    <a:pt x="88" y="1074"/>
                  </a:cubicBezTo>
                  <a:cubicBezTo>
                    <a:pt x="98" y="1084"/>
                    <a:pt x="118" y="1090"/>
                    <a:pt x="138" y="1090"/>
                  </a:cubicBezTo>
                  <a:cubicBezTo>
                    <a:pt x="159" y="1090"/>
                    <a:pt x="179" y="1084"/>
                    <a:pt x="189" y="1074"/>
                  </a:cubicBezTo>
                  <a:cubicBezTo>
                    <a:pt x="283" y="946"/>
                    <a:pt x="256" y="818"/>
                    <a:pt x="250" y="670"/>
                  </a:cubicBezTo>
                  <a:lnTo>
                    <a:pt x="236" y="97"/>
                  </a:lnTo>
                  <a:cubicBezTo>
                    <a:pt x="236" y="33"/>
                    <a:pt x="187" y="1"/>
                    <a:pt x="138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3"/>
            <p:cNvSpPr/>
            <p:nvPr/>
          </p:nvSpPr>
          <p:spPr>
            <a:xfrm>
              <a:off x="4686225" y="3976325"/>
              <a:ext cx="8275" cy="35400"/>
            </a:xfrm>
            <a:custGeom>
              <a:avLst/>
              <a:gdLst/>
              <a:ahLst/>
              <a:cxnLst/>
              <a:rect l="l" t="t" r="r" b="b"/>
              <a:pathLst>
                <a:path w="331" h="1416" extrusionOk="0">
                  <a:moveTo>
                    <a:pt x="191" y="1"/>
                  </a:moveTo>
                  <a:cubicBezTo>
                    <a:pt x="139" y="1"/>
                    <a:pt x="88" y="36"/>
                    <a:pt x="88" y="107"/>
                  </a:cubicBezTo>
                  <a:cubicBezTo>
                    <a:pt x="75" y="322"/>
                    <a:pt x="68" y="545"/>
                    <a:pt x="54" y="768"/>
                  </a:cubicBezTo>
                  <a:cubicBezTo>
                    <a:pt x="48" y="963"/>
                    <a:pt x="1" y="1165"/>
                    <a:pt x="68" y="1354"/>
                  </a:cubicBezTo>
                  <a:cubicBezTo>
                    <a:pt x="83" y="1393"/>
                    <a:pt x="121" y="1416"/>
                    <a:pt x="158" y="1416"/>
                  </a:cubicBezTo>
                  <a:cubicBezTo>
                    <a:pt x="185" y="1416"/>
                    <a:pt x="213" y="1403"/>
                    <a:pt x="230" y="1374"/>
                  </a:cubicBezTo>
                  <a:cubicBezTo>
                    <a:pt x="324" y="1199"/>
                    <a:pt x="311" y="1004"/>
                    <a:pt x="324" y="815"/>
                  </a:cubicBezTo>
                  <a:cubicBezTo>
                    <a:pt x="331" y="579"/>
                    <a:pt x="317" y="343"/>
                    <a:pt x="304" y="107"/>
                  </a:cubicBezTo>
                  <a:cubicBezTo>
                    <a:pt x="297" y="36"/>
                    <a:pt x="243" y="1"/>
                    <a:pt x="191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4461850" y="4009925"/>
              <a:ext cx="8300" cy="25250"/>
            </a:xfrm>
            <a:custGeom>
              <a:avLst/>
              <a:gdLst/>
              <a:ahLst/>
              <a:cxnLst/>
              <a:rect l="l" t="t" r="r" b="b"/>
              <a:pathLst>
                <a:path w="332" h="1010" extrusionOk="0">
                  <a:moveTo>
                    <a:pt x="169" y="0"/>
                  </a:moveTo>
                  <a:cubicBezTo>
                    <a:pt x="115" y="0"/>
                    <a:pt x="61" y="37"/>
                    <a:pt x="55" y="111"/>
                  </a:cubicBezTo>
                  <a:cubicBezTo>
                    <a:pt x="48" y="260"/>
                    <a:pt x="34" y="415"/>
                    <a:pt x="28" y="563"/>
                  </a:cubicBezTo>
                  <a:cubicBezTo>
                    <a:pt x="28" y="698"/>
                    <a:pt x="1" y="833"/>
                    <a:pt x="68" y="954"/>
                  </a:cubicBezTo>
                  <a:cubicBezTo>
                    <a:pt x="88" y="991"/>
                    <a:pt x="127" y="1010"/>
                    <a:pt x="166" y="1010"/>
                  </a:cubicBezTo>
                  <a:cubicBezTo>
                    <a:pt x="205" y="1010"/>
                    <a:pt x="243" y="991"/>
                    <a:pt x="264" y="954"/>
                  </a:cubicBezTo>
                  <a:cubicBezTo>
                    <a:pt x="331" y="833"/>
                    <a:pt x="311" y="698"/>
                    <a:pt x="304" y="563"/>
                  </a:cubicBezTo>
                  <a:cubicBezTo>
                    <a:pt x="304" y="415"/>
                    <a:pt x="291" y="260"/>
                    <a:pt x="284" y="111"/>
                  </a:cubicBezTo>
                  <a:cubicBezTo>
                    <a:pt x="277" y="37"/>
                    <a:pt x="223" y="0"/>
                    <a:pt x="169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4537725" y="4069175"/>
              <a:ext cx="9800" cy="26600"/>
            </a:xfrm>
            <a:custGeom>
              <a:avLst/>
              <a:gdLst/>
              <a:ahLst/>
              <a:cxnLst/>
              <a:rect l="l" t="t" r="r" b="b"/>
              <a:pathLst>
                <a:path w="392" h="1064" extrusionOk="0">
                  <a:moveTo>
                    <a:pt x="268" y="1"/>
                  </a:moveTo>
                  <a:cubicBezTo>
                    <a:pt x="222" y="1"/>
                    <a:pt x="173" y="28"/>
                    <a:pt x="155" y="74"/>
                  </a:cubicBezTo>
                  <a:cubicBezTo>
                    <a:pt x="94" y="229"/>
                    <a:pt x="88" y="398"/>
                    <a:pt x="67" y="560"/>
                  </a:cubicBezTo>
                  <a:cubicBezTo>
                    <a:pt x="54" y="715"/>
                    <a:pt x="0" y="877"/>
                    <a:pt x="81" y="1012"/>
                  </a:cubicBezTo>
                  <a:cubicBezTo>
                    <a:pt x="101" y="1043"/>
                    <a:pt x="140" y="1064"/>
                    <a:pt x="178" y="1064"/>
                  </a:cubicBezTo>
                  <a:cubicBezTo>
                    <a:pt x="204" y="1064"/>
                    <a:pt x="230" y="1054"/>
                    <a:pt x="250" y="1032"/>
                  </a:cubicBezTo>
                  <a:cubicBezTo>
                    <a:pt x="357" y="910"/>
                    <a:pt x="337" y="749"/>
                    <a:pt x="351" y="593"/>
                  </a:cubicBezTo>
                  <a:cubicBezTo>
                    <a:pt x="364" y="418"/>
                    <a:pt x="391" y="250"/>
                    <a:pt x="357" y="74"/>
                  </a:cubicBezTo>
                  <a:cubicBezTo>
                    <a:pt x="348" y="23"/>
                    <a:pt x="309" y="1"/>
                    <a:pt x="268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4612225" y="4105825"/>
              <a:ext cx="8275" cy="32050"/>
            </a:xfrm>
            <a:custGeom>
              <a:avLst/>
              <a:gdLst/>
              <a:ahLst/>
              <a:cxnLst/>
              <a:rect l="l" t="t" r="r" b="b"/>
              <a:pathLst>
                <a:path w="331" h="1282" extrusionOk="0">
                  <a:moveTo>
                    <a:pt x="204" y="1"/>
                  </a:moveTo>
                  <a:cubicBezTo>
                    <a:pt x="147" y="1"/>
                    <a:pt x="88" y="38"/>
                    <a:pt x="81" y="112"/>
                  </a:cubicBezTo>
                  <a:cubicBezTo>
                    <a:pt x="75" y="321"/>
                    <a:pt x="61" y="530"/>
                    <a:pt x="48" y="739"/>
                  </a:cubicBezTo>
                  <a:cubicBezTo>
                    <a:pt x="41" y="914"/>
                    <a:pt x="0" y="1083"/>
                    <a:pt x="81" y="1238"/>
                  </a:cubicBezTo>
                  <a:cubicBezTo>
                    <a:pt x="98" y="1267"/>
                    <a:pt x="127" y="1281"/>
                    <a:pt x="156" y="1281"/>
                  </a:cubicBezTo>
                  <a:cubicBezTo>
                    <a:pt x="187" y="1281"/>
                    <a:pt x="219" y="1266"/>
                    <a:pt x="236" y="1238"/>
                  </a:cubicBezTo>
                  <a:cubicBezTo>
                    <a:pt x="331" y="1090"/>
                    <a:pt x="304" y="908"/>
                    <a:pt x="304" y="739"/>
                  </a:cubicBezTo>
                  <a:cubicBezTo>
                    <a:pt x="311" y="530"/>
                    <a:pt x="311" y="321"/>
                    <a:pt x="317" y="112"/>
                  </a:cubicBezTo>
                  <a:cubicBezTo>
                    <a:pt x="317" y="38"/>
                    <a:pt x="262" y="1"/>
                    <a:pt x="204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4671725" y="4110925"/>
              <a:ext cx="9300" cy="30500"/>
            </a:xfrm>
            <a:custGeom>
              <a:avLst/>
              <a:gdLst/>
              <a:ahLst/>
              <a:cxnLst/>
              <a:rect l="l" t="t" r="r" b="b"/>
              <a:pathLst>
                <a:path w="372" h="1220" extrusionOk="0">
                  <a:moveTo>
                    <a:pt x="199" y="1"/>
                  </a:moveTo>
                  <a:cubicBezTo>
                    <a:pt x="127" y="1"/>
                    <a:pt x="58" y="46"/>
                    <a:pt x="61" y="137"/>
                  </a:cubicBezTo>
                  <a:cubicBezTo>
                    <a:pt x="68" y="313"/>
                    <a:pt x="61" y="481"/>
                    <a:pt x="55" y="650"/>
                  </a:cubicBezTo>
                  <a:cubicBezTo>
                    <a:pt x="41" y="811"/>
                    <a:pt x="1" y="973"/>
                    <a:pt x="48" y="1128"/>
                  </a:cubicBezTo>
                  <a:cubicBezTo>
                    <a:pt x="67" y="1186"/>
                    <a:pt x="123" y="1219"/>
                    <a:pt x="178" y="1219"/>
                  </a:cubicBezTo>
                  <a:cubicBezTo>
                    <a:pt x="221" y="1219"/>
                    <a:pt x="264" y="1199"/>
                    <a:pt x="291" y="1155"/>
                  </a:cubicBezTo>
                  <a:cubicBezTo>
                    <a:pt x="371" y="1014"/>
                    <a:pt x="358" y="852"/>
                    <a:pt x="358" y="690"/>
                  </a:cubicBezTo>
                  <a:cubicBezTo>
                    <a:pt x="365" y="508"/>
                    <a:pt x="358" y="326"/>
                    <a:pt x="351" y="137"/>
                  </a:cubicBezTo>
                  <a:cubicBezTo>
                    <a:pt x="345" y="46"/>
                    <a:pt x="270" y="1"/>
                    <a:pt x="199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4464550" y="4088375"/>
              <a:ext cx="9125" cy="27175"/>
            </a:xfrm>
            <a:custGeom>
              <a:avLst/>
              <a:gdLst/>
              <a:ahLst/>
              <a:cxnLst/>
              <a:rect l="l" t="t" r="r" b="b"/>
              <a:pathLst>
                <a:path w="365" h="1087" extrusionOk="0">
                  <a:moveTo>
                    <a:pt x="168" y="1"/>
                  </a:moveTo>
                  <a:cubicBezTo>
                    <a:pt x="105" y="1"/>
                    <a:pt x="41" y="41"/>
                    <a:pt x="34" y="122"/>
                  </a:cubicBezTo>
                  <a:cubicBezTo>
                    <a:pt x="21" y="297"/>
                    <a:pt x="7" y="473"/>
                    <a:pt x="14" y="648"/>
                  </a:cubicBezTo>
                  <a:cubicBezTo>
                    <a:pt x="14" y="796"/>
                    <a:pt x="1" y="945"/>
                    <a:pt x="109" y="1053"/>
                  </a:cubicBezTo>
                  <a:cubicBezTo>
                    <a:pt x="132" y="1076"/>
                    <a:pt x="161" y="1086"/>
                    <a:pt x="190" y="1086"/>
                  </a:cubicBezTo>
                  <a:cubicBezTo>
                    <a:pt x="229" y="1086"/>
                    <a:pt x="267" y="1067"/>
                    <a:pt x="291" y="1032"/>
                  </a:cubicBezTo>
                  <a:cubicBezTo>
                    <a:pt x="365" y="904"/>
                    <a:pt x="318" y="763"/>
                    <a:pt x="304" y="614"/>
                  </a:cubicBezTo>
                  <a:cubicBezTo>
                    <a:pt x="291" y="453"/>
                    <a:pt x="284" y="284"/>
                    <a:pt x="291" y="122"/>
                  </a:cubicBezTo>
                  <a:cubicBezTo>
                    <a:pt x="291" y="41"/>
                    <a:pt x="230" y="1"/>
                    <a:pt x="168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4318400" y="4070425"/>
              <a:ext cx="7600" cy="30150"/>
            </a:xfrm>
            <a:custGeom>
              <a:avLst/>
              <a:gdLst/>
              <a:ahLst/>
              <a:cxnLst/>
              <a:rect l="l" t="t" r="r" b="b"/>
              <a:pathLst>
                <a:path w="304" h="1206" extrusionOk="0">
                  <a:moveTo>
                    <a:pt x="94" y="0"/>
                  </a:moveTo>
                  <a:cubicBezTo>
                    <a:pt x="49" y="0"/>
                    <a:pt x="1" y="32"/>
                    <a:pt x="1" y="85"/>
                  </a:cubicBezTo>
                  <a:cubicBezTo>
                    <a:pt x="1" y="281"/>
                    <a:pt x="1" y="476"/>
                    <a:pt x="14" y="672"/>
                  </a:cubicBezTo>
                  <a:cubicBezTo>
                    <a:pt x="21" y="840"/>
                    <a:pt x="7" y="1002"/>
                    <a:pt x="75" y="1157"/>
                  </a:cubicBezTo>
                  <a:cubicBezTo>
                    <a:pt x="89" y="1191"/>
                    <a:pt x="121" y="1206"/>
                    <a:pt x="154" y="1206"/>
                  </a:cubicBezTo>
                  <a:cubicBezTo>
                    <a:pt x="201" y="1206"/>
                    <a:pt x="252" y="1177"/>
                    <a:pt x="264" y="1130"/>
                  </a:cubicBezTo>
                  <a:cubicBezTo>
                    <a:pt x="304" y="962"/>
                    <a:pt x="264" y="773"/>
                    <a:pt x="243" y="597"/>
                  </a:cubicBezTo>
                  <a:lnTo>
                    <a:pt x="243" y="591"/>
                  </a:lnTo>
                  <a:cubicBezTo>
                    <a:pt x="230" y="415"/>
                    <a:pt x="196" y="240"/>
                    <a:pt x="169" y="65"/>
                  </a:cubicBezTo>
                  <a:cubicBezTo>
                    <a:pt x="163" y="20"/>
                    <a:pt x="130" y="0"/>
                    <a:pt x="94" y="0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3"/>
            <p:cNvSpPr/>
            <p:nvPr/>
          </p:nvSpPr>
          <p:spPr>
            <a:xfrm>
              <a:off x="4274275" y="4084325"/>
              <a:ext cx="10275" cy="28925"/>
            </a:xfrm>
            <a:custGeom>
              <a:avLst/>
              <a:gdLst/>
              <a:ahLst/>
              <a:cxnLst/>
              <a:rect l="l" t="t" r="r" b="b"/>
              <a:pathLst>
                <a:path w="411" h="1157" extrusionOk="0">
                  <a:moveTo>
                    <a:pt x="148" y="0"/>
                  </a:moveTo>
                  <a:cubicBezTo>
                    <a:pt x="78" y="0"/>
                    <a:pt x="0" y="60"/>
                    <a:pt x="12" y="149"/>
                  </a:cubicBezTo>
                  <a:cubicBezTo>
                    <a:pt x="46" y="325"/>
                    <a:pt x="73" y="493"/>
                    <a:pt x="100" y="662"/>
                  </a:cubicBezTo>
                  <a:cubicBezTo>
                    <a:pt x="127" y="817"/>
                    <a:pt x="141" y="972"/>
                    <a:pt x="221" y="1114"/>
                  </a:cubicBezTo>
                  <a:cubicBezTo>
                    <a:pt x="237" y="1142"/>
                    <a:pt x="270" y="1157"/>
                    <a:pt x="302" y="1157"/>
                  </a:cubicBezTo>
                  <a:cubicBezTo>
                    <a:pt x="340" y="1157"/>
                    <a:pt x="376" y="1137"/>
                    <a:pt x="383" y="1093"/>
                  </a:cubicBezTo>
                  <a:cubicBezTo>
                    <a:pt x="410" y="938"/>
                    <a:pt x="370" y="790"/>
                    <a:pt x="343" y="635"/>
                  </a:cubicBezTo>
                  <a:cubicBezTo>
                    <a:pt x="316" y="453"/>
                    <a:pt x="282" y="271"/>
                    <a:pt x="248" y="89"/>
                  </a:cubicBezTo>
                  <a:cubicBezTo>
                    <a:pt x="238" y="27"/>
                    <a:pt x="195" y="0"/>
                    <a:pt x="148" y="0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3" name="Google Shape;123;p3"/>
          <p:cNvGrpSpPr/>
          <p:nvPr/>
        </p:nvGrpSpPr>
        <p:grpSpPr>
          <a:xfrm rot="-674933">
            <a:off x="6058763" y="3033034"/>
            <a:ext cx="3145026" cy="1838151"/>
            <a:chOff x="4246750" y="3914450"/>
            <a:chExt cx="533900" cy="312050"/>
          </a:xfrm>
        </p:grpSpPr>
        <p:sp>
          <p:nvSpPr>
            <p:cNvPr id="124" name="Google Shape;124;p3"/>
            <p:cNvSpPr/>
            <p:nvPr/>
          </p:nvSpPr>
          <p:spPr>
            <a:xfrm>
              <a:off x="4246750" y="3914450"/>
              <a:ext cx="533900" cy="312050"/>
            </a:xfrm>
            <a:custGeom>
              <a:avLst/>
              <a:gdLst/>
              <a:ahLst/>
              <a:cxnLst/>
              <a:rect l="l" t="t" r="r" b="b"/>
              <a:pathLst>
                <a:path w="21356" h="12482" extrusionOk="0">
                  <a:moveTo>
                    <a:pt x="17428" y="0"/>
                  </a:moveTo>
                  <a:cubicBezTo>
                    <a:pt x="16612" y="0"/>
                    <a:pt x="15790" y="271"/>
                    <a:pt x="15145" y="775"/>
                  </a:cubicBezTo>
                  <a:cubicBezTo>
                    <a:pt x="14052" y="1629"/>
                    <a:pt x="13486" y="3070"/>
                    <a:pt x="13595" y="4457"/>
                  </a:cubicBezTo>
                  <a:lnTo>
                    <a:pt x="13595" y="4457"/>
                  </a:lnTo>
                  <a:cubicBezTo>
                    <a:pt x="13523" y="3903"/>
                    <a:pt x="12942" y="3528"/>
                    <a:pt x="12373" y="3528"/>
                  </a:cubicBezTo>
                  <a:cubicBezTo>
                    <a:pt x="12226" y="3528"/>
                    <a:pt x="12079" y="3553"/>
                    <a:pt x="11942" y="3607"/>
                  </a:cubicBezTo>
                  <a:cubicBezTo>
                    <a:pt x="11255" y="3883"/>
                    <a:pt x="10870" y="4658"/>
                    <a:pt x="10837" y="5393"/>
                  </a:cubicBezTo>
                  <a:cubicBezTo>
                    <a:pt x="10783" y="4645"/>
                    <a:pt x="10729" y="3883"/>
                    <a:pt x="10439" y="3189"/>
                  </a:cubicBezTo>
                  <a:cubicBezTo>
                    <a:pt x="10149" y="2501"/>
                    <a:pt x="9589" y="1874"/>
                    <a:pt x="8854" y="1712"/>
                  </a:cubicBezTo>
                  <a:cubicBezTo>
                    <a:pt x="8721" y="1682"/>
                    <a:pt x="8587" y="1669"/>
                    <a:pt x="8452" y="1669"/>
                  </a:cubicBezTo>
                  <a:cubicBezTo>
                    <a:pt x="7974" y="1669"/>
                    <a:pt x="7497" y="1842"/>
                    <a:pt x="7081" y="2089"/>
                  </a:cubicBezTo>
                  <a:cubicBezTo>
                    <a:pt x="5840" y="2824"/>
                    <a:pt x="5031" y="4234"/>
                    <a:pt x="5024" y="5670"/>
                  </a:cubicBezTo>
                  <a:cubicBezTo>
                    <a:pt x="4517" y="5379"/>
                    <a:pt x="3932" y="5232"/>
                    <a:pt x="3347" y="5232"/>
                  </a:cubicBezTo>
                  <a:cubicBezTo>
                    <a:pt x="2765" y="5232"/>
                    <a:pt x="2184" y="5377"/>
                    <a:pt x="1680" y="5670"/>
                  </a:cubicBezTo>
                  <a:cubicBezTo>
                    <a:pt x="668" y="6250"/>
                    <a:pt x="1" y="7396"/>
                    <a:pt x="1" y="8563"/>
                  </a:cubicBezTo>
                  <a:lnTo>
                    <a:pt x="19715" y="12273"/>
                  </a:lnTo>
                  <a:lnTo>
                    <a:pt x="19715" y="12273"/>
                  </a:lnTo>
                  <a:cubicBezTo>
                    <a:pt x="19662" y="12311"/>
                    <a:pt x="19649" y="12470"/>
                    <a:pt x="19751" y="12480"/>
                  </a:cubicBezTo>
                  <a:cubicBezTo>
                    <a:pt x="19756" y="12481"/>
                    <a:pt x="19762" y="12481"/>
                    <a:pt x="19767" y="12481"/>
                  </a:cubicBezTo>
                  <a:cubicBezTo>
                    <a:pt x="19886" y="12481"/>
                    <a:pt x="19969" y="12340"/>
                    <a:pt x="20020" y="12224"/>
                  </a:cubicBezTo>
                  <a:cubicBezTo>
                    <a:pt x="20924" y="10019"/>
                    <a:pt x="21356" y="7625"/>
                    <a:pt x="21275" y="5238"/>
                  </a:cubicBezTo>
                  <a:cubicBezTo>
                    <a:pt x="21207" y="3411"/>
                    <a:pt x="20695" y="1375"/>
                    <a:pt x="19124" y="444"/>
                  </a:cubicBezTo>
                  <a:cubicBezTo>
                    <a:pt x="18610" y="143"/>
                    <a:pt x="18021" y="0"/>
                    <a:pt x="174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4625550" y="4001525"/>
              <a:ext cx="7100" cy="27250"/>
            </a:xfrm>
            <a:custGeom>
              <a:avLst/>
              <a:gdLst/>
              <a:ahLst/>
              <a:cxnLst/>
              <a:rect l="l" t="t" r="r" b="b"/>
              <a:pathLst>
                <a:path w="284" h="1090" extrusionOk="0">
                  <a:moveTo>
                    <a:pt x="138" y="1"/>
                  </a:moveTo>
                  <a:cubicBezTo>
                    <a:pt x="89" y="1"/>
                    <a:pt x="41" y="33"/>
                    <a:pt x="41" y="97"/>
                  </a:cubicBezTo>
                  <a:cubicBezTo>
                    <a:pt x="34" y="285"/>
                    <a:pt x="27" y="481"/>
                    <a:pt x="27" y="670"/>
                  </a:cubicBezTo>
                  <a:cubicBezTo>
                    <a:pt x="20" y="818"/>
                    <a:pt x="0" y="946"/>
                    <a:pt x="88" y="1074"/>
                  </a:cubicBezTo>
                  <a:cubicBezTo>
                    <a:pt x="98" y="1084"/>
                    <a:pt x="118" y="1090"/>
                    <a:pt x="138" y="1090"/>
                  </a:cubicBezTo>
                  <a:cubicBezTo>
                    <a:pt x="159" y="1090"/>
                    <a:pt x="179" y="1084"/>
                    <a:pt x="189" y="1074"/>
                  </a:cubicBezTo>
                  <a:cubicBezTo>
                    <a:pt x="283" y="946"/>
                    <a:pt x="256" y="818"/>
                    <a:pt x="250" y="670"/>
                  </a:cubicBezTo>
                  <a:lnTo>
                    <a:pt x="236" y="97"/>
                  </a:lnTo>
                  <a:cubicBezTo>
                    <a:pt x="236" y="33"/>
                    <a:pt x="187" y="1"/>
                    <a:pt x="138" y="1"/>
                  </a:cubicBezTo>
                  <a:close/>
                </a:path>
              </a:pathLst>
            </a:custGeom>
            <a:solidFill>
              <a:srgbClr val="092553">
                <a:alpha val="3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4686225" y="3976325"/>
              <a:ext cx="8275" cy="35400"/>
            </a:xfrm>
            <a:custGeom>
              <a:avLst/>
              <a:gdLst/>
              <a:ahLst/>
              <a:cxnLst/>
              <a:rect l="l" t="t" r="r" b="b"/>
              <a:pathLst>
                <a:path w="331" h="1416" extrusionOk="0">
                  <a:moveTo>
                    <a:pt x="191" y="1"/>
                  </a:moveTo>
                  <a:cubicBezTo>
                    <a:pt x="139" y="1"/>
                    <a:pt x="88" y="36"/>
                    <a:pt x="88" y="107"/>
                  </a:cubicBezTo>
                  <a:cubicBezTo>
                    <a:pt x="75" y="322"/>
                    <a:pt x="68" y="545"/>
                    <a:pt x="54" y="768"/>
                  </a:cubicBezTo>
                  <a:cubicBezTo>
                    <a:pt x="48" y="963"/>
                    <a:pt x="1" y="1165"/>
                    <a:pt x="68" y="1354"/>
                  </a:cubicBezTo>
                  <a:cubicBezTo>
                    <a:pt x="83" y="1393"/>
                    <a:pt x="121" y="1416"/>
                    <a:pt x="158" y="1416"/>
                  </a:cubicBezTo>
                  <a:cubicBezTo>
                    <a:pt x="185" y="1416"/>
                    <a:pt x="213" y="1403"/>
                    <a:pt x="230" y="1374"/>
                  </a:cubicBezTo>
                  <a:cubicBezTo>
                    <a:pt x="324" y="1199"/>
                    <a:pt x="311" y="1004"/>
                    <a:pt x="324" y="815"/>
                  </a:cubicBezTo>
                  <a:cubicBezTo>
                    <a:pt x="331" y="579"/>
                    <a:pt x="317" y="343"/>
                    <a:pt x="304" y="107"/>
                  </a:cubicBezTo>
                  <a:cubicBezTo>
                    <a:pt x="297" y="36"/>
                    <a:pt x="243" y="1"/>
                    <a:pt x="191" y="1"/>
                  </a:cubicBezTo>
                  <a:close/>
                </a:path>
              </a:pathLst>
            </a:custGeom>
            <a:solidFill>
              <a:srgbClr val="092553">
                <a:alpha val="3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3"/>
            <p:cNvSpPr/>
            <p:nvPr/>
          </p:nvSpPr>
          <p:spPr>
            <a:xfrm>
              <a:off x="4461850" y="4009925"/>
              <a:ext cx="8300" cy="25250"/>
            </a:xfrm>
            <a:custGeom>
              <a:avLst/>
              <a:gdLst/>
              <a:ahLst/>
              <a:cxnLst/>
              <a:rect l="l" t="t" r="r" b="b"/>
              <a:pathLst>
                <a:path w="332" h="1010" extrusionOk="0">
                  <a:moveTo>
                    <a:pt x="169" y="0"/>
                  </a:moveTo>
                  <a:cubicBezTo>
                    <a:pt x="115" y="0"/>
                    <a:pt x="61" y="37"/>
                    <a:pt x="55" y="111"/>
                  </a:cubicBezTo>
                  <a:cubicBezTo>
                    <a:pt x="48" y="260"/>
                    <a:pt x="34" y="415"/>
                    <a:pt x="28" y="563"/>
                  </a:cubicBezTo>
                  <a:cubicBezTo>
                    <a:pt x="28" y="698"/>
                    <a:pt x="1" y="833"/>
                    <a:pt x="68" y="954"/>
                  </a:cubicBezTo>
                  <a:cubicBezTo>
                    <a:pt x="88" y="991"/>
                    <a:pt x="127" y="1010"/>
                    <a:pt x="166" y="1010"/>
                  </a:cubicBezTo>
                  <a:cubicBezTo>
                    <a:pt x="205" y="1010"/>
                    <a:pt x="243" y="991"/>
                    <a:pt x="264" y="954"/>
                  </a:cubicBezTo>
                  <a:cubicBezTo>
                    <a:pt x="331" y="833"/>
                    <a:pt x="311" y="698"/>
                    <a:pt x="304" y="563"/>
                  </a:cubicBezTo>
                  <a:cubicBezTo>
                    <a:pt x="304" y="415"/>
                    <a:pt x="291" y="260"/>
                    <a:pt x="284" y="111"/>
                  </a:cubicBezTo>
                  <a:cubicBezTo>
                    <a:pt x="277" y="37"/>
                    <a:pt x="223" y="0"/>
                    <a:pt x="169" y="0"/>
                  </a:cubicBezTo>
                  <a:close/>
                </a:path>
              </a:pathLst>
            </a:custGeom>
            <a:solidFill>
              <a:srgbClr val="092553">
                <a:alpha val="3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3"/>
            <p:cNvSpPr/>
            <p:nvPr/>
          </p:nvSpPr>
          <p:spPr>
            <a:xfrm>
              <a:off x="4537725" y="4069175"/>
              <a:ext cx="9800" cy="26600"/>
            </a:xfrm>
            <a:custGeom>
              <a:avLst/>
              <a:gdLst/>
              <a:ahLst/>
              <a:cxnLst/>
              <a:rect l="l" t="t" r="r" b="b"/>
              <a:pathLst>
                <a:path w="392" h="1064" extrusionOk="0">
                  <a:moveTo>
                    <a:pt x="268" y="1"/>
                  </a:moveTo>
                  <a:cubicBezTo>
                    <a:pt x="222" y="1"/>
                    <a:pt x="173" y="28"/>
                    <a:pt x="155" y="74"/>
                  </a:cubicBezTo>
                  <a:cubicBezTo>
                    <a:pt x="94" y="229"/>
                    <a:pt x="88" y="398"/>
                    <a:pt x="67" y="560"/>
                  </a:cubicBezTo>
                  <a:cubicBezTo>
                    <a:pt x="54" y="715"/>
                    <a:pt x="0" y="877"/>
                    <a:pt x="81" y="1012"/>
                  </a:cubicBezTo>
                  <a:cubicBezTo>
                    <a:pt x="101" y="1043"/>
                    <a:pt x="140" y="1064"/>
                    <a:pt x="178" y="1064"/>
                  </a:cubicBezTo>
                  <a:cubicBezTo>
                    <a:pt x="204" y="1064"/>
                    <a:pt x="230" y="1054"/>
                    <a:pt x="250" y="1032"/>
                  </a:cubicBezTo>
                  <a:cubicBezTo>
                    <a:pt x="357" y="910"/>
                    <a:pt x="337" y="749"/>
                    <a:pt x="351" y="593"/>
                  </a:cubicBezTo>
                  <a:cubicBezTo>
                    <a:pt x="364" y="418"/>
                    <a:pt x="391" y="250"/>
                    <a:pt x="357" y="74"/>
                  </a:cubicBezTo>
                  <a:cubicBezTo>
                    <a:pt x="348" y="23"/>
                    <a:pt x="309" y="1"/>
                    <a:pt x="268" y="1"/>
                  </a:cubicBezTo>
                  <a:close/>
                </a:path>
              </a:pathLst>
            </a:custGeom>
            <a:solidFill>
              <a:srgbClr val="092553">
                <a:alpha val="3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4612225" y="4105825"/>
              <a:ext cx="8275" cy="32050"/>
            </a:xfrm>
            <a:custGeom>
              <a:avLst/>
              <a:gdLst/>
              <a:ahLst/>
              <a:cxnLst/>
              <a:rect l="l" t="t" r="r" b="b"/>
              <a:pathLst>
                <a:path w="331" h="1282" extrusionOk="0">
                  <a:moveTo>
                    <a:pt x="204" y="1"/>
                  </a:moveTo>
                  <a:cubicBezTo>
                    <a:pt x="147" y="1"/>
                    <a:pt x="88" y="38"/>
                    <a:pt x="81" y="112"/>
                  </a:cubicBezTo>
                  <a:cubicBezTo>
                    <a:pt x="75" y="321"/>
                    <a:pt x="61" y="530"/>
                    <a:pt x="48" y="739"/>
                  </a:cubicBezTo>
                  <a:cubicBezTo>
                    <a:pt x="41" y="914"/>
                    <a:pt x="0" y="1083"/>
                    <a:pt x="81" y="1238"/>
                  </a:cubicBezTo>
                  <a:cubicBezTo>
                    <a:pt x="98" y="1267"/>
                    <a:pt x="127" y="1281"/>
                    <a:pt x="156" y="1281"/>
                  </a:cubicBezTo>
                  <a:cubicBezTo>
                    <a:pt x="187" y="1281"/>
                    <a:pt x="219" y="1266"/>
                    <a:pt x="236" y="1238"/>
                  </a:cubicBezTo>
                  <a:cubicBezTo>
                    <a:pt x="331" y="1090"/>
                    <a:pt x="304" y="908"/>
                    <a:pt x="304" y="739"/>
                  </a:cubicBezTo>
                  <a:cubicBezTo>
                    <a:pt x="311" y="530"/>
                    <a:pt x="311" y="321"/>
                    <a:pt x="317" y="112"/>
                  </a:cubicBezTo>
                  <a:cubicBezTo>
                    <a:pt x="317" y="38"/>
                    <a:pt x="262" y="1"/>
                    <a:pt x="204" y="1"/>
                  </a:cubicBezTo>
                  <a:close/>
                </a:path>
              </a:pathLst>
            </a:custGeom>
            <a:solidFill>
              <a:srgbClr val="092553">
                <a:alpha val="3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4671725" y="4110925"/>
              <a:ext cx="9300" cy="30500"/>
            </a:xfrm>
            <a:custGeom>
              <a:avLst/>
              <a:gdLst/>
              <a:ahLst/>
              <a:cxnLst/>
              <a:rect l="l" t="t" r="r" b="b"/>
              <a:pathLst>
                <a:path w="372" h="1220" extrusionOk="0">
                  <a:moveTo>
                    <a:pt x="199" y="1"/>
                  </a:moveTo>
                  <a:cubicBezTo>
                    <a:pt x="127" y="1"/>
                    <a:pt x="58" y="46"/>
                    <a:pt x="61" y="137"/>
                  </a:cubicBezTo>
                  <a:cubicBezTo>
                    <a:pt x="68" y="313"/>
                    <a:pt x="61" y="481"/>
                    <a:pt x="55" y="650"/>
                  </a:cubicBezTo>
                  <a:cubicBezTo>
                    <a:pt x="41" y="811"/>
                    <a:pt x="1" y="973"/>
                    <a:pt x="48" y="1128"/>
                  </a:cubicBezTo>
                  <a:cubicBezTo>
                    <a:pt x="67" y="1186"/>
                    <a:pt x="123" y="1219"/>
                    <a:pt x="178" y="1219"/>
                  </a:cubicBezTo>
                  <a:cubicBezTo>
                    <a:pt x="221" y="1219"/>
                    <a:pt x="264" y="1199"/>
                    <a:pt x="291" y="1155"/>
                  </a:cubicBezTo>
                  <a:cubicBezTo>
                    <a:pt x="371" y="1014"/>
                    <a:pt x="358" y="852"/>
                    <a:pt x="358" y="690"/>
                  </a:cubicBezTo>
                  <a:cubicBezTo>
                    <a:pt x="365" y="508"/>
                    <a:pt x="358" y="326"/>
                    <a:pt x="351" y="137"/>
                  </a:cubicBezTo>
                  <a:cubicBezTo>
                    <a:pt x="345" y="46"/>
                    <a:pt x="270" y="1"/>
                    <a:pt x="199" y="1"/>
                  </a:cubicBezTo>
                  <a:close/>
                </a:path>
              </a:pathLst>
            </a:custGeom>
            <a:solidFill>
              <a:srgbClr val="092553">
                <a:alpha val="3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4464550" y="4088375"/>
              <a:ext cx="9125" cy="27175"/>
            </a:xfrm>
            <a:custGeom>
              <a:avLst/>
              <a:gdLst/>
              <a:ahLst/>
              <a:cxnLst/>
              <a:rect l="l" t="t" r="r" b="b"/>
              <a:pathLst>
                <a:path w="365" h="1087" extrusionOk="0">
                  <a:moveTo>
                    <a:pt x="168" y="1"/>
                  </a:moveTo>
                  <a:cubicBezTo>
                    <a:pt x="105" y="1"/>
                    <a:pt x="41" y="41"/>
                    <a:pt x="34" y="122"/>
                  </a:cubicBezTo>
                  <a:cubicBezTo>
                    <a:pt x="21" y="297"/>
                    <a:pt x="7" y="473"/>
                    <a:pt x="14" y="648"/>
                  </a:cubicBezTo>
                  <a:cubicBezTo>
                    <a:pt x="14" y="796"/>
                    <a:pt x="1" y="945"/>
                    <a:pt x="109" y="1053"/>
                  </a:cubicBezTo>
                  <a:cubicBezTo>
                    <a:pt x="132" y="1076"/>
                    <a:pt x="161" y="1086"/>
                    <a:pt x="190" y="1086"/>
                  </a:cubicBezTo>
                  <a:cubicBezTo>
                    <a:pt x="229" y="1086"/>
                    <a:pt x="267" y="1067"/>
                    <a:pt x="291" y="1032"/>
                  </a:cubicBezTo>
                  <a:cubicBezTo>
                    <a:pt x="365" y="904"/>
                    <a:pt x="318" y="763"/>
                    <a:pt x="304" y="614"/>
                  </a:cubicBezTo>
                  <a:cubicBezTo>
                    <a:pt x="291" y="453"/>
                    <a:pt x="284" y="284"/>
                    <a:pt x="291" y="122"/>
                  </a:cubicBezTo>
                  <a:cubicBezTo>
                    <a:pt x="291" y="41"/>
                    <a:pt x="230" y="1"/>
                    <a:pt x="168" y="1"/>
                  </a:cubicBezTo>
                  <a:close/>
                </a:path>
              </a:pathLst>
            </a:custGeom>
            <a:solidFill>
              <a:srgbClr val="092553">
                <a:alpha val="3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4318400" y="4070425"/>
              <a:ext cx="7600" cy="30150"/>
            </a:xfrm>
            <a:custGeom>
              <a:avLst/>
              <a:gdLst/>
              <a:ahLst/>
              <a:cxnLst/>
              <a:rect l="l" t="t" r="r" b="b"/>
              <a:pathLst>
                <a:path w="304" h="1206" extrusionOk="0">
                  <a:moveTo>
                    <a:pt x="94" y="0"/>
                  </a:moveTo>
                  <a:cubicBezTo>
                    <a:pt x="49" y="0"/>
                    <a:pt x="1" y="32"/>
                    <a:pt x="1" y="85"/>
                  </a:cubicBezTo>
                  <a:cubicBezTo>
                    <a:pt x="1" y="281"/>
                    <a:pt x="1" y="476"/>
                    <a:pt x="14" y="672"/>
                  </a:cubicBezTo>
                  <a:cubicBezTo>
                    <a:pt x="21" y="840"/>
                    <a:pt x="7" y="1002"/>
                    <a:pt x="75" y="1157"/>
                  </a:cubicBezTo>
                  <a:cubicBezTo>
                    <a:pt x="89" y="1191"/>
                    <a:pt x="121" y="1206"/>
                    <a:pt x="154" y="1206"/>
                  </a:cubicBezTo>
                  <a:cubicBezTo>
                    <a:pt x="201" y="1206"/>
                    <a:pt x="252" y="1177"/>
                    <a:pt x="264" y="1130"/>
                  </a:cubicBezTo>
                  <a:cubicBezTo>
                    <a:pt x="304" y="962"/>
                    <a:pt x="264" y="773"/>
                    <a:pt x="243" y="597"/>
                  </a:cubicBezTo>
                  <a:lnTo>
                    <a:pt x="243" y="591"/>
                  </a:lnTo>
                  <a:cubicBezTo>
                    <a:pt x="230" y="415"/>
                    <a:pt x="196" y="240"/>
                    <a:pt x="169" y="65"/>
                  </a:cubicBezTo>
                  <a:cubicBezTo>
                    <a:pt x="163" y="20"/>
                    <a:pt x="130" y="0"/>
                    <a:pt x="94" y="0"/>
                  </a:cubicBezTo>
                  <a:close/>
                </a:path>
              </a:pathLst>
            </a:custGeom>
            <a:solidFill>
              <a:srgbClr val="092553">
                <a:alpha val="3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4274275" y="4084325"/>
              <a:ext cx="10275" cy="28925"/>
            </a:xfrm>
            <a:custGeom>
              <a:avLst/>
              <a:gdLst/>
              <a:ahLst/>
              <a:cxnLst/>
              <a:rect l="l" t="t" r="r" b="b"/>
              <a:pathLst>
                <a:path w="411" h="1157" extrusionOk="0">
                  <a:moveTo>
                    <a:pt x="148" y="0"/>
                  </a:moveTo>
                  <a:cubicBezTo>
                    <a:pt x="78" y="0"/>
                    <a:pt x="0" y="60"/>
                    <a:pt x="12" y="149"/>
                  </a:cubicBezTo>
                  <a:cubicBezTo>
                    <a:pt x="46" y="325"/>
                    <a:pt x="73" y="493"/>
                    <a:pt x="100" y="662"/>
                  </a:cubicBezTo>
                  <a:cubicBezTo>
                    <a:pt x="127" y="817"/>
                    <a:pt x="141" y="972"/>
                    <a:pt x="221" y="1114"/>
                  </a:cubicBezTo>
                  <a:cubicBezTo>
                    <a:pt x="237" y="1142"/>
                    <a:pt x="270" y="1157"/>
                    <a:pt x="302" y="1157"/>
                  </a:cubicBezTo>
                  <a:cubicBezTo>
                    <a:pt x="340" y="1157"/>
                    <a:pt x="376" y="1137"/>
                    <a:pt x="383" y="1093"/>
                  </a:cubicBezTo>
                  <a:cubicBezTo>
                    <a:pt x="410" y="938"/>
                    <a:pt x="370" y="790"/>
                    <a:pt x="343" y="635"/>
                  </a:cubicBezTo>
                  <a:cubicBezTo>
                    <a:pt x="316" y="453"/>
                    <a:pt x="282" y="271"/>
                    <a:pt x="248" y="89"/>
                  </a:cubicBezTo>
                  <a:cubicBezTo>
                    <a:pt x="238" y="27"/>
                    <a:pt x="195" y="0"/>
                    <a:pt x="148" y="0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4" name="Google Shape;134;p3"/>
          <p:cNvGrpSpPr/>
          <p:nvPr/>
        </p:nvGrpSpPr>
        <p:grpSpPr>
          <a:xfrm>
            <a:off x="3660137" y="3551550"/>
            <a:ext cx="1865824" cy="801127"/>
            <a:chOff x="3124075" y="3826725"/>
            <a:chExt cx="412000" cy="176900"/>
          </a:xfrm>
        </p:grpSpPr>
        <p:sp>
          <p:nvSpPr>
            <p:cNvPr id="135" name="Google Shape;135;p3"/>
            <p:cNvSpPr/>
            <p:nvPr/>
          </p:nvSpPr>
          <p:spPr>
            <a:xfrm>
              <a:off x="3124075" y="3826725"/>
              <a:ext cx="412000" cy="176900"/>
            </a:xfrm>
            <a:custGeom>
              <a:avLst/>
              <a:gdLst/>
              <a:ahLst/>
              <a:cxnLst/>
              <a:rect l="l" t="t" r="r" b="b"/>
              <a:pathLst>
                <a:path w="16480" h="7076" extrusionOk="0">
                  <a:moveTo>
                    <a:pt x="6192" y="0"/>
                  </a:moveTo>
                  <a:cubicBezTo>
                    <a:pt x="5606" y="0"/>
                    <a:pt x="5023" y="217"/>
                    <a:pt x="4552" y="568"/>
                  </a:cubicBezTo>
                  <a:cubicBezTo>
                    <a:pt x="3540" y="1324"/>
                    <a:pt x="3055" y="2719"/>
                    <a:pt x="3392" y="3940"/>
                  </a:cubicBezTo>
                  <a:cubicBezTo>
                    <a:pt x="2901" y="3443"/>
                    <a:pt x="2287" y="2907"/>
                    <a:pt x="1629" y="2907"/>
                  </a:cubicBezTo>
                  <a:cubicBezTo>
                    <a:pt x="1519" y="2907"/>
                    <a:pt x="1407" y="2922"/>
                    <a:pt x="1295" y="2955"/>
                  </a:cubicBezTo>
                  <a:cubicBezTo>
                    <a:pt x="803" y="3097"/>
                    <a:pt x="465" y="3555"/>
                    <a:pt x="297" y="4041"/>
                  </a:cubicBezTo>
                  <a:cubicBezTo>
                    <a:pt x="0" y="4864"/>
                    <a:pt x="115" y="5821"/>
                    <a:pt x="580" y="6563"/>
                  </a:cubicBezTo>
                  <a:lnTo>
                    <a:pt x="16264" y="7075"/>
                  </a:lnTo>
                  <a:cubicBezTo>
                    <a:pt x="16372" y="6286"/>
                    <a:pt x="16480" y="5464"/>
                    <a:pt x="16278" y="4688"/>
                  </a:cubicBezTo>
                  <a:cubicBezTo>
                    <a:pt x="16069" y="3920"/>
                    <a:pt x="15462" y="3191"/>
                    <a:pt x="14666" y="3104"/>
                  </a:cubicBezTo>
                  <a:cubicBezTo>
                    <a:pt x="14605" y="3097"/>
                    <a:pt x="14545" y="3093"/>
                    <a:pt x="14486" y="3093"/>
                  </a:cubicBezTo>
                  <a:cubicBezTo>
                    <a:pt x="13620" y="3093"/>
                    <a:pt x="12886" y="3803"/>
                    <a:pt x="12292" y="4459"/>
                  </a:cubicBezTo>
                  <a:cubicBezTo>
                    <a:pt x="11773" y="3879"/>
                    <a:pt x="11234" y="3272"/>
                    <a:pt x="10519" y="2962"/>
                  </a:cubicBezTo>
                  <a:cubicBezTo>
                    <a:pt x="10250" y="2844"/>
                    <a:pt x="9947" y="2781"/>
                    <a:pt x="9648" y="2781"/>
                  </a:cubicBezTo>
                  <a:cubicBezTo>
                    <a:pt x="9160" y="2781"/>
                    <a:pt x="8683" y="2950"/>
                    <a:pt x="8382" y="3326"/>
                  </a:cubicBezTo>
                  <a:cubicBezTo>
                    <a:pt x="8173" y="2706"/>
                    <a:pt x="8341" y="2011"/>
                    <a:pt x="8159" y="1377"/>
                  </a:cubicBezTo>
                  <a:cubicBezTo>
                    <a:pt x="7950" y="690"/>
                    <a:pt x="7303" y="170"/>
                    <a:pt x="6595" y="36"/>
                  </a:cubicBezTo>
                  <a:cubicBezTo>
                    <a:pt x="6461" y="12"/>
                    <a:pt x="6327" y="0"/>
                    <a:pt x="61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3150975" y="3954750"/>
              <a:ext cx="12725" cy="25025"/>
            </a:xfrm>
            <a:custGeom>
              <a:avLst/>
              <a:gdLst/>
              <a:ahLst/>
              <a:cxnLst/>
              <a:rect l="l" t="t" r="r" b="b"/>
              <a:pathLst>
                <a:path w="509" h="1001" extrusionOk="0">
                  <a:moveTo>
                    <a:pt x="65" y="0"/>
                  </a:moveTo>
                  <a:cubicBezTo>
                    <a:pt x="31" y="0"/>
                    <a:pt x="1" y="32"/>
                    <a:pt x="10" y="73"/>
                  </a:cubicBezTo>
                  <a:cubicBezTo>
                    <a:pt x="37" y="248"/>
                    <a:pt x="91" y="410"/>
                    <a:pt x="151" y="572"/>
                  </a:cubicBezTo>
                  <a:cubicBezTo>
                    <a:pt x="205" y="713"/>
                    <a:pt x="239" y="875"/>
                    <a:pt x="347" y="976"/>
                  </a:cubicBezTo>
                  <a:cubicBezTo>
                    <a:pt x="364" y="993"/>
                    <a:pt x="385" y="1001"/>
                    <a:pt x="407" y="1001"/>
                  </a:cubicBezTo>
                  <a:cubicBezTo>
                    <a:pt x="454" y="1001"/>
                    <a:pt x="502" y="965"/>
                    <a:pt x="502" y="909"/>
                  </a:cubicBezTo>
                  <a:cubicBezTo>
                    <a:pt x="509" y="761"/>
                    <a:pt x="414" y="626"/>
                    <a:pt x="360" y="491"/>
                  </a:cubicBezTo>
                  <a:cubicBezTo>
                    <a:pt x="286" y="329"/>
                    <a:pt x="212" y="174"/>
                    <a:pt x="111" y="26"/>
                  </a:cubicBezTo>
                  <a:cubicBezTo>
                    <a:pt x="98" y="8"/>
                    <a:pt x="81" y="0"/>
                    <a:pt x="65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3238550" y="3863300"/>
              <a:ext cx="10800" cy="25775"/>
            </a:xfrm>
            <a:custGeom>
              <a:avLst/>
              <a:gdLst/>
              <a:ahLst/>
              <a:cxnLst/>
              <a:rect l="l" t="t" r="r" b="b"/>
              <a:pathLst>
                <a:path w="432" h="1031" extrusionOk="0">
                  <a:moveTo>
                    <a:pt x="111" y="1"/>
                  </a:moveTo>
                  <a:cubicBezTo>
                    <a:pt x="57" y="1"/>
                    <a:pt x="1" y="48"/>
                    <a:pt x="13" y="117"/>
                  </a:cubicBezTo>
                  <a:cubicBezTo>
                    <a:pt x="60" y="386"/>
                    <a:pt x="60" y="751"/>
                    <a:pt x="215" y="987"/>
                  </a:cubicBezTo>
                  <a:cubicBezTo>
                    <a:pt x="236" y="1017"/>
                    <a:pt x="265" y="1030"/>
                    <a:pt x="293" y="1030"/>
                  </a:cubicBezTo>
                  <a:cubicBezTo>
                    <a:pt x="340" y="1030"/>
                    <a:pt x="387" y="994"/>
                    <a:pt x="391" y="939"/>
                  </a:cubicBezTo>
                  <a:cubicBezTo>
                    <a:pt x="431" y="663"/>
                    <a:pt x="276" y="333"/>
                    <a:pt x="195" y="70"/>
                  </a:cubicBezTo>
                  <a:cubicBezTo>
                    <a:pt x="182" y="21"/>
                    <a:pt x="147" y="1"/>
                    <a:pt x="111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3218975" y="3943775"/>
              <a:ext cx="11150" cy="25725"/>
            </a:xfrm>
            <a:custGeom>
              <a:avLst/>
              <a:gdLst/>
              <a:ahLst/>
              <a:cxnLst/>
              <a:rect l="l" t="t" r="r" b="b"/>
              <a:pathLst>
                <a:path w="446" h="1029" extrusionOk="0">
                  <a:moveTo>
                    <a:pt x="103" y="1"/>
                  </a:moveTo>
                  <a:cubicBezTo>
                    <a:pt x="55" y="1"/>
                    <a:pt x="7" y="34"/>
                    <a:pt x="7" y="94"/>
                  </a:cubicBezTo>
                  <a:cubicBezTo>
                    <a:pt x="0" y="276"/>
                    <a:pt x="34" y="444"/>
                    <a:pt x="75" y="613"/>
                  </a:cubicBezTo>
                  <a:cubicBezTo>
                    <a:pt x="102" y="761"/>
                    <a:pt x="115" y="937"/>
                    <a:pt x="257" y="1018"/>
                  </a:cubicBezTo>
                  <a:cubicBezTo>
                    <a:pt x="268" y="1025"/>
                    <a:pt x="284" y="1028"/>
                    <a:pt x="300" y="1028"/>
                  </a:cubicBezTo>
                  <a:cubicBezTo>
                    <a:pt x="331" y="1028"/>
                    <a:pt x="365" y="1015"/>
                    <a:pt x="378" y="984"/>
                  </a:cubicBezTo>
                  <a:cubicBezTo>
                    <a:pt x="445" y="842"/>
                    <a:pt x="371" y="721"/>
                    <a:pt x="331" y="579"/>
                  </a:cubicBezTo>
                  <a:cubicBezTo>
                    <a:pt x="284" y="404"/>
                    <a:pt x="257" y="235"/>
                    <a:pt x="196" y="67"/>
                  </a:cubicBezTo>
                  <a:cubicBezTo>
                    <a:pt x="181" y="22"/>
                    <a:pt x="142" y="1"/>
                    <a:pt x="103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3383825" y="3928300"/>
              <a:ext cx="9300" cy="28575"/>
            </a:xfrm>
            <a:custGeom>
              <a:avLst/>
              <a:gdLst/>
              <a:ahLst/>
              <a:cxnLst/>
              <a:rect l="l" t="t" r="r" b="b"/>
              <a:pathLst>
                <a:path w="372" h="1143" extrusionOk="0">
                  <a:moveTo>
                    <a:pt x="187" y="1"/>
                  </a:moveTo>
                  <a:cubicBezTo>
                    <a:pt x="125" y="1"/>
                    <a:pt x="62" y="41"/>
                    <a:pt x="55" y="119"/>
                  </a:cubicBezTo>
                  <a:cubicBezTo>
                    <a:pt x="41" y="295"/>
                    <a:pt x="28" y="470"/>
                    <a:pt x="28" y="645"/>
                  </a:cubicBezTo>
                  <a:cubicBezTo>
                    <a:pt x="21" y="794"/>
                    <a:pt x="1" y="962"/>
                    <a:pt x="95" y="1084"/>
                  </a:cubicBezTo>
                  <a:cubicBezTo>
                    <a:pt x="121" y="1120"/>
                    <a:pt x="165" y="1142"/>
                    <a:pt x="207" y="1142"/>
                  </a:cubicBezTo>
                  <a:cubicBezTo>
                    <a:pt x="244" y="1142"/>
                    <a:pt x="279" y="1125"/>
                    <a:pt x="298" y="1084"/>
                  </a:cubicBezTo>
                  <a:cubicBezTo>
                    <a:pt x="372" y="942"/>
                    <a:pt x="331" y="801"/>
                    <a:pt x="325" y="645"/>
                  </a:cubicBezTo>
                  <a:lnTo>
                    <a:pt x="318" y="645"/>
                  </a:lnTo>
                  <a:cubicBezTo>
                    <a:pt x="311" y="470"/>
                    <a:pt x="304" y="295"/>
                    <a:pt x="304" y="119"/>
                  </a:cubicBezTo>
                  <a:cubicBezTo>
                    <a:pt x="304" y="39"/>
                    <a:pt x="247" y="1"/>
                    <a:pt x="187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3450600" y="3949250"/>
              <a:ext cx="10625" cy="31175"/>
            </a:xfrm>
            <a:custGeom>
              <a:avLst/>
              <a:gdLst/>
              <a:ahLst/>
              <a:cxnLst/>
              <a:rect l="l" t="t" r="r" b="b"/>
              <a:pathLst>
                <a:path w="425" h="1247" extrusionOk="0">
                  <a:moveTo>
                    <a:pt x="267" y="0"/>
                  </a:moveTo>
                  <a:cubicBezTo>
                    <a:pt x="204" y="0"/>
                    <a:pt x="139" y="43"/>
                    <a:pt x="128" y="124"/>
                  </a:cubicBezTo>
                  <a:cubicBezTo>
                    <a:pt x="115" y="300"/>
                    <a:pt x="95" y="468"/>
                    <a:pt x="68" y="644"/>
                  </a:cubicBezTo>
                  <a:cubicBezTo>
                    <a:pt x="41" y="792"/>
                    <a:pt x="0" y="940"/>
                    <a:pt x="7" y="1095"/>
                  </a:cubicBezTo>
                  <a:cubicBezTo>
                    <a:pt x="7" y="1180"/>
                    <a:pt x="93" y="1247"/>
                    <a:pt x="173" y="1247"/>
                  </a:cubicBezTo>
                  <a:cubicBezTo>
                    <a:pt x="220" y="1247"/>
                    <a:pt x="265" y="1224"/>
                    <a:pt x="290" y="1169"/>
                  </a:cubicBezTo>
                  <a:cubicBezTo>
                    <a:pt x="425" y="859"/>
                    <a:pt x="405" y="455"/>
                    <a:pt x="391" y="124"/>
                  </a:cubicBezTo>
                  <a:cubicBezTo>
                    <a:pt x="388" y="41"/>
                    <a:pt x="328" y="0"/>
                    <a:pt x="267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3491225" y="3929650"/>
              <a:ext cx="8450" cy="30200"/>
            </a:xfrm>
            <a:custGeom>
              <a:avLst/>
              <a:gdLst/>
              <a:ahLst/>
              <a:cxnLst/>
              <a:rect l="l" t="t" r="r" b="b"/>
              <a:pathLst>
                <a:path w="338" h="1208" extrusionOk="0">
                  <a:moveTo>
                    <a:pt x="207" y="1"/>
                  </a:moveTo>
                  <a:cubicBezTo>
                    <a:pt x="158" y="1"/>
                    <a:pt x="108" y="34"/>
                    <a:pt x="101" y="99"/>
                  </a:cubicBezTo>
                  <a:cubicBezTo>
                    <a:pt x="81" y="308"/>
                    <a:pt x="54" y="517"/>
                    <a:pt x="47" y="733"/>
                  </a:cubicBezTo>
                  <a:cubicBezTo>
                    <a:pt x="34" y="895"/>
                    <a:pt x="0" y="1057"/>
                    <a:pt x="108" y="1185"/>
                  </a:cubicBezTo>
                  <a:cubicBezTo>
                    <a:pt x="121" y="1201"/>
                    <a:pt x="141" y="1208"/>
                    <a:pt x="162" y="1208"/>
                  </a:cubicBezTo>
                  <a:cubicBezTo>
                    <a:pt x="185" y="1208"/>
                    <a:pt x="208" y="1199"/>
                    <a:pt x="223" y="1185"/>
                  </a:cubicBezTo>
                  <a:cubicBezTo>
                    <a:pt x="337" y="1063"/>
                    <a:pt x="310" y="895"/>
                    <a:pt x="317" y="733"/>
                  </a:cubicBezTo>
                  <a:cubicBezTo>
                    <a:pt x="317" y="517"/>
                    <a:pt x="304" y="308"/>
                    <a:pt x="304" y="99"/>
                  </a:cubicBezTo>
                  <a:cubicBezTo>
                    <a:pt x="300" y="33"/>
                    <a:pt x="254" y="1"/>
                    <a:pt x="207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2" name="Google Shape;142;p3"/>
          <p:cNvSpPr/>
          <p:nvPr/>
        </p:nvSpPr>
        <p:spPr>
          <a:xfrm>
            <a:off x="-19827" y="4281325"/>
            <a:ext cx="9183653" cy="888447"/>
          </a:xfrm>
          <a:custGeom>
            <a:avLst/>
            <a:gdLst/>
            <a:ahLst/>
            <a:cxnLst/>
            <a:rect l="l" t="t" r="r" b="b"/>
            <a:pathLst>
              <a:path w="99122" h="22807" extrusionOk="0">
                <a:moveTo>
                  <a:pt x="61118" y="0"/>
                </a:moveTo>
                <a:cubicBezTo>
                  <a:pt x="40645" y="0"/>
                  <a:pt x="20272" y="2138"/>
                  <a:pt x="1" y="6374"/>
                </a:cubicBezTo>
                <a:lnTo>
                  <a:pt x="1" y="22807"/>
                </a:lnTo>
                <a:lnTo>
                  <a:pt x="99121" y="22807"/>
                </a:lnTo>
                <a:lnTo>
                  <a:pt x="99121" y="2450"/>
                </a:lnTo>
                <a:cubicBezTo>
                  <a:pt x="86417" y="814"/>
                  <a:pt x="73749" y="0"/>
                  <a:pt x="6111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3" name="Google Shape;143;p3"/>
          <p:cNvGrpSpPr/>
          <p:nvPr/>
        </p:nvGrpSpPr>
        <p:grpSpPr>
          <a:xfrm>
            <a:off x="1089724" y="4551182"/>
            <a:ext cx="7191330" cy="494518"/>
            <a:chOff x="1089724" y="4551182"/>
            <a:chExt cx="7191330" cy="494518"/>
          </a:xfrm>
        </p:grpSpPr>
        <p:grpSp>
          <p:nvGrpSpPr>
            <p:cNvPr id="144" name="Google Shape;144;p3"/>
            <p:cNvGrpSpPr/>
            <p:nvPr/>
          </p:nvGrpSpPr>
          <p:grpSpPr>
            <a:xfrm>
              <a:off x="1089724" y="4903578"/>
              <a:ext cx="167162" cy="142122"/>
              <a:chOff x="1459849" y="4903578"/>
              <a:chExt cx="167162" cy="142122"/>
            </a:xfrm>
          </p:grpSpPr>
          <p:sp>
            <p:nvSpPr>
              <p:cNvPr id="145" name="Google Shape;145;p3"/>
              <p:cNvSpPr/>
              <p:nvPr/>
            </p:nvSpPr>
            <p:spPr>
              <a:xfrm>
                <a:off x="1459849" y="4957494"/>
                <a:ext cx="62105" cy="87841"/>
              </a:xfrm>
              <a:custGeom>
                <a:avLst/>
                <a:gdLst/>
                <a:ahLst/>
                <a:cxnLst/>
                <a:rect l="l" t="t" r="r" b="b"/>
                <a:pathLst>
                  <a:path w="976" h="1204" extrusionOk="0">
                    <a:moveTo>
                      <a:pt x="217" y="1"/>
                    </a:moveTo>
                    <a:cubicBezTo>
                      <a:pt x="106" y="1"/>
                      <a:pt x="1" y="114"/>
                      <a:pt x="75" y="239"/>
                    </a:cubicBezTo>
                    <a:cubicBezTo>
                      <a:pt x="237" y="536"/>
                      <a:pt x="392" y="833"/>
                      <a:pt x="568" y="1116"/>
                    </a:cubicBezTo>
                    <a:cubicBezTo>
                      <a:pt x="607" y="1178"/>
                      <a:pt x="664" y="1204"/>
                      <a:pt x="721" y="1204"/>
                    </a:cubicBezTo>
                    <a:cubicBezTo>
                      <a:pt x="849" y="1204"/>
                      <a:pt x="975" y="1072"/>
                      <a:pt x="891" y="927"/>
                    </a:cubicBezTo>
                    <a:cubicBezTo>
                      <a:pt x="723" y="637"/>
                      <a:pt x="534" y="361"/>
                      <a:pt x="352" y="78"/>
                    </a:cubicBezTo>
                    <a:cubicBezTo>
                      <a:pt x="316" y="23"/>
                      <a:pt x="266" y="1"/>
                      <a:pt x="217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3"/>
              <p:cNvSpPr/>
              <p:nvPr/>
            </p:nvSpPr>
            <p:spPr>
              <a:xfrm>
                <a:off x="1511073" y="4903578"/>
                <a:ext cx="49252" cy="113376"/>
              </a:xfrm>
              <a:custGeom>
                <a:avLst/>
                <a:gdLst/>
                <a:ahLst/>
                <a:cxnLst/>
                <a:rect l="l" t="t" r="r" b="b"/>
                <a:pathLst>
                  <a:path w="774" h="1554" extrusionOk="0">
                    <a:moveTo>
                      <a:pt x="166" y="1"/>
                    </a:moveTo>
                    <a:cubicBezTo>
                      <a:pt x="81" y="1"/>
                      <a:pt x="1" y="65"/>
                      <a:pt x="32" y="176"/>
                    </a:cubicBezTo>
                    <a:cubicBezTo>
                      <a:pt x="100" y="439"/>
                      <a:pt x="160" y="702"/>
                      <a:pt x="235" y="958"/>
                    </a:cubicBezTo>
                    <a:cubicBezTo>
                      <a:pt x="288" y="1174"/>
                      <a:pt x="302" y="1390"/>
                      <a:pt x="491" y="1531"/>
                    </a:cubicBezTo>
                    <a:cubicBezTo>
                      <a:pt x="510" y="1547"/>
                      <a:pt x="531" y="1554"/>
                      <a:pt x="551" y="1554"/>
                    </a:cubicBezTo>
                    <a:cubicBezTo>
                      <a:pt x="610" y="1554"/>
                      <a:pt x="668" y="1500"/>
                      <a:pt x="693" y="1450"/>
                    </a:cubicBezTo>
                    <a:cubicBezTo>
                      <a:pt x="774" y="1241"/>
                      <a:pt x="659" y="1012"/>
                      <a:pt x="592" y="810"/>
                    </a:cubicBezTo>
                    <a:cubicBezTo>
                      <a:pt x="511" y="574"/>
                      <a:pt x="410" y="338"/>
                      <a:pt x="315" y="102"/>
                    </a:cubicBezTo>
                    <a:cubicBezTo>
                      <a:pt x="288" y="32"/>
                      <a:pt x="225" y="1"/>
                      <a:pt x="166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3"/>
              <p:cNvSpPr/>
              <p:nvPr/>
            </p:nvSpPr>
            <p:spPr>
              <a:xfrm>
                <a:off x="1562869" y="4948739"/>
                <a:ext cx="64142" cy="96961"/>
              </a:xfrm>
              <a:custGeom>
                <a:avLst/>
                <a:gdLst/>
                <a:ahLst/>
                <a:cxnLst/>
                <a:rect l="l" t="t" r="r" b="b"/>
                <a:pathLst>
                  <a:path w="1008" h="1329" extrusionOk="0">
                    <a:moveTo>
                      <a:pt x="826" y="0"/>
                    </a:moveTo>
                    <a:cubicBezTo>
                      <a:pt x="796" y="0"/>
                      <a:pt x="765" y="11"/>
                      <a:pt x="735" y="36"/>
                    </a:cubicBezTo>
                    <a:lnTo>
                      <a:pt x="742" y="36"/>
                    </a:lnTo>
                    <a:cubicBezTo>
                      <a:pt x="533" y="204"/>
                      <a:pt x="351" y="400"/>
                      <a:pt x="236" y="643"/>
                    </a:cubicBezTo>
                    <a:cubicBezTo>
                      <a:pt x="162" y="804"/>
                      <a:pt x="0" y="1162"/>
                      <a:pt x="203" y="1297"/>
                    </a:cubicBezTo>
                    <a:cubicBezTo>
                      <a:pt x="239" y="1319"/>
                      <a:pt x="272" y="1329"/>
                      <a:pt x="301" y="1329"/>
                    </a:cubicBezTo>
                    <a:cubicBezTo>
                      <a:pt x="441" y="1329"/>
                      <a:pt x="506" y="1110"/>
                      <a:pt x="540" y="993"/>
                    </a:cubicBezTo>
                    <a:cubicBezTo>
                      <a:pt x="627" y="710"/>
                      <a:pt x="729" y="440"/>
                      <a:pt x="924" y="218"/>
                    </a:cubicBezTo>
                    <a:cubicBezTo>
                      <a:pt x="1007" y="119"/>
                      <a:pt x="926" y="0"/>
                      <a:pt x="826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" name="Google Shape;148;p3"/>
            <p:cNvGrpSpPr/>
            <p:nvPr/>
          </p:nvGrpSpPr>
          <p:grpSpPr>
            <a:xfrm>
              <a:off x="2983514" y="4551182"/>
              <a:ext cx="167608" cy="105643"/>
              <a:chOff x="2313539" y="4811869"/>
              <a:chExt cx="167608" cy="105643"/>
            </a:xfrm>
          </p:grpSpPr>
          <p:sp>
            <p:nvSpPr>
              <p:cNvPr id="149" name="Google Shape;149;p3"/>
              <p:cNvSpPr/>
              <p:nvPr/>
            </p:nvSpPr>
            <p:spPr>
              <a:xfrm>
                <a:off x="2313539" y="4832006"/>
                <a:ext cx="62487" cy="84995"/>
              </a:xfrm>
              <a:custGeom>
                <a:avLst/>
                <a:gdLst/>
                <a:ahLst/>
                <a:cxnLst/>
                <a:rect l="l" t="t" r="r" b="b"/>
                <a:pathLst>
                  <a:path w="982" h="1165" extrusionOk="0">
                    <a:moveTo>
                      <a:pt x="265" y="0"/>
                    </a:moveTo>
                    <a:cubicBezTo>
                      <a:pt x="127" y="0"/>
                      <a:pt x="1" y="186"/>
                      <a:pt x="125" y="321"/>
                    </a:cubicBezTo>
                    <a:cubicBezTo>
                      <a:pt x="253" y="456"/>
                      <a:pt x="354" y="597"/>
                      <a:pt x="435" y="759"/>
                    </a:cubicBezTo>
                    <a:cubicBezTo>
                      <a:pt x="509" y="914"/>
                      <a:pt x="516" y="1096"/>
                      <a:pt x="691" y="1157"/>
                    </a:cubicBezTo>
                    <a:cubicBezTo>
                      <a:pt x="706" y="1163"/>
                      <a:pt x="721" y="1165"/>
                      <a:pt x="735" y="1165"/>
                    </a:cubicBezTo>
                    <a:cubicBezTo>
                      <a:pt x="789" y="1165"/>
                      <a:pt x="834" y="1127"/>
                      <a:pt x="867" y="1090"/>
                    </a:cubicBezTo>
                    <a:cubicBezTo>
                      <a:pt x="981" y="935"/>
                      <a:pt x="833" y="692"/>
                      <a:pt x="752" y="543"/>
                    </a:cubicBezTo>
                    <a:cubicBezTo>
                      <a:pt x="658" y="368"/>
                      <a:pt x="529" y="200"/>
                      <a:pt x="388" y="58"/>
                    </a:cubicBezTo>
                    <a:cubicBezTo>
                      <a:pt x="350" y="17"/>
                      <a:pt x="307" y="0"/>
                      <a:pt x="265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3"/>
              <p:cNvSpPr/>
              <p:nvPr/>
            </p:nvSpPr>
            <p:spPr>
              <a:xfrm>
                <a:off x="2392698" y="4811869"/>
                <a:ext cx="33089" cy="86965"/>
              </a:xfrm>
              <a:custGeom>
                <a:avLst/>
                <a:gdLst/>
                <a:ahLst/>
                <a:cxnLst/>
                <a:rect l="l" t="t" r="r" b="b"/>
                <a:pathLst>
                  <a:path w="520" h="1192" extrusionOk="0">
                    <a:moveTo>
                      <a:pt x="265" y="1"/>
                    </a:moveTo>
                    <a:cubicBezTo>
                      <a:pt x="211" y="1"/>
                      <a:pt x="160" y="26"/>
                      <a:pt x="135" y="84"/>
                    </a:cubicBezTo>
                    <a:cubicBezTo>
                      <a:pt x="20" y="334"/>
                      <a:pt x="0" y="712"/>
                      <a:pt x="14" y="988"/>
                    </a:cubicBezTo>
                    <a:cubicBezTo>
                      <a:pt x="14" y="1082"/>
                      <a:pt x="74" y="1157"/>
                      <a:pt x="162" y="1184"/>
                    </a:cubicBezTo>
                    <a:cubicBezTo>
                      <a:pt x="179" y="1189"/>
                      <a:pt x="195" y="1191"/>
                      <a:pt x="211" y="1191"/>
                    </a:cubicBezTo>
                    <a:cubicBezTo>
                      <a:pt x="232" y="1191"/>
                      <a:pt x="253" y="1187"/>
                      <a:pt x="277" y="1184"/>
                    </a:cubicBezTo>
                    <a:cubicBezTo>
                      <a:pt x="337" y="1170"/>
                      <a:pt x="405" y="1103"/>
                      <a:pt x="418" y="1042"/>
                    </a:cubicBezTo>
                    <a:cubicBezTo>
                      <a:pt x="472" y="766"/>
                      <a:pt x="519" y="388"/>
                      <a:pt x="445" y="118"/>
                    </a:cubicBezTo>
                    <a:lnTo>
                      <a:pt x="445" y="118"/>
                    </a:lnTo>
                    <a:lnTo>
                      <a:pt x="445" y="125"/>
                    </a:lnTo>
                    <a:cubicBezTo>
                      <a:pt x="422" y="50"/>
                      <a:pt x="340" y="1"/>
                      <a:pt x="265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3"/>
              <p:cNvSpPr/>
              <p:nvPr/>
            </p:nvSpPr>
            <p:spPr>
              <a:xfrm>
                <a:off x="2428714" y="4856155"/>
                <a:ext cx="52433" cy="61357"/>
              </a:xfrm>
              <a:custGeom>
                <a:avLst/>
                <a:gdLst/>
                <a:ahLst/>
                <a:cxnLst/>
                <a:rect l="l" t="t" r="r" b="b"/>
                <a:pathLst>
                  <a:path w="824" h="841" extrusionOk="0">
                    <a:moveTo>
                      <a:pt x="627" y="0"/>
                    </a:moveTo>
                    <a:cubicBezTo>
                      <a:pt x="592" y="0"/>
                      <a:pt x="557" y="13"/>
                      <a:pt x="526" y="44"/>
                    </a:cubicBezTo>
                    <a:cubicBezTo>
                      <a:pt x="365" y="206"/>
                      <a:pt x="203" y="361"/>
                      <a:pt x="81" y="556"/>
                    </a:cubicBezTo>
                    <a:cubicBezTo>
                      <a:pt x="1" y="693"/>
                      <a:pt x="128" y="841"/>
                      <a:pt x="260" y="841"/>
                    </a:cubicBezTo>
                    <a:cubicBezTo>
                      <a:pt x="304" y="841"/>
                      <a:pt x="348" y="824"/>
                      <a:pt x="385" y="786"/>
                    </a:cubicBezTo>
                    <a:cubicBezTo>
                      <a:pt x="540" y="617"/>
                      <a:pt x="648" y="421"/>
                      <a:pt x="762" y="226"/>
                    </a:cubicBezTo>
                    <a:cubicBezTo>
                      <a:pt x="823" y="115"/>
                      <a:pt x="729" y="0"/>
                      <a:pt x="627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2" name="Google Shape;152;p3"/>
            <p:cNvGrpSpPr/>
            <p:nvPr/>
          </p:nvGrpSpPr>
          <p:grpSpPr>
            <a:xfrm>
              <a:off x="6092743" y="4598729"/>
              <a:ext cx="194333" cy="110385"/>
              <a:chOff x="3169393" y="4715929"/>
              <a:chExt cx="194333" cy="110385"/>
            </a:xfrm>
          </p:grpSpPr>
          <p:sp>
            <p:nvSpPr>
              <p:cNvPr id="153" name="Google Shape;153;p3"/>
              <p:cNvSpPr/>
              <p:nvPr/>
            </p:nvSpPr>
            <p:spPr>
              <a:xfrm>
                <a:off x="3169393" y="4742048"/>
                <a:ext cx="70632" cy="84266"/>
              </a:xfrm>
              <a:custGeom>
                <a:avLst/>
                <a:gdLst/>
                <a:ahLst/>
                <a:cxnLst/>
                <a:rect l="l" t="t" r="r" b="b"/>
                <a:pathLst>
                  <a:path w="1110" h="1155" extrusionOk="0">
                    <a:moveTo>
                      <a:pt x="293" y="0"/>
                    </a:moveTo>
                    <a:cubicBezTo>
                      <a:pt x="141" y="0"/>
                      <a:pt x="0" y="213"/>
                      <a:pt x="134" y="367"/>
                    </a:cubicBezTo>
                    <a:lnTo>
                      <a:pt x="484" y="792"/>
                    </a:lnTo>
                    <a:cubicBezTo>
                      <a:pt x="592" y="920"/>
                      <a:pt x="693" y="1102"/>
                      <a:pt x="869" y="1149"/>
                    </a:cubicBezTo>
                    <a:cubicBezTo>
                      <a:pt x="882" y="1153"/>
                      <a:pt x="896" y="1155"/>
                      <a:pt x="910" y="1155"/>
                    </a:cubicBezTo>
                    <a:cubicBezTo>
                      <a:pt x="1004" y="1155"/>
                      <a:pt x="1110" y="1080"/>
                      <a:pt x="1098" y="974"/>
                    </a:cubicBezTo>
                    <a:cubicBezTo>
                      <a:pt x="1084" y="779"/>
                      <a:pt x="923" y="650"/>
                      <a:pt x="808" y="509"/>
                    </a:cubicBezTo>
                    <a:cubicBezTo>
                      <a:pt x="680" y="367"/>
                      <a:pt x="558" y="219"/>
                      <a:pt x="430" y="71"/>
                    </a:cubicBezTo>
                    <a:cubicBezTo>
                      <a:pt x="389" y="21"/>
                      <a:pt x="340" y="0"/>
                      <a:pt x="293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54;p3"/>
              <p:cNvSpPr/>
              <p:nvPr/>
            </p:nvSpPr>
            <p:spPr>
              <a:xfrm>
                <a:off x="3260260" y="4715929"/>
                <a:ext cx="30480" cy="92291"/>
              </a:xfrm>
              <a:custGeom>
                <a:avLst/>
                <a:gdLst/>
                <a:ahLst/>
                <a:cxnLst/>
                <a:rect l="l" t="t" r="r" b="b"/>
                <a:pathLst>
                  <a:path w="479" h="1265" extrusionOk="0">
                    <a:moveTo>
                      <a:pt x="239" y="0"/>
                    </a:moveTo>
                    <a:cubicBezTo>
                      <a:pt x="138" y="0"/>
                      <a:pt x="37" y="64"/>
                      <a:pt x="34" y="193"/>
                    </a:cubicBezTo>
                    <a:cubicBezTo>
                      <a:pt x="34" y="395"/>
                      <a:pt x="34" y="597"/>
                      <a:pt x="34" y="799"/>
                    </a:cubicBezTo>
                    <a:cubicBezTo>
                      <a:pt x="27" y="975"/>
                      <a:pt x="0" y="1137"/>
                      <a:pt x="162" y="1244"/>
                    </a:cubicBezTo>
                    <a:cubicBezTo>
                      <a:pt x="182" y="1258"/>
                      <a:pt x="209" y="1265"/>
                      <a:pt x="237" y="1265"/>
                    </a:cubicBezTo>
                    <a:cubicBezTo>
                      <a:pt x="265" y="1265"/>
                      <a:pt x="294" y="1258"/>
                      <a:pt x="317" y="1244"/>
                    </a:cubicBezTo>
                    <a:cubicBezTo>
                      <a:pt x="479" y="1137"/>
                      <a:pt x="445" y="975"/>
                      <a:pt x="445" y="799"/>
                    </a:cubicBezTo>
                    <a:cubicBezTo>
                      <a:pt x="445" y="597"/>
                      <a:pt x="439" y="395"/>
                      <a:pt x="439" y="193"/>
                    </a:cubicBezTo>
                    <a:cubicBezTo>
                      <a:pt x="439" y="64"/>
                      <a:pt x="339" y="0"/>
                      <a:pt x="239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" name="Google Shape;155;p3"/>
              <p:cNvSpPr/>
              <p:nvPr/>
            </p:nvSpPr>
            <p:spPr>
              <a:xfrm>
                <a:off x="3304039" y="4748103"/>
                <a:ext cx="59687" cy="74781"/>
              </a:xfrm>
              <a:custGeom>
                <a:avLst/>
                <a:gdLst/>
                <a:ahLst/>
                <a:cxnLst/>
                <a:rect l="l" t="t" r="r" b="b"/>
                <a:pathLst>
                  <a:path w="938" h="1025" extrusionOk="0">
                    <a:moveTo>
                      <a:pt x="711" y="1"/>
                    </a:moveTo>
                    <a:cubicBezTo>
                      <a:pt x="655" y="1"/>
                      <a:pt x="599" y="23"/>
                      <a:pt x="553" y="62"/>
                    </a:cubicBezTo>
                    <a:cubicBezTo>
                      <a:pt x="337" y="230"/>
                      <a:pt x="121" y="466"/>
                      <a:pt x="34" y="729"/>
                    </a:cubicBezTo>
                    <a:cubicBezTo>
                      <a:pt x="0" y="837"/>
                      <a:pt x="67" y="965"/>
                      <a:pt x="169" y="1006"/>
                    </a:cubicBezTo>
                    <a:cubicBezTo>
                      <a:pt x="199" y="1018"/>
                      <a:pt x="230" y="1024"/>
                      <a:pt x="259" y="1024"/>
                    </a:cubicBezTo>
                    <a:cubicBezTo>
                      <a:pt x="338" y="1024"/>
                      <a:pt x="409" y="980"/>
                      <a:pt x="459" y="911"/>
                    </a:cubicBezTo>
                    <a:cubicBezTo>
                      <a:pt x="526" y="817"/>
                      <a:pt x="573" y="709"/>
                      <a:pt x="641" y="615"/>
                    </a:cubicBezTo>
                    <a:cubicBezTo>
                      <a:pt x="701" y="520"/>
                      <a:pt x="775" y="439"/>
                      <a:pt x="856" y="365"/>
                    </a:cubicBezTo>
                    <a:cubicBezTo>
                      <a:pt x="937" y="284"/>
                      <a:pt x="937" y="143"/>
                      <a:pt x="856" y="62"/>
                    </a:cubicBezTo>
                    <a:cubicBezTo>
                      <a:pt x="814" y="20"/>
                      <a:pt x="763" y="1"/>
                      <a:pt x="711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6" name="Google Shape;156;p3"/>
            <p:cNvGrpSpPr/>
            <p:nvPr/>
          </p:nvGrpSpPr>
          <p:grpSpPr>
            <a:xfrm>
              <a:off x="4588907" y="4921417"/>
              <a:ext cx="166017" cy="106445"/>
              <a:chOff x="8105507" y="3916667"/>
              <a:chExt cx="166017" cy="106445"/>
            </a:xfrm>
          </p:grpSpPr>
          <p:sp>
            <p:nvSpPr>
              <p:cNvPr id="157" name="Google Shape;157;p3"/>
              <p:cNvSpPr/>
              <p:nvPr/>
            </p:nvSpPr>
            <p:spPr>
              <a:xfrm>
                <a:off x="8105507" y="3916667"/>
                <a:ext cx="65032" cy="96158"/>
              </a:xfrm>
              <a:custGeom>
                <a:avLst/>
                <a:gdLst/>
                <a:ahLst/>
                <a:cxnLst/>
                <a:rect l="l" t="t" r="r" b="b"/>
                <a:pathLst>
                  <a:path w="1022" h="1318" extrusionOk="0">
                    <a:moveTo>
                      <a:pt x="247" y="0"/>
                    </a:moveTo>
                    <a:cubicBezTo>
                      <a:pt x="94" y="0"/>
                      <a:pt x="1" y="232"/>
                      <a:pt x="159" y="345"/>
                    </a:cubicBezTo>
                    <a:cubicBezTo>
                      <a:pt x="301" y="446"/>
                      <a:pt x="408" y="595"/>
                      <a:pt x="469" y="756"/>
                    </a:cubicBezTo>
                    <a:cubicBezTo>
                      <a:pt x="523" y="912"/>
                      <a:pt x="489" y="1100"/>
                      <a:pt x="584" y="1228"/>
                    </a:cubicBezTo>
                    <a:cubicBezTo>
                      <a:pt x="621" y="1282"/>
                      <a:pt x="685" y="1318"/>
                      <a:pt x="747" y="1318"/>
                    </a:cubicBezTo>
                    <a:cubicBezTo>
                      <a:pt x="786" y="1318"/>
                      <a:pt x="825" y="1303"/>
                      <a:pt x="853" y="1269"/>
                    </a:cubicBezTo>
                    <a:cubicBezTo>
                      <a:pt x="1022" y="1073"/>
                      <a:pt x="928" y="783"/>
                      <a:pt x="833" y="574"/>
                    </a:cubicBezTo>
                    <a:cubicBezTo>
                      <a:pt x="725" y="345"/>
                      <a:pt x="550" y="163"/>
                      <a:pt x="341" y="28"/>
                    </a:cubicBezTo>
                    <a:cubicBezTo>
                      <a:pt x="308" y="9"/>
                      <a:pt x="277" y="0"/>
                      <a:pt x="247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3"/>
              <p:cNvSpPr/>
              <p:nvPr/>
            </p:nvSpPr>
            <p:spPr>
              <a:xfrm>
                <a:off x="8182502" y="3917834"/>
                <a:ext cx="30989" cy="89081"/>
              </a:xfrm>
              <a:custGeom>
                <a:avLst/>
                <a:gdLst/>
                <a:ahLst/>
                <a:cxnLst/>
                <a:rect l="l" t="t" r="r" b="b"/>
                <a:pathLst>
                  <a:path w="487" h="1221" extrusionOk="0">
                    <a:moveTo>
                      <a:pt x="244" y="0"/>
                    </a:moveTo>
                    <a:cubicBezTo>
                      <a:pt x="161" y="0"/>
                      <a:pt x="78" y="56"/>
                      <a:pt x="68" y="167"/>
                    </a:cubicBezTo>
                    <a:cubicBezTo>
                      <a:pt x="48" y="437"/>
                      <a:pt x="28" y="713"/>
                      <a:pt x="1" y="983"/>
                    </a:cubicBezTo>
                    <a:cubicBezTo>
                      <a:pt x="1" y="1057"/>
                      <a:pt x="55" y="1152"/>
                      <a:pt x="122" y="1185"/>
                    </a:cubicBezTo>
                    <a:cubicBezTo>
                      <a:pt x="169" y="1209"/>
                      <a:pt x="206" y="1221"/>
                      <a:pt x="244" y="1221"/>
                    </a:cubicBezTo>
                    <a:cubicBezTo>
                      <a:pt x="281" y="1221"/>
                      <a:pt x="318" y="1209"/>
                      <a:pt x="365" y="1185"/>
                    </a:cubicBezTo>
                    <a:cubicBezTo>
                      <a:pt x="432" y="1152"/>
                      <a:pt x="486" y="1057"/>
                      <a:pt x="486" y="983"/>
                    </a:cubicBezTo>
                    <a:lnTo>
                      <a:pt x="419" y="167"/>
                    </a:lnTo>
                    <a:cubicBezTo>
                      <a:pt x="409" y="56"/>
                      <a:pt x="326" y="0"/>
                      <a:pt x="244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159;p3"/>
              <p:cNvSpPr/>
              <p:nvPr/>
            </p:nvSpPr>
            <p:spPr>
              <a:xfrm>
                <a:off x="8210182" y="3948404"/>
                <a:ext cx="61342" cy="74708"/>
              </a:xfrm>
              <a:custGeom>
                <a:avLst/>
                <a:gdLst/>
                <a:ahLst/>
                <a:cxnLst/>
                <a:rect l="l" t="t" r="r" b="b"/>
                <a:pathLst>
                  <a:path w="964" h="1024" extrusionOk="0">
                    <a:moveTo>
                      <a:pt x="681" y="0"/>
                    </a:moveTo>
                    <a:cubicBezTo>
                      <a:pt x="612" y="0"/>
                      <a:pt x="540" y="32"/>
                      <a:pt x="483" y="106"/>
                    </a:cubicBezTo>
                    <a:cubicBezTo>
                      <a:pt x="361" y="267"/>
                      <a:pt x="240" y="429"/>
                      <a:pt x="132" y="605"/>
                    </a:cubicBezTo>
                    <a:cubicBezTo>
                      <a:pt x="1" y="816"/>
                      <a:pt x="203" y="1024"/>
                      <a:pt x="397" y="1024"/>
                    </a:cubicBezTo>
                    <a:cubicBezTo>
                      <a:pt x="481" y="1024"/>
                      <a:pt x="564" y="984"/>
                      <a:pt x="618" y="888"/>
                    </a:cubicBezTo>
                    <a:cubicBezTo>
                      <a:pt x="719" y="713"/>
                      <a:pt x="800" y="530"/>
                      <a:pt x="881" y="342"/>
                    </a:cubicBezTo>
                    <a:cubicBezTo>
                      <a:pt x="964" y="152"/>
                      <a:pt x="831" y="0"/>
                      <a:pt x="681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0" name="Google Shape;160;p3"/>
            <p:cNvGrpSpPr/>
            <p:nvPr/>
          </p:nvGrpSpPr>
          <p:grpSpPr>
            <a:xfrm>
              <a:off x="8092447" y="4686452"/>
              <a:ext cx="188606" cy="117097"/>
              <a:chOff x="6912722" y="4491852"/>
              <a:chExt cx="188606" cy="117097"/>
            </a:xfrm>
          </p:grpSpPr>
          <p:sp>
            <p:nvSpPr>
              <p:cNvPr id="161" name="Google Shape;161;p3"/>
              <p:cNvSpPr/>
              <p:nvPr/>
            </p:nvSpPr>
            <p:spPr>
              <a:xfrm>
                <a:off x="6912722" y="4491852"/>
                <a:ext cx="60387" cy="88060"/>
              </a:xfrm>
              <a:custGeom>
                <a:avLst/>
                <a:gdLst/>
                <a:ahLst/>
                <a:cxnLst/>
                <a:rect l="l" t="t" r="r" b="b"/>
                <a:pathLst>
                  <a:path w="949" h="1207" extrusionOk="0">
                    <a:moveTo>
                      <a:pt x="319" y="1"/>
                    </a:moveTo>
                    <a:cubicBezTo>
                      <a:pt x="150" y="1"/>
                      <a:pt x="1" y="234"/>
                      <a:pt x="144" y="409"/>
                    </a:cubicBezTo>
                    <a:cubicBezTo>
                      <a:pt x="299" y="598"/>
                      <a:pt x="374" y="807"/>
                      <a:pt x="455" y="1036"/>
                    </a:cubicBezTo>
                    <a:cubicBezTo>
                      <a:pt x="495" y="1154"/>
                      <a:pt x="585" y="1206"/>
                      <a:pt x="676" y="1206"/>
                    </a:cubicBezTo>
                    <a:cubicBezTo>
                      <a:pt x="811" y="1206"/>
                      <a:pt x="948" y="1090"/>
                      <a:pt x="920" y="908"/>
                    </a:cubicBezTo>
                    <a:cubicBezTo>
                      <a:pt x="866" y="604"/>
                      <a:pt x="677" y="308"/>
                      <a:pt x="475" y="78"/>
                    </a:cubicBezTo>
                    <a:cubicBezTo>
                      <a:pt x="427" y="24"/>
                      <a:pt x="372" y="1"/>
                      <a:pt x="319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3"/>
              <p:cNvSpPr/>
              <p:nvPr/>
            </p:nvSpPr>
            <p:spPr>
              <a:xfrm>
                <a:off x="6980872" y="4500461"/>
                <a:ext cx="58224" cy="82734"/>
              </a:xfrm>
              <a:custGeom>
                <a:avLst/>
                <a:gdLst/>
                <a:ahLst/>
                <a:cxnLst/>
                <a:rect l="l" t="t" r="r" b="b"/>
                <a:pathLst>
                  <a:path w="915" h="1134" extrusionOk="0">
                    <a:moveTo>
                      <a:pt x="622" y="1"/>
                    </a:moveTo>
                    <a:cubicBezTo>
                      <a:pt x="563" y="1"/>
                      <a:pt x="504" y="28"/>
                      <a:pt x="469" y="88"/>
                    </a:cubicBezTo>
                    <a:cubicBezTo>
                      <a:pt x="408" y="196"/>
                      <a:pt x="388" y="318"/>
                      <a:pt x="328" y="419"/>
                    </a:cubicBezTo>
                    <a:cubicBezTo>
                      <a:pt x="267" y="527"/>
                      <a:pt x="206" y="641"/>
                      <a:pt x="132" y="736"/>
                    </a:cubicBezTo>
                    <a:cubicBezTo>
                      <a:pt x="0" y="913"/>
                      <a:pt x="193" y="1133"/>
                      <a:pt x="377" y="1133"/>
                    </a:cubicBezTo>
                    <a:cubicBezTo>
                      <a:pt x="437" y="1133"/>
                      <a:pt x="497" y="1109"/>
                      <a:pt x="543" y="1053"/>
                    </a:cubicBezTo>
                    <a:cubicBezTo>
                      <a:pt x="732" y="817"/>
                      <a:pt x="914" y="453"/>
                      <a:pt x="813" y="136"/>
                    </a:cubicBezTo>
                    <a:cubicBezTo>
                      <a:pt x="786" y="50"/>
                      <a:pt x="703" y="1"/>
                      <a:pt x="622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163;p3"/>
              <p:cNvSpPr/>
              <p:nvPr/>
            </p:nvSpPr>
            <p:spPr>
              <a:xfrm>
                <a:off x="7032351" y="4533876"/>
                <a:ext cx="68978" cy="75073"/>
              </a:xfrm>
              <a:custGeom>
                <a:avLst/>
                <a:gdLst/>
                <a:ahLst/>
                <a:cxnLst/>
                <a:rect l="l" t="t" r="r" b="b"/>
                <a:pathLst>
                  <a:path w="1084" h="1029" extrusionOk="0">
                    <a:moveTo>
                      <a:pt x="743" y="0"/>
                    </a:moveTo>
                    <a:cubicBezTo>
                      <a:pt x="687" y="0"/>
                      <a:pt x="630" y="21"/>
                      <a:pt x="584" y="69"/>
                    </a:cubicBezTo>
                    <a:cubicBezTo>
                      <a:pt x="395" y="271"/>
                      <a:pt x="173" y="467"/>
                      <a:pt x="65" y="730"/>
                    </a:cubicBezTo>
                    <a:cubicBezTo>
                      <a:pt x="0" y="886"/>
                      <a:pt x="155" y="1029"/>
                      <a:pt x="305" y="1029"/>
                    </a:cubicBezTo>
                    <a:cubicBezTo>
                      <a:pt x="343" y="1029"/>
                      <a:pt x="381" y="1020"/>
                      <a:pt x="415" y="999"/>
                    </a:cubicBezTo>
                    <a:cubicBezTo>
                      <a:pt x="651" y="851"/>
                      <a:pt x="800" y="581"/>
                      <a:pt x="962" y="359"/>
                    </a:cubicBezTo>
                    <a:cubicBezTo>
                      <a:pt x="1084" y="191"/>
                      <a:pt x="914" y="0"/>
                      <a:pt x="743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64" name="Google Shape;164;p3"/>
          <p:cNvSpPr txBox="1">
            <a:spLocks noGrp="1"/>
          </p:cNvSpPr>
          <p:nvPr>
            <p:ph type="title"/>
          </p:nvPr>
        </p:nvSpPr>
        <p:spPr>
          <a:xfrm>
            <a:off x="3682819" y="1060746"/>
            <a:ext cx="3367200" cy="672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5" name="Google Shape;165;p3"/>
          <p:cNvSpPr txBox="1">
            <a:spLocks noGrp="1"/>
          </p:cNvSpPr>
          <p:nvPr>
            <p:ph type="title" idx="2" hasCustomPrompt="1"/>
          </p:nvPr>
        </p:nvSpPr>
        <p:spPr>
          <a:xfrm>
            <a:off x="2183081" y="1245923"/>
            <a:ext cx="11184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5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66" name="Google Shape;166;p3"/>
          <p:cNvSpPr txBox="1">
            <a:spLocks noGrp="1"/>
          </p:cNvSpPr>
          <p:nvPr>
            <p:ph type="subTitle" idx="1"/>
          </p:nvPr>
        </p:nvSpPr>
        <p:spPr>
          <a:xfrm>
            <a:off x="3682819" y="1636375"/>
            <a:ext cx="3367200" cy="672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4"/>
          <p:cNvSpPr/>
          <p:nvPr/>
        </p:nvSpPr>
        <p:spPr>
          <a:xfrm rot="10800000">
            <a:off x="-3387" y="-392326"/>
            <a:ext cx="9150778" cy="1477208"/>
          </a:xfrm>
          <a:custGeom>
            <a:avLst/>
            <a:gdLst/>
            <a:ahLst/>
            <a:cxnLst/>
            <a:rect l="l" t="t" r="r" b="b"/>
            <a:pathLst>
              <a:path w="284960" h="62640" extrusionOk="0">
                <a:moveTo>
                  <a:pt x="28810" y="1"/>
                </a:moveTo>
                <a:cubicBezTo>
                  <a:pt x="27913" y="1"/>
                  <a:pt x="27012" y="28"/>
                  <a:pt x="26110" y="85"/>
                </a:cubicBezTo>
                <a:cubicBezTo>
                  <a:pt x="15502" y="754"/>
                  <a:pt x="4681" y="6985"/>
                  <a:pt x="0" y="16043"/>
                </a:cubicBezTo>
                <a:lnTo>
                  <a:pt x="0" y="62639"/>
                </a:lnTo>
                <a:cubicBezTo>
                  <a:pt x="39125" y="55163"/>
                  <a:pt x="87712" y="49080"/>
                  <a:pt x="143535" y="49080"/>
                </a:cubicBezTo>
                <a:cubicBezTo>
                  <a:pt x="144221" y="49080"/>
                  <a:pt x="144908" y="49081"/>
                  <a:pt x="145595" y="49083"/>
                </a:cubicBezTo>
                <a:cubicBezTo>
                  <a:pt x="199517" y="49235"/>
                  <a:pt x="246631" y="55101"/>
                  <a:pt x="284960" y="62305"/>
                </a:cubicBezTo>
                <a:lnTo>
                  <a:pt x="284960" y="19113"/>
                </a:lnTo>
                <a:cubicBezTo>
                  <a:pt x="278715" y="20017"/>
                  <a:pt x="272444" y="20512"/>
                  <a:pt x="266170" y="20512"/>
                </a:cubicBezTo>
                <a:cubicBezTo>
                  <a:pt x="260839" y="20512"/>
                  <a:pt x="255507" y="20154"/>
                  <a:pt x="250187" y="19386"/>
                </a:cubicBezTo>
                <a:cubicBezTo>
                  <a:pt x="226936" y="15985"/>
                  <a:pt x="204335" y="4871"/>
                  <a:pt x="181288" y="4871"/>
                </a:cubicBezTo>
                <a:cubicBezTo>
                  <a:pt x="177972" y="4871"/>
                  <a:pt x="174647" y="5101"/>
                  <a:pt x="171310" y="5617"/>
                </a:cubicBezTo>
                <a:cubicBezTo>
                  <a:pt x="148984" y="9080"/>
                  <a:pt x="129266" y="25087"/>
                  <a:pt x="106775" y="25087"/>
                </a:cubicBezTo>
                <a:cubicBezTo>
                  <a:pt x="106362" y="25087"/>
                  <a:pt x="105948" y="25081"/>
                  <a:pt x="105534" y="25070"/>
                </a:cubicBezTo>
                <a:cubicBezTo>
                  <a:pt x="91521" y="24736"/>
                  <a:pt x="78573" y="17988"/>
                  <a:pt x="66019" y="11666"/>
                </a:cubicBezTo>
                <a:cubicBezTo>
                  <a:pt x="54305" y="5780"/>
                  <a:pt x="41819" y="1"/>
                  <a:pt x="28810" y="1"/>
                </a:cubicBezTo>
                <a:close/>
              </a:path>
            </a:pathLst>
          </a:custGeom>
          <a:solidFill>
            <a:srgbClr val="FFFFFF">
              <a:alpha val="428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9" name="Google Shape;169;p4"/>
          <p:cNvGrpSpPr/>
          <p:nvPr/>
        </p:nvGrpSpPr>
        <p:grpSpPr>
          <a:xfrm>
            <a:off x="-1725786" y="3862066"/>
            <a:ext cx="2982653" cy="1583709"/>
            <a:chOff x="2051275" y="3803825"/>
            <a:chExt cx="548050" cy="291000"/>
          </a:xfrm>
        </p:grpSpPr>
        <p:sp>
          <p:nvSpPr>
            <p:cNvPr id="170" name="Google Shape;170;p4"/>
            <p:cNvSpPr/>
            <p:nvPr/>
          </p:nvSpPr>
          <p:spPr>
            <a:xfrm>
              <a:off x="2051275" y="3803825"/>
              <a:ext cx="548050" cy="291000"/>
            </a:xfrm>
            <a:custGeom>
              <a:avLst/>
              <a:gdLst/>
              <a:ahLst/>
              <a:cxnLst/>
              <a:rect l="l" t="t" r="r" b="b"/>
              <a:pathLst>
                <a:path w="21922" h="11640" extrusionOk="0">
                  <a:moveTo>
                    <a:pt x="8946" y="1"/>
                  </a:moveTo>
                  <a:cubicBezTo>
                    <a:pt x="8236" y="1"/>
                    <a:pt x="7532" y="269"/>
                    <a:pt x="7087" y="824"/>
                  </a:cubicBezTo>
                  <a:cubicBezTo>
                    <a:pt x="6393" y="1687"/>
                    <a:pt x="6487" y="2934"/>
                    <a:pt x="6615" y="4040"/>
                  </a:cubicBezTo>
                  <a:cubicBezTo>
                    <a:pt x="6358" y="3842"/>
                    <a:pt x="6038" y="3744"/>
                    <a:pt x="5716" y="3744"/>
                  </a:cubicBezTo>
                  <a:cubicBezTo>
                    <a:pt x="5371" y="3744"/>
                    <a:pt x="5026" y="3857"/>
                    <a:pt x="4761" y="4080"/>
                  </a:cubicBezTo>
                  <a:cubicBezTo>
                    <a:pt x="4242" y="4519"/>
                    <a:pt x="4080" y="5328"/>
                    <a:pt x="4377" y="5935"/>
                  </a:cubicBezTo>
                  <a:cubicBezTo>
                    <a:pt x="3811" y="5669"/>
                    <a:pt x="3187" y="5535"/>
                    <a:pt x="2563" y="5535"/>
                  </a:cubicBezTo>
                  <a:cubicBezTo>
                    <a:pt x="2362" y="5535"/>
                    <a:pt x="2161" y="5549"/>
                    <a:pt x="1963" y="5577"/>
                  </a:cubicBezTo>
                  <a:cubicBezTo>
                    <a:pt x="1632" y="5624"/>
                    <a:pt x="1288" y="5719"/>
                    <a:pt x="1032" y="5941"/>
                  </a:cubicBezTo>
                  <a:cubicBezTo>
                    <a:pt x="762" y="6177"/>
                    <a:pt x="621" y="6541"/>
                    <a:pt x="513" y="6892"/>
                  </a:cubicBezTo>
                  <a:cubicBezTo>
                    <a:pt x="48" y="8423"/>
                    <a:pt x="0" y="10081"/>
                    <a:pt x="378" y="11639"/>
                  </a:cubicBezTo>
                  <a:lnTo>
                    <a:pt x="21922" y="8834"/>
                  </a:lnTo>
                  <a:cubicBezTo>
                    <a:pt x="21827" y="7276"/>
                    <a:pt x="21173" y="3231"/>
                    <a:pt x="20357" y="1916"/>
                  </a:cubicBezTo>
                  <a:cubicBezTo>
                    <a:pt x="19932" y="1228"/>
                    <a:pt x="19386" y="574"/>
                    <a:pt x="18645" y="277"/>
                  </a:cubicBezTo>
                  <a:cubicBezTo>
                    <a:pt x="18417" y="188"/>
                    <a:pt x="18168" y="143"/>
                    <a:pt x="17920" y="143"/>
                  </a:cubicBezTo>
                  <a:cubicBezTo>
                    <a:pt x="17359" y="143"/>
                    <a:pt x="16804" y="374"/>
                    <a:pt x="16514" y="850"/>
                  </a:cubicBezTo>
                  <a:cubicBezTo>
                    <a:pt x="16163" y="1417"/>
                    <a:pt x="16264" y="2145"/>
                    <a:pt x="16379" y="2799"/>
                  </a:cubicBezTo>
                  <a:cubicBezTo>
                    <a:pt x="16069" y="2199"/>
                    <a:pt x="15691" y="1619"/>
                    <a:pt x="15158" y="1208"/>
                  </a:cubicBezTo>
                  <a:cubicBezTo>
                    <a:pt x="14761" y="897"/>
                    <a:pt x="14259" y="698"/>
                    <a:pt x="13761" y="698"/>
                  </a:cubicBezTo>
                  <a:cubicBezTo>
                    <a:pt x="13601" y="698"/>
                    <a:pt x="13440" y="718"/>
                    <a:pt x="13284" y="763"/>
                  </a:cubicBezTo>
                  <a:cubicBezTo>
                    <a:pt x="12637" y="945"/>
                    <a:pt x="12111" y="1585"/>
                    <a:pt x="12171" y="2260"/>
                  </a:cubicBezTo>
                  <a:cubicBezTo>
                    <a:pt x="11645" y="1356"/>
                    <a:pt x="10897" y="534"/>
                    <a:pt x="9926" y="176"/>
                  </a:cubicBezTo>
                  <a:cubicBezTo>
                    <a:pt x="9616" y="60"/>
                    <a:pt x="9280" y="1"/>
                    <a:pt x="89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4"/>
            <p:cNvSpPr/>
            <p:nvPr/>
          </p:nvSpPr>
          <p:spPr>
            <a:xfrm>
              <a:off x="2498075" y="3839450"/>
              <a:ext cx="15950" cy="36075"/>
            </a:xfrm>
            <a:custGeom>
              <a:avLst/>
              <a:gdLst/>
              <a:ahLst/>
              <a:cxnLst/>
              <a:rect l="l" t="t" r="r" b="b"/>
              <a:pathLst>
                <a:path w="638" h="1443" extrusionOk="0">
                  <a:moveTo>
                    <a:pt x="123" y="1"/>
                  </a:moveTo>
                  <a:cubicBezTo>
                    <a:pt x="62" y="1"/>
                    <a:pt x="0" y="42"/>
                    <a:pt x="4" y="120"/>
                  </a:cubicBezTo>
                  <a:cubicBezTo>
                    <a:pt x="17" y="376"/>
                    <a:pt x="71" y="626"/>
                    <a:pt x="152" y="868"/>
                  </a:cubicBezTo>
                  <a:cubicBezTo>
                    <a:pt x="220" y="1077"/>
                    <a:pt x="287" y="1307"/>
                    <a:pt x="476" y="1428"/>
                  </a:cubicBezTo>
                  <a:cubicBezTo>
                    <a:pt x="492" y="1438"/>
                    <a:pt x="508" y="1442"/>
                    <a:pt x="524" y="1442"/>
                  </a:cubicBezTo>
                  <a:cubicBezTo>
                    <a:pt x="575" y="1442"/>
                    <a:pt x="619" y="1399"/>
                    <a:pt x="624" y="1347"/>
                  </a:cubicBezTo>
                  <a:cubicBezTo>
                    <a:pt x="638" y="1131"/>
                    <a:pt x="503" y="943"/>
                    <a:pt x="429" y="747"/>
                  </a:cubicBezTo>
                  <a:cubicBezTo>
                    <a:pt x="348" y="531"/>
                    <a:pt x="301" y="309"/>
                    <a:pt x="240" y="86"/>
                  </a:cubicBezTo>
                  <a:cubicBezTo>
                    <a:pt x="225" y="29"/>
                    <a:pt x="174" y="1"/>
                    <a:pt x="123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4"/>
            <p:cNvSpPr/>
            <p:nvPr/>
          </p:nvSpPr>
          <p:spPr>
            <a:xfrm>
              <a:off x="2481600" y="3922000"/>
              <a:ext cx="13550" cy="27400"/>
            </a:xfrm>
            <a:custGeom>
              <a:avLst/>
              <a:gdLst/>
              <a:ahLst/>
              <a:cxnLst/>
              <a:rect l="l" t="t" r="r" b="b"/>
              <a:pathLst>
                <a:path w="542" h="1096" extrusionOk="0">
                  <a:moveTo>
                    <a:pt x="140" y="1"/>
                  </a:moveTo>
                  <a:cubicBezTo>
                    <a:pt x="70" y="1"/>
                    <a:pt x="1" y="57"/>
                    <a:pt x="29" y="142"/>
                  </a:cubicBezTo>
                  <a:cubicBezTo>
                    <a:pt x="76" y="311"/>
                    <a:pt x="130" y="486"/>
                    <a:pt x="184" y="655"/>
                  </a:cubicBezTo>
                  <a:cubicBezTo>
                    <a:pt x="225" y="796"/>
                    <a:pt x="245" y="972"/>
                    <a:pt x="359" y="1073"/>
                  </a:cubicBezTo>
                  <a:cubicBezTo>
                    <a:pt x="377" y="1088"/>
                    <a:pt x="400" y="1095"/>
                    <a:pt x="422" y="1095"/>
                  </a:cubicBezTo>
                  <a:cubicBezTo>
                    <a:pt x="459" y="1095"/>
                    <a:pt x="495" y="1074"/>
                    <a:pt x="508" y="1032"/>
                  </a:cubicBezTo>
                  <a:cubicBezTo>
                    <a:pt x="541" y="884"/>
                    <a:pt x="461" y="736"/>
                    <a:pt x="413" y="587"/>
                  </a:cubicBezTo>
                  <a:lnTo>
                    <a:pt x="420" y="587"/>
                  </a:lnTo>
                  <a:cubicBezTo>
                    <a:pt x="359" y="419"/>
                    <a:pt x="305" y="250"/>
                    <a:pt x="252" y="82"/>
                  </a:cubicBezTo>
                  <a:cubicBezTo>
                    <a:pt x="233" y="25"/>
                    <a:pt x="186" y="1"/>
                    <a:pt x="140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4"/>
            <p:cNvSpPr/>
            <p:nvPr/>
          </p:nvSpPr>
          <p:spPr>
            <a:xfrm>
              <a:off x="2534675" y="3941450"/>
              <a:ext cx="15775" cy="26550"/>
            </a:xfrm>
            <a:custGeom>
              <a:avLst/>
              <a:gdLst/>
              <a:ahLst/>
              <a:cxnLst/>
              <a:rect l="l" t="t" r="r" b="b"/>
              <a:pathLst>
                <a:path w="631" h="1062" extrusionOk="0">
                  <a:moveTo>
                    <a:pt x="176" y="1"/>
                  </a:moveTo>
                  <a:cubicBezTo>
                    <a:pt x="87" y="1"/>
                    <a:pt x="1" y="71"/>
                    <a:pt x="37" y="180"/>
                  </a:cubicBezTo>
                  <a:cubicBezTo>
                    <a:pt x="97" y="376"/>
                    <a:pt x="165" y="571"/>
                    <a:pt x="226" y="767"/>
                  </a:cubicBezTo>
                  <a:cubicBezTo>
                    <a:pt x="257" y="866"/>
                    <a:pt x="305" y="1062"/>
                    <a:pt x="443" y="1062"/>
                  </a:cubicBezTo>
                  <a:cubicBezTo>
                    <a:pt x="455" y="1062"/>
                    <a:pt x="468" y="1060"/>
                    <a:pt x="482" y="1057"/>
                  </a:cubicBezTo>
                  <a:cubicBezTo>
                    <a:pt x="630" y="1009"/>
                    <a:pt x="576" y="814"/>
                    <a:pt x="536" y="713"/>
                  </a:cubicBezTo>
                  <a:lnTo>
                    <a:pt x="320" y="106"/>
                  </a:lnTo>
                  <a:cubicBezTo>
                    <a:pt x="296" y="33"/>
                    <a:pt x="235" y="1"/>
                    <a:pt x="176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4"/>
            <p:cNvSpPr/>
            <p:nvPr/>
          </p:nvSpPr>
          <p:spPr>
            <a:xfrm>
              <a:off x="2432375" y="3945475"/>
              <a:ext cx="18050" cy="42700"/>
            </a:xfrm>
            <a:custGeom>
              <a:avLst/>
              <a:gdLst/>
              <a:ahLst/>
              <a:cxnLst/>
              <a:rect l="l" t="t" r="r" b="b"/>
              <a:pathLst>
                <a:path w="722" h="1708" extrusionOk="0">
                  <a:moveTo>
                    <a:pt x="128" y="1"/>
                  </a:moveTo>
                  <a:cubicBezTo>
                    <a:pt x="67" y="1"/>
                    <a:pt x="1" y="56"/>
                    <a:pt x="9" y="134"/>
                  </a:cubicBezTo>
                  <a:cubicBezTo>
                    <a:pt x="76" y="612"/>
                    <a:pt x="150" y="1246"/>
                    <a:pt x="447" y="1644"/>
                  </a:cubicBezTo>
                  <a:cubicBezTo>
                    <a:pt x="480" y="1688"/>
                    <a:pt x="523" y="1708"/>
                    <a:pt x="566" y="1708"/>
                  </a:cubicBezTo>
                  <a:cubicBezTo>
                    <a:pt x="646" y="1708"/>
                    <a:pt x="721" y="1638"/>
                    <a:pt x="703" y="1536"/>
                  </a:cubicBezTo>
                  <a:cubicBezTo>
                    <a:pt x="656" y="1287"/>
                    <a:pt x="528" y="1051"/>
                    <a:pt x="440" y="815"/>
                  </a:cubicBezTo>
                  <a:cubicBezTo>
                    <a:pt x="360" y="572"/>
                    <a:pt x="279" y="329"/>
                    <a:pt x="218" y="80"/>
                  </a:cubicBezTo>
                  <a:cubicBezTo>
                    <a:pt x="205" y="24"/>
                    <a:pt x="167" y="1"/>
                    <a:pt x="128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4"/>
            <p:cNvSpPr/>
            <p:nvPr/>
          </p:nvSpPr>
          <p:spPr>
            <a:xfrm>
              <a:off x="2261350" y="3853350"/>
              <a:ext cx="20050" cy="34650"/>
            </a:xfrm>
            <a:custGeom>
              <a:avLst/>
              <a:gdLst/>
              <a:ahLst/>
              <a:cxnLst/>
              <a:rect l="l" t="t" r="r" b="b"/>
              <a:pathLst>
                <a:path w="802" h="1386" extrusionOk="0">
                  <a:moveTo>
                    <a:pt x="173" y="1"/>
                  </a:moveTo>
                  <a:cubicBezTo>
                    <a:pt x="90" y="1"/>
                    <a:pt x="0" y="96"/>
                    <a:pt x="46" y="198"/>
                  </a:cubicBezTo>
                  <a:lnTo>
                    <a:pt x="343" y="872"/>
                  </a:lnTo>
                  <a:cubicBezTo>
                    <a:pt x="424" y="1054"/>
                    <a:pt x="478" y="1277"/>
                    <a:pt x="653" y="1378"/>
                  </a:cubicBezTo>
                  <a:cubicBezTo>
                    <a:pt x="664" y="1383"/>
                    <a:pt x="676" y="1386"/>
                    <a:pt x="688" y="1386"/>
                  </a:cubicBezTo>
                  <a:cubicBezTo>
                    <a:pt x="722" y="1386"/>
                    <a:pt x="758" y="1365"/>
                    <a:pt x="768" y="1331"/>
                  </a:cubicBezTo>
                  <a:cubicBezTo>
                    <a:pt x="802" y="1135"/>
                    <a:pt x="680" y="953"/>
                    <a:pt x="599" y="778"/>
                  </a:cubicBezTo>
                  <a:cubicBezTo>
                    <a:pt x="491" y="542"/>
                    <a:pt x="383" y="306"/>
                    <a:pt x="269" y="70"/>
                  </a:cubicBezTo>
                  <a:cubicBezTo>
                    <a:pt x="248" y="21"/>
                    <a:pt x="211" y="1"/>
                    <a:pt x="173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4"/>
            <p:cNvSpPr/>
            <p:nvPr/>
          </p:nvSpPr>
          <p:spPr>
            <a:xfrm>
              <a:off x="2249650" y="3942700"/>
              <a:ext cx="20450" cy="37375"/>
            </a:xfrm>
            <a:custGeom>
              <a:avLst/>
              <a:gdLst/>
              <a:ahLst/>
              <a:cxnLst/>
              <a:rect l="l" t="t" r="r" b="b"/>
              <a:pathLst>
                <a:path w="818" h="1495" extrusionOk="0">
                  <a:moveTo>
                    <a:pt x="170" y="1"/>
                  </a:moveTo>
                  <a:cubicBezTo>
                    <a:pt x="89" y="1"/>
                    <a:pt x="1" y="96"/>
                    <a:pt x="42" y="198"/>
                  </a:cubicBezTo>
                  <a:cubicBezTo>
                    <a:pt x="143" y="427"/>
                    <a:pt x="245" y="649"/>
                    <a:pt x="339" y="879"/>
                  </a:cubicBezTo>
                  <a:cubicBezTo>
                    <a:pt x="427" y="1074"/>
                    <a:pt x="487" y="1317"/>
                    <a:pt x="642" y="1465"/>
                  </a:cubicBezTo>
                  <a:cubicBezTo>
                    <a:pt x="665" y="1485"/>
                    <a:pt x="691" y="1494"/>
                    <a:pt x="717" y="1494"/>
                  </a:cubicBezTo>
                  <a:cubicBezTo>
                    <a:pt x="769" y="1494"/>
                    <a:pt x="818" y="1457"/>
                    <a:pt x="818" y="1398"/>
                  </a:cubicBezTo>
                  <a:cubicBezTo>
                    <a:pt x="811" y="1182"/>
                    <a:pt x="683" y="980"/>
                    <a:pt x="595" y="784"/>
                  </a:cubicBezTo>
                  <a:cubicBezTo>
                    <a:pt x="487" y="548"/>
                    <a:pt x="373" y="305"/>
                    <a:pt x="265" y="69"/>
                  </a:cubicBezTo>
                  <a:cubicBezTo>
                    <a:pt x="244" y="21"/>
                    <a:pt x="208" y="1"/>
                    <a:pt x="170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4"/>
            <p:cNvSpPr/>
            <p:nvPr/>
          </p:nvSpPr>
          <p:spPr>
            <a:xfrm>
              <a:off x="2188825" y="4005675"/>
              <a:ext cx="25000" cy="36825"/>
            </a:xfrm>
            <a:custGeom>
              <a:avLst/>
              <a:gdLst/>
              <a:ahLst/>
              <a:cxnLst/>
              <a:rect l="l" t="t" r="r" b="b"/>
              <a:pathLst>
                <a:path w="1000" h="1473" extrusionOk="0">
                  <a:moveTo>
                    <a:pt x="186" y="1"/>
                  </a:moveTo>
                  <a:cubicBezTo>
                    <a:pt x="97" y="1"/>
                    <a:pt x="1" y="75"/>
                    <a:pt x="41" y="173"/>
                  </a:cubicBezTo>
                  <a:cubicBezTo>
                    <a:pt x="129" y="396"/>
                    <a:pt x="223" y="618"/>
                    <a:pt x="331" y="827"/>
                  </a:cubicBezTo>
                  <a:cubicBezTo>
                    <a:pt x="439" y="1030"/>
                    <a:pt x="540" y="1272"/>
                    <a:pt x="709" y="1434"/>
                  </a:cubicBezTo>
                  <a:cubicBezTo>
                    <a:pt x="739" y="1460"/>
                    <a:pt x="775" y="1472"/>
                    <a:pt x="812" y="1472"/>
                  </a:cubicBezTo>
                  <a:cubicBezTo>
                    <a:pt x="906" y="1472"/>
                    <a:pt x="999" y="1393"/>
                    <a:pt x="965" y="1286"/>
                  </a:cubicBezTo>
                  <a:cubicBezTo>
                    <a:pt x="904" y="1077"/>
                    <a:pt x="749" y="888"/>
                    <a:pt x="641" y="693"/>
                  </a:cubicBezTo>
                  <a:cubicBezTo>
                    <a:pt x="527" y="484"/>
                    <a:pt x="405" y="281"/>
                    <a:pt x="297" y="66"/>
                  </a:cubicBezTo>
                  <a:cubicBezTo>
                    <a:pt x="275" y="20"/>
                    <a:pt x="231" y="1"/>
                    <a:pt x="186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4"/>
            <p:cNvSpPr/>
            <p:nvPr/>
          </p:nvSpPr>
          <p:spPr>
            <a:xfrm>
              <a:off x="2183075" y="3935075"/>
              <a:ext cx="19775" cy="35075"/>
            </a:xfrm>
            <a:custGeom>
              <a:avLst/>
              <a:gdLst/>
              <a:ahLst/>
              <a:cxnLst/>
              <a:rect l="l" t="t" r="r" b="b"/>
              <a:pathLst>
                <a:path w="791" h="1403" extrusionOk="0">
                  <a:moveTo>
                    <a:pt x="137" y="0"/>
                  </a:moveTo>
                  <a:cubicBezTo>
                    <a:pt x="66" y="0"/>
                    <a:pt x="0" y="53"/>
                    <a:pt x="28" y="138"/>
                  </a:cubicBezTo>
                  <a:cubicBezTo>
                    <a:pt x="109" y="368"/>
                    <a:pt x="197" y="597"/>
                    <a:pt x="298" y="819"/>
                  </a:cubicBezTo>
                  <a:cubicBezTo>
                    <a:pt x="386" y="1022"/>
                    <a:pt x="453" y="1251"/>
                    <a:pt x="635" y="1386"/>
                  </a:cubicBezTo>
                  <a:cubicBezTo>
                    <a:pt x="650" y="1397"/>
                    <a:pt x="667" y="1402"/>
                    <a:pt x="684" y="1402"/>
                  </a:cubicBezTo>
                  <a:cubicBezTo>
                    <a:pt x="737" y="1402"/>
                    <a:pt x="790" y="1354"/>
                    <a:pt x="790" y="1298"/>
                  </a:cubicBezTo>
                  <a:cubicBezTo>
                    <a:pt x="784" y="1103"/>
                    <a:pt x="662" y="934"/>
                    <a:pt x="568" y="759"/>
                  </a:cubicBezTo>
                  <a:lnTo>
                    <a:pt x="575" y="759"/>
                  </a:lnTo>
                  <a:cubicBezTo>
                    <a:pt x="460" y="536"/>
                    <a:pt x="352" y="307"/>
                    <a:pt x="258" y="78"/>
                  </a:cubicBezTo>
                  <a:cubicBezTo>
                    <a:pt x="233" y="24"/>
                    <a:pt x="184" y="0"/>
                    <a:pt x="137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4"/>
            <p:cNvSpPr/>
            <p:nvPr/>
          </p:nvSpPr>
          <p:spPr>
            <a:xfrm>
              <a:off x="2089725" y="4015575"/>
              <a:ext cx="19050" cy="30825"/>
            </a:xfrm>
            <a:custGeom>
              <a:avLst/>
              <a:gdLst/>
              <a:ahLst/>
              <a:cxnLst/>
              <a:rect l="l" t="t" r="r" b="b"/>
              <a:pathLst>
                <a:path w="762" h="1233" extrusionOk="0">
                  <a:moveTo>
                    <a:pt x="207" y="0"/>
                  </a:moveTo>
                  <a:cubicBezTo>
                    <a:pt x="107" y="0"/>
                    <a:pt x="0" y="108"/>
                    <a:pt x="61" y="229"/>
                  </a:cubicBezTo>
                  <a:cubicBezTo>
                    <a:pt x="148" y="398"/>
                    <a:pt x="229" y="573"/>
                    <a:pt x="310" y="742"/>
                  </a:cubicBezTo>
                  <a:cubicBezTo>
                    <a:pt x="377" y="897"/>
                    <a:pt x="425" y="1099"/>
                    <a:pt x="560" y="1207"/>
                  </a:cubicBezTo>
                  <a:cubicBezTo>
                    <a:pt x="581" y="1223"/>
                    <a:pt x="612" y="1233"/>
                    <a:pt x="642" y="1233"/>
                  </a:cubicBezTo>
                  <a:cubicBezTo>
                    <a:pt x="685" y="1233"/>
                    <a:pt x="727" y="1212"/>
                    <a:pt x="735" y="1160"/>
                  </a:cubicBezTo>
                  <a:cubicBezTo>
                    <a:pt x="762" y="978"/>
                    <a:pt x="674" y="823"/>
                    <a:pt x="600" y="661"/>
                  </a:cubicBezTo>
                  <a:cubicBezTo>
                    <a:pt x="512" y="458"/>
                    <a:pt x="418" y="270"/>
                    <a:pt x="324" y="74"/>
                  </a:cubicBezTo>
                  <a:cubicBezTo>
                    <a:pt x="296" y="22"/>
                    <a:pt x="252" y="0"/>
                    <a:pt x="207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4"/>
            <p:cNvSpPr/>
            <p:nvPr/>
          </p:nvSpPr>
          <p:spPr>
            <a:xfrm>
              <a:off x="2112700" y="3964975"/>
              <a:ext cx="19400" cy="28150"/>
            </a:xfrm>
            <a:custGeom>
              <a:avLst/>
              <a:gdLst/>
              <a:ahLst/>
              <a:cxnLst/>
              <a:rect l="l" t="t" r="r" b="b"/>
              <a:pathLst>
                <a:path w="776" h="1126" extrusionOk="0">
                  <a:moveTo>
                    <a:pt x="138" y="0"/>
                  </a:moveTo>
                  <a:cubicBezTo>
                    <a:pt x="74" y="0"/>
                    <a:pt x="0" y="57"/>
                    <a:pt x="32" y="129"/>
                  </a:cubicBezTo>
                  <a:cubicBezTo>
                    <a:pt x="99" y="311"/>
                    <a:pt x="187" y="493"/>
                    <a:pt x="281" y="669"/>
                  </a:cubicBezTo>
                  <a:cubicBezTo>
                    <a:pt x="369" y="817"/>
                    <a:pt x="463" y="1026"/>
                    <a:pt x="618" y="1114"/>
                  </a:cubicBezTo>
                  <a:cubicBezTo>
                    <a:pt x="634" y="1122"/>
                    <a:pt x="649" y="1126"/>
                    <a:pt x="665" y="1126"/>
                  </a:cubicBezTo>
                  <a:cubicBezTo>
                    <a:pt x="724" y="1126"/>
                    <a:pt x="776" y="1070"/>
                    <a:pt x="760" y="1006"/>
                  </a:cubicBezTo>
                  <a:cubicBezTo>
                    <a:pt x="719" y="837"/>
                    <a:pt x="571" y="696"/>
                    <a:pt x="483" y="554"/>
                  </a:cubicBezTo>
                  <a:cubicBezTo>
                    <a:pt x="382" y="392"/>
                    <a:pt x="295" y="224"/>
                    <a:pt x="214" y="48"/>
                  </a:cubicBezTo>
                  <a:cubicBezTo>
                    <a:pt x="200" y="15"/>
                    <a:pt x="170" y="0"/>
                    <a:pt x="138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1" name="Google Shape;181;p4"/>
          <p:cNvGrpSpPr/>
          <p:nvPr/>
        </p:nvGrpSpPr>
        <p:grpSpPr>
          <a:xfrm rot="-987595">
            <a:off x="7630161" y="3511992"/>
            <a:ext cx="3145051" cy="1838158"/>
            <a:chOff x="4246750" y="3914450"/>
            <a:chExt cx="533900" cy="312050"/>
          </a:xfrm>
        </p:grpSpPr>
        <p:sp>
          <p:nvSpPr>
            <p:cNvPr id="182" name="Google Shape;182;p4"/>
            <p:cNvSpPr/>
            <p:nvPr/>
          </p:nvSpPr>
          <p:spPr>
            <a:xfrm>
              <a:off x="4246750" y="3914450"/>
              <a:ext cx="533900" cy="312050"/>
            </a:xfrm>
            <a:custGeom>
              <a:avLst/>
              <a:gdLst/>
              <a:ahLst/>
              <a:cxnLst/>
              <a:rect l="l" t="t" r="r" b="b"/>
              <a:pathLst>
                <a:path w="21356" h="12482" extrusionOk="0">
                  <a:moveTo>
                    <a:pt x="17428" y="0"/>
                  </a:moveTo>
                  <a:cubicBezTo>
                    <a:pt x="16612" y="0"/>
                    <a:pt x="15790" y="271"/>
                    <a:pt x="15145" y="775"/>
                  </a:cubicBezTo>
                  <a:cubicBezTo>
                    <a:pt x="14052" y="1629"/>
                    <a:pt x="13486" y="3070"/>
                    <a:pt x="13595" y="4457"/>
                  </a:cubicBezTo>
                  <a:lnTo>
                    <a:pt x="13595" y="4457"/>
                  </a:lnTo>
                  <a:cubicBezTo>
                    <a:pt x="13523" y="3903"/>
                    <a:pt x="12942" y="3528"/>
                    <a:pt x="12373" y="3528"/>
                  </a:cubicBezTo>
                  <a:cubicBezTo>
                    <a:pt x="12226" y="3528"/>
                    <a:pt x="12079" y="3553"/>
                    <a:pt x="11942" y="3607"/>
                  </a:cubicBezTo>
                  <a:cubicBezTo>
                    <a:pt x="11255" y="3883"/>
                    <a:pt x="10870" y="4658"/>
                    <a:pt x="10837" y="5393"/>
                  </a:cubicBezTo>
                  <a:cubicBezTo>
                    <a:pt x="10783" y="4645"/>
                    <a:pt x="10729" y="3883"/>
                    <a:pt x="10439" y="3189"/>
                  </a:cubicBezTo>
                  <a:cubicBezTo>
                    <a:pt x="10149" y="2501"/>
                    <a:pt x="9589" y="1874"/>
                    <a:pt x="8854" y="1712"/>
                  </a:cubicBezTo>
                  <a:cubicBezTo>
                    <a:pt x="8721" y="1682"/>
                    <a:pt x="8587" y="1669"/>
                    <a:pt x="8452" y="1669"/>
                  </a:cubicBezTo>
                  <a:cubicBezTo>
                    <a:pt x="7974" y="1669"/>
                    <a:pt x="7497" y="1842"/>
                    <a:pt x="7081" y="2089"/>
                  </a:cubicBezTo>
                  <a:cubicBezTo>
                    <a:pt x="5840" y="2824"/>
                    <a:pt x="5031" y="4234"/>
                    <a:pt x="5024" y="5670"/>
                  </a:cubicBezTo>
                  <a:cubicBezTo>
                    <a:pt x="4517" y="5379"/>
                    <a:pt x="3932" y="5232"/>
                    <a:pt x="3347" y="5232"/>
                  </a:cubicBezTo>
                  <a:cubicBezTo>
                    <a:pt x="2765" y="5232"/>
                    <a:pt x="2184" y="5377"/>
                    <a:pt x="1680" y="5670"/>
                  </a:cubicBezTo>
                  <a:cubicBezTo>
                    <a:pt x="668" y="6250"/>
                    <a:pt x="1" y="7396"/>
                    <a:pt x="1" y="8563"/>
                  </a:cubicBezTo>
                  <a:lnTo>
                    <a:pt x="19715" y="12273"/>
                  </a:lnTo>
                  <a:lnTo>
                    <a:pt x="19715" y="12273"/>
                  </a:lnTo>
                  <a:cubicBezTo>
                    <a:pt x="19662" y="12311"/>
                    <a:pt x="19649" y="12470"/>
                    <a:pt x="19751" y="12480"/>
                  </a:cubicBezTo>
                  <a:cubicBezTo>
                    <a:pt x="19756" y="12481"/>
                    <a:pt x="19762" y="12481"/>
                    <a:pt x="19767" y="12481"/>
                  </a:cubicBezTo>
                  <a:cubicBezTo>
                    <a:pt x="19886" y="12481"/>
                    <a:pt x="19969" y="12340"/>
                    <a:pt x="20020" y="12224"/>
                  </a:cubicBezTo>
                  <a:cubicBezTo>
                    <a:pt x="20924" y="10019"/>
                    <a:pt x="21356" y="7625"/>
                    <a:pt x="21275" y="5238"/>
                  </a:cubicBezTo>
                  <a:cubicBezTo>
                    <a:pt x="21207" y="3411"/>
                    <a:pt x="20695" y="1375"/>
                    <a:pt x="19124" y="444"/>
                  </a:cubicBezTo>
                  <a:cubicBezTo>
                    <a:pt x="18610" y="143"/>
                    <a:pt x="18021" y="0"/>
                    <a:pt x="174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4"/>
            <p:cNvSpPr/>
            <p:nvPr/>
          </p:nvSpPr>
          <p:spPr>
            <a:xfrm>
              <a:off x="4625550" y="4001525"/>
              <a:ext cx="7100" cy="27250"/>
            </a:xfrm>
            <a:custGeom>
              <a:avLst/>
              <a:gdLst/>
              <a:ahLst/>
              <a:cxnLst/>
              <a:rect l="l" t="t" r="r" b="b"/>
              <a:pathLst>
                <a:path w="284" h="1090" extrusionOk="0">
                  <a:moveTo>
                    <a:pt x="138" y="1"/>
                  </a:moveTo>
                  <a:cubicBezTo>
                    <a:pt x="89" y="1"/>
                    <a:pt x="41" y="33"/>
                    <a:pt x="41" y="97"/>
                  </a:cubicBezTo>
                  <a:cubicBezTo>
                    <a:pt x="34" y="285"/>
                    <a:pt x="27" y="481"/>
                    <a:pt x="27" y="670"/>
                  </a:cubicBezTo>
                  <a:cubicBezTo>
                    <a:pt x="20" y="818"/>
                    <a:pt x="0" y="946"/>
                    <a:pt x="88" y="1074"/>
                  </a:cubicBezTo>
                  <a:cubicBezTo>
                    <a:pt x="98" y="1084"/>
                    <a:pt x="118" y="1090"/>
                    <a:pt x="138" y="1090"/>
                  </a:cubicBezTo>
                  <a:cubicBezTo>
                    <a:pt x="159" y="1090"/>
                    <a:pt x="179" y="1084"/>
                    <a:pt x="189" y="1074"/>
                  </a:cubicBezTo>
                  <a:cubicBezTo>
                    <a:pt x="283" y="946"/>
                    <a:pt x="256" y="818"/>
                    <a:pt x="250" y="670"/>
                  </a:cubicBezTo>
                  <a:lnTo>
                    <a:pt x="236" y="97"/>
                  </a:lnTo>
                  <a:cubicBezTo>
                    <a:pt x="236" y="33"/>
                    <a:pt x="187" y="1"/>
                    <a:pt x="138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4"/>
            <p:cNvSpPr/>
            <p:nvPr/>
          </p:nvSpPr>
          <p:spPr>
            <a:xfrm>
              <a:off x="4686225" y="3976325"/>
              <a:ext cx="8275" cy="35400"/>
            </a:xfrm>
            <a:custGeom>
              <a:avLst/>
              <a:gdLst/>
              <a:ahLst/>
              <a:cxnLst/>
              <a:rect l="l" t="t" r="r" b="b"/>
              <a:pathLst>
                <a:path w="331" h="1416" extrusionOk="0">
                  <a:moveTo>
                    <a:pt x="191" y="1"/>
                  </a:moveTo>
                  <a:cubicBezTo>
                    <a:pt x="139" y="1"/>
                    <a:pt x="88" y="36"/>
                    <a:pt x="88" y="107"/>
                  </a:cubicBezTo>
                  <a:cubicBezTo>
                    <a:pt x="75" y="322"/>
                    <a:pt x="68" y="545"/>
                    <a:pt x="54" y="768"/>
                  </a:cubicBezTo>
                  <a:cubicBezTo>
                    <a:pt x="48" y="963"/>
                    <a:pt x="1" y="1165"/>
                    <a:pt x="68" y="1354"/>
                  </a:cubicBezTo>
                  <a:cubicBezTo>
                    <a:pt x="83" y="1393"/>
                    <a:pt x="121" y="1416"/>
                    <a:pt x="158" y="1416"/>
                  </a:cubicBezTo>
                  <a:cubicBezTo>
                    <a:pt x="185" y="1416"/>
                    <a:pt x="213" y="1403"/>
                    <a:pt x="230" y="1374"/>
                  </a:cubicBezTo>
                  <a:cubicBezTo>
                    <a:pt x="324" y="1199"/>
                    <a:pt x="311" y="1004"/>
                    <a:pt x="324" y="815"/>
                  </a:cubicBezTo>
                  <a:cubicBezTo>
                    <a:pt x="331" y="579"/>
                    <a:pt x="317" y="343"/>
                    <a:pt x="304" y="107"/>
                  </a:cubicBezTo>
                  <a:cubicBezTo>
                    <a:pt x="297" y="36"/>
                    <a:pt x="243" y="1"/>
                    <a:pt x="191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4"/>
            <p:cNvSpPr/>
            <p:nvPr/>
          </p:nvSpPr>
          <p:spPr>
            <a:xfrm>
              <a:off x="4461850" y="4009925"/>
              <a:ext cx="8300" cy="25250"/>
            </a:xfrm>
            <a:custGeom>
              <a:avLst/>
              <a:gdLst/>
              <a:ahLst/>
              <a:cxnLst/>
              <a:rect l="l" t="t" r="r" b="b"/>
              <a:pathLst>
                <a:path w="332" h="1010" extrusionOk="0">
                  <a:moveTo>
                    <a:pt x="169" y="0"/>
                  </a:moveTo>
                  <a:cubicBezTo>
                    <a:pt x="115" y="0"/>
                    <a:pt x="61" y="37"/>
                    <a:pt x="55" y="111"/>
                  </a:cubicBezTo>
                  <a:cubicBezTo>
                    <a:pt x="48" y="260"/>
                    <a:pt x="34" y="415"/>
                    <a:pt x="28" y="563"/>
                  </a:cubicBezTo>
                  <a:cubicBezTo>
                    <a:pt x="28" y="698"/>
                    <a:pt x="1" y="833"/>
                    <a:pt x="68" y="954"/>
                  </a:cubicBezTo>
                  <a:cubicBezTo>
                    <a:pt x="88" y="991"/>
                    <a:pt x="127" y="1010"/>
                    <a:pt x="166" y="1010"/>
                  </a:cubicBezTo>
                  <a:cubicBezTo>
                    <a:pt x="205" y="1010"/>
                    <a:pt x="243" y="991"/>
                    <a:pt x="264" y="954"/>
                  </a:cubicBezTo>
                  <a:cubicBezTo>
                    <a:pt x="331" y="833"/>
                    <a:pt x="311" y="698"/>
                    <a:pt x="304" y="563"/>
                  </a:cubicBezTo>
                  <a:cubicBezTo>
                    <a:pt x="304" y="415"/>
                    <a:pt x="291" y="260"/>
                    <a:pt x="284" y="111"/>
                  </a:cubicBezTo>
                  <a:cubicBezTo>
                    <a:pt x="277" y="37"/>
                    <a:pt x="223" y="0"/>
                    <a:pt x="169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4"/>
            <p:cNvSpPr/>
            <p:nvPr/>
          </p:nvSpPr>
          <p:spPr>
            <a:xfrm>
              <a:off x="4537725" y="4069175"/>
              <a:ext cx="9800" cy="26600"/>
            </a:xfrm>
            <a:custGeom>
              <a:avLst/>
              <a:gdLst/>
              <a:ahLst/>
              <a:cxnLst/>
              <a:rect l="l" t="t" r="r" b="b"/>
              <a:pathLst>
                <a:path w="392" h="1064" extrusionOk="0">
                  <a:moveTo>
                    <a:pt x="268" y="1"/>
                  </a:moveTo>
                  <a:cubicBezTo>
                    <a:pt x="222" y="1"/>
                    <a:pt x="173" y="28"/>
                    <a:pt x="155" y="74"/>
                  </a:cubicBezTo>
                  <a:cubicBezTo>
                    <a:pt x="94" y="229"/>
                    <a:pt x="88" y="398"/>
                    <a:pt x="67" y="560"/>
                  </a:cubicBezTo>
                  <a:cubicBezTo>
                    <a:pt x="54" y="715"/>
                    <a:pt x="0" y="877"/>
                    <a:pt x="81" y="1012"/>
                  </a:cubicBezTo>
                  <a:cubicBezTo>
                    <a:pt x="101" y="1043"/>
                    <a:pt x="140" y="1064"/>
                    <a:pt x="178" y="1064"/>
                  </a:cubicBezTo>
                  <a:cubicBezTo>
                    <a:pt x="204" y="1064"/>
                    <a:pt x="230" y="1054"/>
                    <a:pt x="250" y="1032"/>
                  </a:cubicBezTo>
                  <a:cubicBezTo>
                    <a:pt x="357" y="910"/>
                    <a:pt x="337" y="749"/>
                    <a:pt x="351" y="593"/>
                  </a:cubicBezTo>
                  <a:cubicBezTo>
                    <a:pt x="364" y="418"/>
                    <a:pt x="391" y="250"/>
                    <a:pt x="357" y="74"/>
                  </a:cubicBezTo>
                  <a:cubicBezTo>
                    <a:pt x="348" y="23"/>
                    <a:pt x="309" y="1"/>
                    <a:pt x="268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4"/>
            <p:cNvSpPr/>
            <p:nvPr/>
          </p:nvSpPr>
          <p:spPr>
            <a:xfrm>
              <a:off x="4612225" y="4105825"/>
              <a:ext cx="8275" cy="32050"/>
            </a:xfrm>
            <a:custGeom>
              <a:avLst/>
              <a:gdLst/>
              <a:ahLst/>
              <a:cxnLst/>
              <a:rect l="l" t="t" r="r" b="b"/>
              <a:pathLst>
                <a:path w="331" h="1282" extrusionOk="0">
                  <a:moveTo>
                    <a:pt x="204" y="1"/>
                  </a:moveTo>
                  <a:cubicBezTo>
                    <a:pt x="147" y="1"/>
                    <a:pt x="88" y="38"/>
                    <a:pt x="81" y="112"/>
                  </a:cubicBezTo>
                  <a:cubicBezTo>
                    <a:pt x="75" y="321"/>
                    <a:pt x="61" y="530"/>
                    <a:pt x="48" y="739"/>
                  </a:cubicBezTo>
                  <a:cubicBezTo>
                    <a:pt x="41" y="914"/>
                    <a:pt x="0" y="1083"/>
                    <a:pt x="81" y="1238"/>
                  </a:cubicBezTo>
                  <a:cubicBezTo>
                    <a:pt x="98" y="1267"/>
                    <a:pt x="127" y="1281"/>
                    <a:pt x="156" y="1281"/>
                  </a:cubicBezTo>
                  <a:cubicBezTo>
                    <a:pt x="187" y="1281"/>
                    <a:pt x="219" y="1266"/>
                    <a:pt x="236" y="1238"/>
                  </a:cubicBezTo>
                  <a:cubicBezTo>
                    <a:pt x="331" y="1090"/>
                    <a:pt x="304" y="908"/>
                    <a:pt x="304" y="739"/>
                  </a:cubicBezTo>
                  <a:cubicBezTo>
                    <a:pt x="311" y="530"/>
                    <a:pt x="311" y="321"/>
                    <a:pt x="317" y="112"/>
                  </a:cubicBezTo>
                  <a:cubicBezTo>
                    <a:pt x="317" y="38"/>
                    <a:pt x="262" y="1"/>
                    <a:pt x="204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4"/>
            <p:cNvSpPr/>
            <p:nvPr/>
          </p:nvSpPr>
          <p:spPr>
            <a:xfrm>
              <a:off x="4671725" y="4110925"/>
              <a:ext cx="9300" cy="30500"/>
            </a:xfrm>
            <a:custGeom>
              <a:avLst/>
              <a:gdLst/>
              <a:ahLst/>
              <a:cxnLst/>
              <a:rect l="l" t="t" r="r" b="b"/>
              <a:pathLst>
                <a:path w="372" h="1220" extrusionOk="0">
                  <a:moveTo>
                    <a:pt x="199" y="1"/>
                  </a:moveTo>
                  <a:cubicBezTo>
                    <a:pt x="127" y="1"/>
                    <a:pt x="58" y="46"/>
                    <a:pt x="61" y="137"/>
                  </a:cubicBezTo>
                  <a:cubicBezTo>
                    <a:pt x="68" y="313"/>
                    <a:pt x="61" y="481"/>
                    <a:pt x="55" y="650"/>
                  </a:cubicBezTo>
                  <a:cubicBezTo>
                    <a:pt x="41" y="811"/>
                    <a:pt x="1" y="973"/>
                    <a:pt x="48" y="1128"/>
                  </a:cubicBezTo>
                  <a:cubicBezTo>
                    <a:pt x="67" y="1186"/>
                    <a:pt x="123" y="1219"/>
                    <a:pt x="178" y="1219"/>
                  </a:cubicBezTo>
                  <a:cubicBezTo>
                    <a:pt x="221" y="1219"/>
                    <a:pt x="264" y="1199"/>
                    <a:pt x="291" y="1155"/>
                  </a:cubicBezTo>
                  <a:cubicBezTo>
                    <a:pt x="371" y="1014"/>
                    <a:pt x="358" y="852"/>
                    <a:pt x="358" y="690"/>
                  </a:cubicBezTo>
                  <a:cubicBezTo>
                    <a:pt x="365" y="508"/>
                    <a:pt x="358" y="326"/>
                    <a:pt x="351" y="137"/>
                  </a:cubicBezTo>
                  <a:cubicBezTo>
                    <a:pt x="345" y="46"/>
                    <a:pt x="270" y="1"/>
                    <a:pt x="199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4"/>
            <p:cNvSpPr/>
            <p:nvPr/>
          </p:nvSpPr>
          <p:spPr>
            <a:xfrm>
              <a:off x="4464550" y="4088375"/>
              <a:ext cx="9125" cy="27175"/>
            </a:xfrm>
            <a:custGeom>
              <a:avLst/>
              <a:gdLst/>
              <a:ahLst/>
              <a:cxnLst/>
              <a:rect l="l" t="t" r="r" b="b"/>
              <a:pathLst>
                <a:path w="365" h="1087" extrusionOk="0">
                  <a:moveTo>
                    <a:pt x="168" y="1"/>
                  </a:moveTo>
                  <a:cubicBezTo>
                    <a:pt x="105" y="1"/>
                    <a:pt x="41" y="41"/>
                    <a:pt x="34" y="122"/>
                  </a:cubicBezTo>
                  <a:cubicBezTo>
                    <a:pt x="21" y="297"/>
                    <a:pt x="7" y="473"/>
                    <a:pt x="14" y="648"/>
                  </a:cubicBezTo>
                  <a:cubicBezTo>
                    <a:pt x="14" y="796"/>
                    <a:pt x="1" y="945"/>
                    <a:pt x="109" y="1053"/>
                  </a:cubicBezTo>
                  <a:cubicBezTo>
                    <a:pt x="132" y="1076"/>
                    <a:pt x="161" y="1086"/>
                    <a:pt x="190" y="1086"/>
                  </a:cubicBezTo>
                  <a:cubicBezTo>
                    <a:pt x="229" y="1086"/>
                    <a:pt x="267" y="1067"/>
                    <a:pt x="291" y="1032"/>
                  </a:cubicBezTo>
                  <a:cubicBezTo>
                    <a:pt x="365" y="904"/>
                    <a:pt x="318" y="763"/>
                    <a:pt x="304" y="614"/>
                  </a:cubicBezTo>
                  <a:cubicBezTo>
                    <a:pt x="291" y="453"/>
                    <a:pt x="284" y="284"/>
                    <a:pt x="291" y="122"/>
                  </a:cubicBezTo>
                  <a:cubicBezTo>
                    <a:pt x="291" y="41"/>
                    <a:pt x="230" y="1"/>
                    <a:pt x="168" y="1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4"/>
            <p:cNvSpPr/>
            <p:nvPr/>
          </p:nvSpPr>
          <p:spPr>
            <a:xfrm>
              <a:off x="4318400" y="4070425"/>
              <a:ext cx="7600" cy="30150"/>
            </a:xfrm>
            <a:custGeom>
              <a:avLst/>
              <a:gdLst/>
              <a:ahLst/>
              <a:cxnLst/>
              <a:rect l="l" t="t" r="r" b="b"/>
              <a:pathLst>
                <a:path w="304" h="1206" extrusionOk="0">
                  <a:moveTo>
                    <a:pt x="94" y="0"/>
                  </a:moveTo>
                  <a:cubicBezTo>
                    <a:pt x="49" y="0"/>
                    <a:pt x="1" y="32"/>
                    <a:pt x="1" y="85"/>
                  </a:cubicBezTo>
                  <a:cubicBezTo>
                    <a:pt x="1" y="281"/>
                    <a:pt x="1" y="476"/>
                    <a:pt x="14" y="672"/>
                  </a:cubicBezTo>
                  <a:cubicBezTo>
                    <a:pt x="21" y="840"/>
                    <a:pt x="7" y="1002"/>
                    <a:pt x="75" y="1157"/>
                  </a:cubicBezTo>
                  <a:cubicBezTo>
                    <a:pt x="89" y="1191"/>
                    <a:pt x="121" y="1206"/>
                    <a:pt x="154" y="1206"/>
                  </a:cubicBezTo>
                  <a:cubicBezTo>
                    <a:pt x="201" y="1206"/>
                    <a:pt x="252" y="1177"/>
                    <a:pt x="264" y="1130"/>
                  </a:cubicBezTo>
                  <a:cubicBezTo>
                    <a:pt x="304" y="962"/>
                    <a:pt x="264" y="773"/>
                    <a:pt x="243" y="597"/>
                  </a:cubicBezTo>
                  <a:lnTo>
                    <a:pt x="243" y="591"/>
                  </a:lnTo>
                  <a:cubicBezTo>
                    <a:pt x="230" y="415"/>
                    <a:pt x="196" y="240"/>
                    <a:pt x="169" y="65"/>
                  </a:cubicBezTo>
                  <a:cubicBezTo>
                    <a:pt x="163" y="20"/>
                    <a:pt x="130" y="0"/>
                    <a:pt x="94" y="0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4"/>
            <p:cNvSpPr/>
            <p:nvPr/>
          </p:nvSpPr>
          <p:spPr>
            <a:xfrm>
              <a:off x="4274275" y="4084325"/>
              <a:ext cx="10275" cy="28925"/>
            </a:xfrm>
            <a:custGeom>
              <a:avLst/>
              <a:gdLst/>
              <a:ahLst/>
              <a:cxnLst/>
              <a:rect l="l" t="t" r="r" b="b"/>
              <a:pathLst>
                <a:path w="411" h="1157" extrusionOk="0">
                  <a:moveTo>
                    <a:pt x="148" y="0"/>
                  </a:moveTo>
                  <a:cubicBezTo>
                    <a:pt x="78" y="0"/>
                    <a:pt x="0" y="60"/>
                    <a:pt x="12" y="149"/>
                  </a:cubicBezTo>
                  <a:cubicBezTo>
                    <a:pt x="46" y="325"/>
                    <a:pt x="73" y="493"/>
                    <a:pt x="100" y="662"/>
                  </a:cubicBezTo>
                  <a:cubicBezTo>
                    <a:pt x="127" y="817"/>
                    <a:pt x="141" y="972"/>
                    <a:pt x="221" y="1114"/>
                  </a:cubicBezTo>
                  <a:cubicBezTo>
                    <a:pt x="237" y="1142"/>
                    <a:pt x="270" y="1157"/>
                    <a:pt x="302" y="1157"/>
                  </a:cubicBezTo>
                  <a:cubicBezTo>
                    <a:pt x="340" y="1157"/>
                    <a:pt x="376" y="1137"/>
                    <a:pt x="383" y="1093"/>
                  </a:cubicBezTo>
                  <a:cubicBezTo>
                    <a:pt x="410" y="938"/>
                    <a:pt x="370" y="790"/>
                    <a:pt x="343" y="635"/>
                  </a:cubicBezTo>
                  <a:cubicBezTo>
                    <a:pt x="316" y="453"/>
                    <a:pt x="282" y="271"/>
                    <a:pt x="248" y="89"/>
                  </a:cubicBezTo>
                  <a:cubicBezTo>
                    <a:pt x="238" y="27"/>
                    <a:pt x="195" y="0"/>
                    <a:pt x="148" y="0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2" name="Google Shape;192;p4"/>
          <p:cNvSpPr/>
          <p:nvPr/>
        </p:nvSpPr>
        <p:spPr>
          <a:xfrm>
            <a:off x="-125" y="4370696"/>
            <a:ext cx="9144252" cy="801153"/>
          </a:xfrm>
          <a:custGeom>
            <a:avLst/>
            <a:gdLst/>
            <a:ahLst/>
            <a:cxnLst/>
            <a:rect l="l" t="t" r="r" b="b"/>
            <a:pathLst>
              <a:path w="99122" h="22807" extrusionOk="0">
                <a:moveTo>
                  <a:pt x="61118" y="0"/>
                </a:moveTo>
                <a:cubicBezTo>
                  <a:pt x="40645" y="0"/>
                  <a:pt x="20272" y="2138"/>
                  <a:pt x="1" y="6374"/>
                </a:cubicBezTo>
                <a:lnTo>
                  <a:pt x="1" y="22807"/>
                </a:lnTo>
                <a:lnTo>
                  <a:pt x="99121" y="22807"/>
                </a:lnTo>
                <a:lnTo>
                  <a:pt x="99121" y="2450"/>
                </a:lnTo>
                <a:cubicBezTo>
                  <a:pt x="86417" y="814"/>
                  <a:pt x="73749" y="0"/>
                  <a:pt x="6111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3" name="Google Shape;193;p4"/>
          <p:cNvGrpSpPr/>
          <p:nvPr/>
        </p:nvGrpSpPr>
        <p:grpSpPr>
          <a:xfrm>
            <a:off x="1089724" y="4551182"/>
            <a:ext cx="7191330" cy="494518"/>
            <a:chOff x="1089724" y="4551182"/>
            <a:chExt cx="7191330" cy="494518"/>
          </a:xfrm>
        </p:grpSpPr>
        <p:grpSp>
          <p:nvGrpSpPr>
            <p:cNvPr id="194" name="Google Shape;194;p4"/>
            <p:cNvGrpSpPr/>
            <p:nvPr/>
          </p:nvGrpSpPr>
          <p:grpSpPr>
            <a:xfrm>
              <a:off x="1089724" y="4903578"/>
              <a:ext cx="167162" cy="142122"/>
              <a:chOff x="1459849" y="4903578"/>
              <a:chExt cx="167162" cy="142122"/>
            </a:xfrm>
          </p:grpSpPr>
          <p:sp>
            <p:nvSpPr>
              <p:cNvPr id="195" name="Google Shape;195;p4"/>
              <p:cNvSpPr/>
              <p:nvPr/>
            </p:nvSpPr>
            <p:spPr>
              <a:xfrm>
                <a:off x="1459849" y="4957494"/>
                <a:ext cx="62105" cy="87841"/>
              </a:xfrm>
              <a:custGeom>
                <a:avLst/>
                <a:gdLst/>
                <a:ahLst/>
                <a:cxnLst/>
                <a:rect l="l" t="t" r="r" b="b"/>
                <a:pathLst>
                  <a:path w="976" h="1204" extrusionOk="0">
                    <a:moveTo>
                      <a:pt x="217" y="1"/>
                    </a:moveTo>
                    <a:cubicBezTo>
                      <a:pt x="106" y="1"/>
                      <a:pt x="1" y="114"/>
                      <a:pt x="75" y="239"/>
                    </a:cubicBezTo>
                    <a:cubicBezTo>
                      <a:pt x="237" y="536"/>
                      <a:pt x="392" y="833"/>
                      <a:pt x="568" y="1116"/>
                    </a:cubicBezTo>
                    <a:cubicBezTo>
                      <a:pt x="607" y="1178"/>
                      <a:pt x="664" y="1204"/>
                      <a:pt x="721" y="1204"/>
                    </a:cubicBezTo>
                    <a:cubicBezTo>
                      <a:pt x="849" y="1204"/>
                      <a:pt x="975" y="1072"/>
                      <a:pt x="891" y="927"/>
                    </a:cubicBezTo>
                    <a:cubicBezTo>
                      <a:pt x="723" y="637"/>
                      <a:pt x="534" y="361"/>
                      <a:pt x="352" y="78"/>
                    </a:cubicBezTo>
                    <a:cubicBezTo>
                      <a:pt x="316" y="23"/>
                      <a:pt x="266" y="1"/>
                      <a:pt x="217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4"/>
              <p:cNvSpPr/>
              <p:nvPr/>
            </p:nvSpPr>
            <p:spPr>
              <a:xfrm>
                <a:off x="1511073" y="4903578"/>
                <a:ext cx="49252" cy="113376"/>
              </a:xfrm>
              <a:custGeom>
                <a:avLst/>
                <a:gdLst/>
                <a:ahLst/>
                <a:cxnLst/>
                <a:rect l="l" t="t" r="r" b="b"/>
                <a:pathLst>
                  <a:path w="774" h="1554" extrusionOk="0">
                    <a:moveTo>
                      <a:pt x="166" y="1"/>
                    </a:moveTo>
                    <a:cubicBezTo>
                      <a:pt x="81" y="1"/>
                      <a:pt x="1" y="65"/>
                      <a:pt x="32" y="176"/>
                    </a:cubicBezTo>
                    <a:cubicBezTo>
                      <a:pt x="100" y="439"/>
                      <a:pt x="160" y="702"/>
                      <a:pt x="235" y="958"/>
                    </a:cubicBezTo>
                    <a:cubicBezTo>
                      <a:pt x="288" y="1174"/>
                      <a:pt x="302" y="1390"/>
                      <a:pt x="491" y="1531"/>
                    </a:cubicBezTo>
                    <a:cubicBezTo>
                      <a:pt x="510" y="1547"/>
                      <a:pt x="531" y="1554"/>
                      <a:pt x="551" y="1554"/>
                    </a:cubicBezTo>
                    <a:cubicBezTo>
                      <a:pt x="610" y="1554"/>
                      <a:pt x="668" y="1500"/>
                      <a:pt x="693" y="1450"/>
                    </a:cubicBezTo>
                    <a:cubicBezTo>
                      <a:pt x="774" y="1241"/>
                      <a:pt x="659" y="1012"/>
                      <a:pt x="592" y="810"/>
                    </a:cubicBezTo>
                    <a:cubicBezTo>
                      <a:pt x="511" y="574"/>
                      <a:pt x="410" y="338"/>
                      <a:pt x="315" y="102"/>
                    </a:cubicBezTo>
                    <a:cubicBezTo>
                      <a:pt x="288" y="32"/>
                      <a:pt x="225" y="1"/>
                      <a:pt x="166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4"/>
              <p:cNvSpPr/>
              <p:nvPr/>
            </p:nvSpPr>
            <p:spPr>
              <a:xfrm>
                <a:off x="1562869" y="4948739"/>
                <a:ext cx="64142" cy="96961"/>
              </a:xfrm>
              <a:custGeom>
                <a:avLst/>
                <a:gdLst/>
                <a:ahLst/>
                <a:cxnLst/>
                <a:rect l="l" t="t" r="r" b="b"/>
                <a:pathLst>
                  <a:path w="1008" h="1329" extrusionOk="0">
                    <a:moveTo>
                      <a:pt x="826" y="0"/>
                    </a:moveTo>
                    <a:cubicBezTo>
                      <a:pt x="796" y="0"/>
                      <a:pt x="765" y="11"/>
                      <a:pt x="735" y="36"/>
                    </a:cubicBezTo>
                    <a:lnTo>
                      <a:pt x="742" y="36"/>
                    </a:lnTo>
                    <a:cubicBezTo>
                      <a:pt x="533" y="204"/>
                      <a:pt x="351" y="400"/>
                      <a:pt x="236" y="643"/>
                    </a:cubicBezTo>
                    <a:cubicBezTo>
                      <a:pt x="162" y="804"/>
                      <a:pt x="0" y="1162"/>
                      <a:pt x="203" y="1297"/>
                    </a:cubicBezTo>
                    <a:cubicBezTo>
                      <a:pt x="239" y="1319"/>
                      <a:pt x="272" y="1329"/>
                      <a:pt x="301" y="1329"/>
                    </a:cubicBezTo>
                    <a:cubicBezTo>
                      <a:pt x="441" y="1329"/>
                      <a:pt x="506" y="1110"/>
                      <a:pt x="540" y="993"/>
                    </a:cubicBezTo>
                    <a:cubicBezTo>
                      <a:pt x="627" y="710"/>
                      <a:pt x="729" y="440"/>
                      <a:pt x="924" y="218"/>
                    </a:cubicBezTo>
                    <a:cubicBezTo>
                      <a:pt x="1007" y="119"/>
                      <a:pt x="926" y="0"/>
                      <a:pt x="826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8" name="Google Shape;198;p4"/>
            <p:cNvGrpSpPr/>
            <p:nvPr/>
          </p:nvGrpSpPr>
          <p:grpSpPr>
            <a:xfrm>
              <a:off x="2983514" y="4551182"/>
              <a:ext cx="167608" cy="105643"/>
              <a:chOff x="2313539" y="4811869"/>
              <a:chExt cx="167608" cy="105643"/>
            </a:xfrm>
          </p:grpSpPr>
          <p:sp>
            <p:nvSpPr>
              <p:cNvPr id="199" name="Google Shape;199;p4"/>
              <p:cNvSpPr/>
              <p:nvPr/>
            </p:nvSpPr>
            <p:spPr>
              <a:xfrm>
                <a:off x="2313539" y="4832006"/>
                <a:ext cx="62487" cy="84995"/>
              </a:xfrm>
              <a:custGeom>
                <a:avLst/>
                <a:gdLst/>
                <a:ahLst/>
                <a:cxnLst/>
                <a:rect l="l" t="t" r="r" b="b"/>
                <a:pathLst>
                  <a:path w="982" h="1165" extrusionOk="0">
                    <a:moveTo>
                      <a:pt x="265" y="0"/>
                    </a:moveTo>
                    <a:cubicBezTo>
                      <a:pt x="127" y="0"/>
                      <a:pt x="1" y="186"/>
                      <a:pt x="125" y="321"/>
                    </a:cubicBezTo>
                    <a:cubicBezTo>
                      <a:pt x="253" y="456"/>
                      <a:pt x="354" y="597"/>
                      <a:pt x="435" y="759"/>
                    </a:cubicBezTo>
                    <a:cubicBezTo>
                      <a:pt x="509" y="914"/>
                      <a:pt x="516" y="1096"/>
                      <a:pt x="691" y="1157"/>
                    </a:cubicBezTo>
                    <a:cubicBezTo>
                      <a:pt x="706" y="1163"/>
                      <a:pt x="721" y="1165"/>
                      <a:pt x="735" y="1165"/>
                    </a:cubicBezTo>
                    <a:cubicBezTo>
                      <a:pt x="789" y="1165"/>
                      <a:pt x="834" y="1127"/>
                      <a:pt x="867" y="1090"/>
                    </a:cubicBezTo>
                    <a:cubicBezTo>
                      <a:pt x="981" y="935"/>
                      <a:pt x="833" y="692"/>
                      <a:pt x="752" y="543"/>
                    </a:cubicBezTo>
                    <a:cubicBezTo>
                      <a:pt x="658" y="368"/>
                      <a:pt x="529" y="200"/>
                      <a:pt x="388" y="58"/>
                    </a:cubicBezTo>
                    <a:cubicBezTo>
                      <a:pt x="350" y="17"/>
                      <a:pt x="307" y="0"/>
                      <a:pt x="265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4"/>
              <p:cNvSpPr/>
              <p:nvPr/>
            </p:nvSpPr>
            <p:spPr>
              <a:xfrm>
                <a:off x="2392698" y="4811869"/>
                <a:ext cx="33089" cy="86965"/>
              </a:xfrm>
              <a:custGeom>
                <a:avLst/>
                <a:gdLst/>
                <a:ahLst/>
                <a:cxnLst/>
                <a:rect l="l" t="t" r="r" b="b"/>
                <a:pathLst>
                  <a:path w="520" h="1192" extrusionOk="0">
                    <a:moveTo>
                      <a:pt x="265" y="1"/>
                    </a:moveTo>
                    <a:cubicBezTo>
                      <a:pt x="211" y="1"/>
                      <a:pt x="160" y="26"/>
                      <a:pt x="135" y="84"/>
                    </a:cubicBezTo>
                    <a:cubicBezTo>
                      <a:pt x="20" y="334"/>
                      <a:pt x="0" y="712"/>
                      <a:pt x="14" y="988"/>
                    </a:cubicBezTo>
                    <a:cubicBezTo>
                      <a:pt x="14" y="1082"/>
                      <a:pt x="74" y="1157"/>
                      <a:pt x="162" y="1184"/>
                    </a:cubicBezTo>
                    <a:cubicBezTo>
                      <a:pt x="179" y="1189"/>
                      <a:pt x="195" y="1191"/>
                      <a:pt x="211" y="1191"/>
                    </a:cubicBezTo>
                    <a:cubicBezTo>
                      <a:pt x="232" y="1191"/>
                      <a:pt x="253" y="1187"/>
                      <a:pt x="277" y="1184"/>
                    </a:cubicBezTo>
                    <a:cubicBezTo>
                      <a:pt x="337" y="1170"/>
                      <a:pt x="405" y="1103"/>
                      <a:pt x="418" y="1042"/>
                    </a:cubicBezTo>
                    <a:cubicBezTo>
                      <a:pt x="472" y="766"/>
                      <a:pt x="519" y="388"/>
                      <a:pt x="445" y="118"/>
                    </a:cubicBezTo>
                    <a:lnTo>
                      <a:pt x="445" y="118"/>
                    </a:lnTo>
                    <a:lnTo>
                      <a:pt x="445" y="125"/>
                    </a:lnTo>
                    <a:cubicBezTo>
                      <a:pt x="422" y="50"/>
                      <a:pt x="340" y="1"/>
                      <a:pt x="265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4"/>
              <p:cNvSpPr/>
              <p:nvPr/>
            </p:nvSpPr>
            <p:spPr>
              <a:xfrm>
                <a:off x="2428714" y="4856155"/>
                <a:ext cx="52433" cy="61357"/>
              </a:xfrm>
              <a:custGeom>
                <a:avLst/>
                <a:gdLst/>
                <a:ahLst/>
                <a:cxnLst/>
                <a:rect l="l" t="t" r="r" b="b"/>
                <a:pathLst>
                  <a:path w="824" h="841" extrusionOk="0">
                    <a:moveTo>
                      <a:pt x="627" y="0"/>
                    </a:moveTo>
                    <a:cubicBezTo>
                      <a:pt x="592" y="0"/>
                      <a:pt x="557" y="13"/>
                      <a:pt x="526" y="44"/>
                    </a:cubicBezTo>
                    <a:cubicBezTo>
                      <a:pt x="365" y="206"/>
                      <a:pt x="203" y="361"/>
                      <a:pt x="81" y="556"/>
                    </a:cubicBezTo>
                    <a:cubicBezTo>
                      <a:pt x="1" y="693"/>
                      <a:pt x="128" y="841"/>
                      <a:pt x="260" y="841"/>
                    </a:cubicBezTo>
                    <a:cubicBezTo>
                      <a:pt x="304" y="841"/>
                      <a:pt x="348" y="824"/>
                      <a:pt x="385" y="786"/>
                    </a:cubicBezTo>
                    <a:cubicBezTo>
                      <a:pt x="540" y="617"/>
                      <a:pt x="648" y="421"/>
                      <a:pt x="762" y="226"/>
                    </a:cubicBezTo>
                    <a:cubicBezTo>
                      <a:pt x="823" y="115"/>
                      <a:pt x="729" y="0"/>
                      <a:pt x="627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2" name="Google Shape;202;p4"/>
            <p:cNvGrpSpPr/>
            <p:nvPr/>
          </p:nvGrpSpPr>
          <p:grpSpPr>
            <a:xfrm>
              <a:off x="6092743" y="4598729"/>
              <a:ext cx="194333" cy="110385"/>
              <a:chOff x="3169393" y="4715929"/>
              <a:chExt cx="194333" cy="110385"/>
            </a:xfrm>
          </p:grpSpPr>
          <p:sp>
            <p:nvSpPr>
              <p:cNvPr id="203" name="Google Shape;203;p4"/>
              <p:cNvSpPr/>
              <p:nvPr/>
            </p:nvSpPr>
            <p:spPr>
              <a:xfrm>
                <a:off x="3169393" y="4742048"/>
                <a:ext cx="70632" cy="84266"/>
              </a:xfrm>
              <a:custGeom>
                <a:avLst/>
                <a:gdLst/>
                <a:ahLst/>
                <a:cxnLst/>
                <a:rect l="l" t="t" r="r" b="b"/>
                <a:pathLst>
                  <a:path w="1110" h="1155" extrusionOk="0">
                    <a:moveTo>
                      <a:pt x="293" y="0"/>
                    </a:moveTo>
                    <a:cubicBezTo>
                      <a:pt x="141" y="0"/>
                      <a:pt x="0" y="213"/>
                      <a:pt x="134" y="367"/>
                    </a:cubicBezTo>
                    <a:lnTo>
                      <a:pt x="484" y="792"/>
                    </a:lnTo>
                    <a:cubicBezTo>
                      <a:pt x="592" y="920"/>
                      <a:pt x="693" y="1102"/>
                      <a:pt x="869" y="1149"/>
                    </a:cubicBezTo>
                    <a:cubicBezTo>
                      <a:pt x="882" y="1153"/>
                      <a:pt x="896" y="1155"/>
                      <a:pt x="910" y="1155"/>
                    </a:cubicBezTo>
                    <a:cubicBezTo>
                      <a:pt x="1004" y="1155"/>
                      <a:pt x="1110" y="1080"/>
                      <a:pt x="1098" y="974"/>
                    </a:cubicBezTo>
                    <a:cubicBezTo>
                      <a:pt x="1084" y="779"/>
                      <a:pt x="923" y="650"/>
                      <a:pt x="808" y="509"/>
                    </a:cubicBezTo>
                    <a:cubicBezTo>
                      <a:pt x="680" y="367"/>
                      <a:pt x="558" y="219"/>
                      <a:pt x="430" y="71"/>
                    </a:cubicBezTo>
                    <a:cubicBezTo>
                      <a:pt x="389" y="21"/>
                      <a:pt x="340" y="0"/>
                      <a:pt x="293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204;p4"/>
              <p:cNvSpPr/>
              <p:nvPr/>
            </p:nvSpPr>
            <p:spPr>
              <a:xfrm>
                <a:off x="3260260" y="4715929"/>
                <a:ext cx="30480" cy="92291"/>
              </a:xfrm>
              <a:custGeom>
                <a:avLst/>
                <a:gdLst/>
                <a:ahLst/>
                <a:cxnLst/>
                <a:rect l="l" t="t" r="r" b="b"/>
                <a:pathLst>
                  <a:path w="479" h="1265" extrusionOk="0">
                    <a:moveTo>
                      <a:pt x="239" y="0"/>
                    </a:moveTo>
                    <a:cubicBezTo>
                      <a:pt x="138" y="0"/>
                      <a:pt x="37" y="64"/>
                      <a:pt x="34" y="193"/>
                    </a:cubicBezTo>
                    <a:cubicBezTo>
                      <a:pt x="34" y="395"/>
                      <a:pt x="34" y="597"/>
                      <a:pt x="34" y="799"/>
                    </a:cubicBezTo>
                    <a:cubicBezTo>
                      <a:pt x="27" y="975"/>
                      <a:pt x="0" y="1137"/>
                      <a:pt x="162" y="1244"/>
                    </a:cubicBezTo>
                    <a:cubicBezTo>
                      <a:pt x="182" y="1258"/>
                      <a:pt x="209" y="1265"/>
                      <a:pt x="237" y="1265"/>
                    </a:cubicBezTo>
                    <a:cubicBezTo>
                      <a:pt x="265" y="1265"/>
                      <a:pt x="294" y="1258"/>
                      <a:pt x="317" y="1244"/>
                    </a:cubicBezTo>
                    <a:cubicBezTo>
                      <a:pt x="479" y="1137"/>
                      <a:pt x="445" y="975"/>
                      <a:pt x="445" y="799"/>
                    </a:cubicBezTo>
                    <a:cubicBezTo>
                      <a:pt x="445" y="597"/>
                      <a:pt x="439" y="395"/>
                      <a:pt x="439" y="193"/>
                    </a:cubicBezTo>
                    <a:cubicBezTo>
                      <a:pt x="439" y="64"/>
                      <a:pt x="339" y="0"/>
                      <a:pt x="239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4"/>
              <p:cNvSpPr/>
              <p:nvPr/>
            </p:nvSpPr>
            <p:spPr>
              <a:xfrm>
                <a:off x="3304039" y="4748103"/>
                <a:ext cx="59687" cy="74781"/>
              </a:xfrm>
              <a:custGeom>
                <a:avLst/>
                <a:gdLst/>
                <a:ahLst/>
                <a:cxnLst/>
                <a:rect l="l" t="t" r="r" b="b"/>
                <a:pathLst>
                  <a:path w="938" h="1025" extrusionOk="0">
                    <a:moveTo>
                      <a:pt x="711" y="1"/>
                    </a:moveTo>
                    <a:cubicBezTo>
                      <a:pt x="655" y="1"/>
                      <a:pt x="599" y="23"/>
                      <a:pt x="553" y="62"/>
                    </a:cubicBezTo>
                    <a:cubicBezTo>
                      <a:pt x="337" y="230"/>
                      <a:pt x="121" y="466"/>
                      <a:pt x="34" y="729"/>
                    </a:cubicBezTo>
                    <a:cubicBezTo>
                      <a:pt x="0" y="837"/>
                      <a:pt x="67" y="965"/>
                      <a:pt x="169" y="1006"/>
                    </a:cubicBezTo>
                    <a:cubicBezTo>
                      <a:pt x="199" y="1018"/>
                      <a:pt x="230" y="1024"/>
                      <a:pt x="259" y="1024"/>
                    </a:cubicBezTo>
                    <a:cubicBezTo>
                      <a:pt x="338" y="1024"/>
                      <a:pt x="409" y="980"/>
                      <a:pt x="459" y="911"/>
                    </a:cubicBezTo>
                    <a:cubicBezTo>
                      <a:pt x="526" y="817"/>
                      <a:pt x="573" y="709"/>
                      <a:pt x="641" y="615"/>
                    </a:cubicBezTo>
                    <a:cubicBezTo>
                      <a:pt x="701" y="520"/>
                      <a:pt x="775" y="439"/>
                      <a:pt x="856" y="365"/>
                    </a:cubicBezTo>
                    <a:cubicBezTo>
                      <a:pt x="937" y="284"/>
                      <a:pt x="937" y="143"/>
                      <a:pt x="856" y="62"/>
                    </a:cubicBezTo>
                    <a:cubicBezTo>
                      <a:pt x="814" y="20"/>
                      <a:pt x="763" y="1"/>
                      <a:pt x="711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6" name="Google Shape;206;p4"/>
            <p:cNvGrpSpPr/>
            <p:nvPr/>
          </p:nvGrpSpPr>
          <p:grpSpPr>
            <a:xfrm>
              <a:off x="4588907" y="4921417"/>
              <a:ext cx="166017" cy="106445"/>
              <a:chOff x="8105507" y="3916667"/>
              <a:chExt cx="166017" cy="106445"/>
            </a:xfrm>
          </p:grpSpPr>
          <p:sp>
            <p:nvSpPr>
              <p:cNvPr id="207" name="Google Shape;207;p4"/>
              <p:cNvSpPr/>
              <p:nvPr/>
            </p:nvSpPr>
            <p:spPr>
              <a:xfrm>
                <a:off x="8105507" y="3916667"/>
                <a:ext cx="65032" cy="96158"/>
              </a:xfrm>
              <a:custGeom>
                <a:avLst/>
                <a:gdLst/>
                <a:ahLst/>
                <a:cxnLst/>
                <a:rect l="l" t="t" r="r" b="b"/>
                <a:pathLst>
                  <a:path w="1022" h="1318" extrusionOk="0">
                    <a:moveTo>
                      <a:pt x="247" y="0"/>
                    </a:moveTo>
                    <a:cubicBezTo>
                      <a:pt x="94" y="0"/>
                      <a:pt x="1" y="232"/>
                      <a:pt x="159" y="345"/>
                    </a:cubicBezTo>
                    <a:cubicBezTo>
                      <a:pt x="301" y="446"/>
                      <a:pt x="408" y="595"/>
                      <a:pt x="469" y="756"/>
                    </a:cubicBezTo>
                    <a:cubicBezTo>
                      <a:pt x="523" y="912"/>
                      <a:pt x="489" y="1100"/>
                      <a:pt x="584" y="1228"/>
                    </a:cubicBezTo>
                    <a:cubicBezTo>
                      <a:pt x="621" y="1282"/>
                      <a:pt x="685" y="1318"/>
                      <a:pt x="747" y="1318"/>
                    </a:cubicBezTo>
                    <a:cubicBezTo>
                      <a:pt x="786" y="1318"/>
                      <a:pt x="825" y="1303"/>
                      <a:pt x="853" y="1269"/>
                    </a:cubicBezTo>
                    <a:cubicBezTo>
                      <a:pt x="1022" y="1073"/>
                      <a:pt x="928" y="783"/>
                      <a:pt x="833" y="574"/>
                    </a:cubicBezTo>
                    <a:cubicBezTo>
                      <a:pt x="725" y="345"/>
                      <a:pt x="550" y="163"/>
                      <a:pt x="341" y="28"/>
                    </a:cubicBezTo>
                    <a:cubicBezTo>
                      <a:pt x="308" y="9"/>
                      <a:pt x="277" y="0"/>
                      <a:pt x="247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08;p4"/>
              <p:cNvSpPr/>
              <p:nvPr/>
            </p:nvSpPr>
            <p:spPr>
              <a:xfrm>
                <a:off x="8182502" y="3917834"/>
                <a:ext cx="30989" cy="89081"/>
              </a:xfrm>
              <a:custGeom>
                <a:avLst/>
                <a:gdLst/>
                <a:ahLst/>
                <a:cxnLst/>
                <a:rect l="l" t="t" r="r" b="b"/>
                <a:pathLst>
                  <a:path w="487" h="1221" extrusionOk="0">
                    <a:moveTo>
                      <a:pt x="244" y="0"/>
                    </a:moveTo>
                    <a:cubicBezTo>
                      <a:pt x="161" y="0"/>
                      <a:pt x="78" y="56"/>
                      <a:pt x="68" y="167"/>
                    </a:cubicBezTo>
                    <a:cubicBezTo>
                      <a:pt x="48" y="437"/>
                      <a:pt x="28" y="713"/>
                      <a:pt x="1" y="983"/>
                    </a:cubicBezTo>
                    <a:cubicBezTo>
                      <a:pt x="1" y="1057"/>
                      <a:pt x="55" y="1152"/>
                      <a:pt x="122" y="1185"/>
                    </a:cubicBezTo>
                    <a:cubicBezTo>
                      <a:pt x="169" y="1209"/>
                      <a:pt x="206" y="1221"/>
                      <a:pt x="244" y="1221"/>
                    </a:cubicBezTo>
                    <a:cubicBezTo>
                      <a:pt x="281" y="1221"/>
                      <a:pt x="318" y="1209"/>
                      <a:pt x="365" y="1185"/>
                    </a:cubicBezTo>
                    <a:cubicBezTo>
                      <a:pt x="432" y="1152"/>
                      <a:pt x="486" y="1057"/>
                      <a:pt x="486" y="983"/>
                    </a:cubicBezTo>
                    <a:lnTo>
                      <a:pt x="419" y="167"/>
                    </a:lnTo>
                    <a:cubicBezTo>
                      <a:pt x="409" y="56"/>
                      <a:pt x="326" y="0"/>
                      <a:pt x="244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209;p4"/>
              <p:cNvSpPr/>
              <p:nvPr/>
            </p:nvSpPr>
            <p:spPr>
              <a:xfrm>
                <a:off x="8210182" y="3948404"/>
                <a:ext cx="61342" cy="74708"/>
              </a:xfrm>
              <a:custGeom>
                <a:avLst/>
                <a:gdLst/>
                <a:ahLst/>
                <a:cxnLst/>
                <a:rect l="l" t="t" r="r" b="b"/>
                <a:pathLst>
                  <a:path w="964" h="1024" extrusionOk="0">
                    <a:moveTo>
                      <a:pt x="681" y="0"/>
                    </a:moveTo>
                    <a:cubicBezTo>
                      <a:pt x="612" y="0"/>
                      <a:pt x="540" y="32"/>
                      <a:pt x="483" y="106"/>
                    </a:cubicBezTo>
                    <a:cubicBezTo>
                      <a:pt x="361" y="267"/>
                      <a:pt x="240" y="429"/>
                      <a:pt x="132" y="605"/>
                    </a:cubicBezTo>
                    <a:cubicBezTo>
                      <a:pt x="1" y="816"/>
                      <a:pt x="203" y="1024"/>
                      <a:pt x="397" y="1024"/>
                    </a:cubicBezTo>
                    <a:cubicBezTo>
                      <a:pt x="481" y="1024"/>
                      <a:pt x="564" y="984"/>
                      <a:pt x="618" y="888"/>
                    </a:cubicBezTo>
                    <a:cubicBezTo>
                      <a:pt x="719" y="713"/>
                      <a:pt x="800" y="530"/>
                      <a:pt x="881" y="342"/>
                    </a:cubicBezTo>
                    <a:cubicBezTo>
                      <a:pt x="964" y="152"/>
                      <a:pt x="831" y="0"/>
                      <a:pt x="681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0" name="Google Shape;210;p4"/>
            <p:cNvGrpSpPr/>
            <p:nvPr/>
          </p:nvGrpSpPr>
          <p:grpSpPr>
            <a:xfrm>
              <a:off x="8092447" y="4686452"/>
              <a:ext cx="188606" cy="117097"/>
              <a:chOff x="6912722" y="4491852"/>
              <a:chExt cx="188606" cy="117097"/>
            </a:xfrm>
          </p:grpSpPr>
          <p:sp>
            <p:nvSpPr>
              <p:cNvPr id="211" name="Google Shape;211;p4"/>
              <p:cNvSpPr/>
              <p:nvPr/>
            </p:nvSpPr>
            <p:spPr>
              <a:xfrm>
                <a:off x="6912722" y="4491852"/>
                <a:ext cx="60387" cy="88060"/>
              </a:xfrm>
              <a:custGeom>
                <a:avLst/>
                <a:gdLst/>
                <a:ahLst/>
                <a:cxnLst/>
                <a:rect l="l" t="t" r="r" b="b"/>
                <a:pathLst>
                  <a:path w="949" h="1207" extrusionOk="0">
                    <a:moveTo>
                      <a:pt x="319" y="1"/>
                    </a:moveTo>
                    <a:cubicBezTo>
                      <a:pt x="150" y="1"/>
                      <a:pt x="1" y="234"/>
                      <a:pt x="144" y="409"/>
                    </a:cubicBezTo>
                    <a:cubicBezTo>
                      <a:pt x="299" y="598"/>
                      <a:pt x="374" y="807"/>
                      <a:pt x="455" y="1036"/>
                    </a:cubicBezTo>
                    <a:cubicBezTo>
                      <a:pt x="495" y="1154"/>
                      <a:pt x="585" y="1206"/>
                      <a:pt x="676" y="1206"/>
                    </a:cubicBezTo>
                    <a:cubicBezTo>
                      <a:pt x="811" y="1206"/>
                      <a:pt x="948" y="1090"/>
                      <a:pt x="920" y="908"/>
                    </a:cubicBezTo>
                    <a:cubicBezTo>
                      <a:pt x="866" y="604"/>
                      <a:pt x="677" y="308"/>
                      <a:pt x="475" y="78"/>
                    </a:cubicBezTo>
                    <a:cubicBezTo>
                      <a:pt x="427" y="24"/>
                      <a:pt x="372" y="1"/>
                      <a:pt x="319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4"/>
              <p:cNvSpPr/>
              <p:nvPr/>
            </p:nvSpPr>
            <p:spPr>
              <a:xfrm>
                <a:off x="6980872" y="4500461"/>
                <a:ext cx="58224" cy="82734"/>
              </a:xfrm>
              <a:custGeom>
                <a:avLst/>
                <a:gdLst/>
                <a:ahLst/>
                <a:cxnLst/>
                <a:rect l="l" t="t" r="r" b="b"/>
                <a:pathLst>
                  <a:path w="915" h="1134" extrusionOk="0">
                    <a:moveTo>
                      <a:pt x="622" y="1"/>
                    </a:moveTo>
                    <a:cubicBezTo>
                      <a:pt x="563" y="1"/>
                      <a:pt x="504" y="28"/>
                      <a:pt x="469" y="88"/>
                    </a:cubicBezTo>
                    <a:cubicBezTo>
                      <a:pt x="408" y="196"/>
                      <a:pt x="388" y="318"/>
                      <a:pt x="328" y="419"/>
                    </a:cubicBezTo>
                    <a:cubicBezTo>
                      <a:pt x="267" y="527"/>
                      <a:pt x="206" y="641"/>
                      <a:pt x="132" y="736"/>
                    </a:cubicBezTo>
                    <a:cubicBezTo>
                      <a:pt x="0" y="913"/>
                      <a:pt x="193" y="1133"/>
                      <a:pt x="377" y="1133"/>
                    </a:cubicBezTo>
                    <a:cubicBezTo>
                      <a:pt x="437" y="1133"/>
                      <a:pt x="497" y="1109"/>
                      <a:pt x="543" y="1053"/>
                    </a:cubicBezTo>
                    <a:cubicBezTo>
                      <a:pt x="732" y="817"/>
                      <a:pt x="914" y="453"/>
                      <a:pt x="813" y="136"/>
                    </a:cubicBezTo>
                    <a:cubicBezTo>
                      <a:pt x="786" y="50"/>
                      <a:pt x="703" y="1"/>
                      <a:pt x="622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4"/>
              <p:cNvSpPr/>
              <p:nvPr/>
            </p:nvSpPr>
            <p:spPr>
              <a:xfrm>
                <a:off x="7032351" y="4533876"/>
                <a:ext cx="68978" cy="75073"/>
              </a:xfrm>
              <a:custGeom>
                <a:avLst/>
                <a:gdLst/>
                <a:ahLst/>
                <a:cxnLst/>
                <a:rect l="l" t="t" r="r" b="b"/>
                <a:pathLst>
                  <a:path w="1084" h="1029" extrusionOk="0">
                    <a:moveTo>
                      <a:pt x="743" y="0"/>
                    </a:moveTo>
                    <a:cubicBezTo>
                      <a:pt x="687" y="0"/>
                      <a:pt x="630" y="21"/>
                      <a:pt x="584" y="69"/>
                    </a:cubicBezTo>
                    <a:cubicBezTo>
                      <a:pt x="395" y="271"/>
                      <a:pt x="173" y="467"/>
                      <a:pt x="65" y="730"/>
                    </a:cubicBezTo>
                    <a:cubicBezTo>
                      <a:pt x="0" y="886"/>
                      <a:pt x="155" y="1029"/>
                      <a:pt x="305" y="1029"/>
                    </a:cubicBezTo>
                    <a:cubicBezTo>
                      <a:pt x="343" y="1029"/>
                      <a:pt x="381" y="1020"/>
                      <a:pt x="415" y="999"/>
                    </a:cubicBezTo>
                    <a:cubicBezTo>
                      <a:pt x="651" y="851"/>
                      <a:pt x="800" y="581"/>
                      <a:pt x="962" y="359"/>
                    </a:cubicBezTo>
                    <a:cubicBezTo>
                      <a:pt x="1084" y="191"/>
                      <a:pt x="914" y="0"/>
                      <a:pt x="743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14" name="Google Shape;214;p4"/>
          <p:cNvSpPr txBox="1">
            <a:spLocks noGrp="1"/>
          </p:cNvSpPr>
          <p:nvPr>
            <p:ph type="subTitle" idx="1"/>
          </p:nvPr>
        </p:nvSpPr>
        <p:spPr>
          <a:xfrm>
            <a:off x="720000" y="967250"/>
            <a:ext cx="7704000" cy="33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15" name="Google Shape;215;p4"/>
          <p:cNvSpPr txBox="1">
            <a:spLocks noGrp="1"/>
          </p:cNvSpPr>
          <p:nvPr>
            <p:ph type="title"/>
          </p:nvPr>
        </p:nvSpPr>
        <p:spPr>
          <a:xfrm>
            <a:off x="713225" y="364785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7"/>
          <p:cNvSpPr/>
          <p:nvPr/>
        </p:nvSpPr>
        <p:spPr>
          <a:xfrm>
            <a:off x="-3400" y="3727822"/>
            <a:ext cx="9150778" cy="1375418"/>
          </a:xfrm>
          <a:custGeom>
            <a:avLst/>
            <a:gdLst/>
            <a:ahLst/>
            <a:cxnLst/>
            <a:rect l="l" t="t" r="r" b="b"/>
            <a:pathLst>
              <a:path w="284960" h="62640" extrusionOk="0">
                <a:moveTo>
                  <a:pt x="28810" y="1"/>
                </a:moveTo>
                <a:cubicBezTo>
                  <a:pt x="27913" y="1"/>
                  <a:pt x="27012" y="28"/>
                  <a:pt x="26110" y="85"/>
                </a:cubicBezTo>
                <a:cubicBezTo>
                  <a:pt x="15502" y="754"/>
                  <a:pt x="4681" y="6985"/>
                  <a:pt x="0" y="16043"/>
                </a:cubicBezTo>
                <a:lnTo>
                  <a:pt x="0" y="62639"/>
                </a:lnTo>
                <a:cubicBezTo>
                  <a:pt x="39125" y="55163"/>
                  <a:pt x="87712" y="49080"/>
                  <a:pt x="143535" y="49080"/>
                </a:cubicBezTo>
                <a:cubicBezTo>
                  <a:pt x="144221" y="49080"/>
                  <a:pt x="144908" y="49081"/>
                  <a:pt x="145595" y="49083"/>
                </a:cubicBezTo>
                <a:cubicBezTo>
                  <a:pt x="199517" y="49235"/>
                  <a:pt x="246631" y="55101"/>
                  <a:pt x="284960" y="62305"/>
                </a:cubicBezTo>
                <a:lnTo>
                  <a:pt x="284960" y="19113"/>
                </a:lnTo>
                <a:cubicBezTo>
                  <a:pt x="278715" y="20017"/>
                  <a:pt x="272444" y="20512"/>
                  <a:pt x="266170" y="20512"/>
                </a:cubicBezTo>
                <a:cubicBezTo>
                  <a:pt x="260839" y="20512"/>
                  <a:pt x="255507" y="20154"/>
                  <a:pt x="250187" y="19386"/>
                </a:cubicBezTo>
                <a:cubicBezTo>
                  <a:pt x="226936" y="15985"/>
                  <a:pt x="204335" y="4871"/>
                  <a:pt x="181288" y="4871"/>
                </a:cubicBezTo>
                <a:cubicBezTo>
                  <a:pt x="177972" y="4871"/>
                  <a:pt x="174647" y="5101"/>
                  <a:pt x="171310" y="5617"/>
                </a:cubicBezTo>
                <a:cubicBezTo>
                  <a:pt x="148984" y="9080"/>
                  <a:pt x="129266" y="25087"/>
                  <a:pt x="106775" y="25087"/>
                </a:cubicBezTo>
                <a:cubicBezTo>
                  <a:pt x="106362" y="25087"/>
                  <a:pt x="105948" y="25081"/>
                  <a:pt x="105534" y="25070"/>
                </a:cubicBezTo>
                <a:cubicBezTo>
                  <a:pt x="91521" y="24736"/>
                  <a:pt x="78573" y="17988"/>
                  <a:pt x="66019" y="11666"/>
                </a:cubicBezTo>
                <a:cubicBezTo>
                  <a:pt x="54305" y="5780"/>
                  <a:pt x="41819" y="1"/>
                  <a:pt x="28810" y="1"/>
                </a:cubicBezTo>
                <a:close/>
              </a:path>
            </a:pathLst>
          </a:custGeom>
          <a:solidFill>
            <a:srgbClr val="FFFFFF">
              <a:alpha val="428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0" name="Google Shape;330;p7"/>
          <p:cNvGrpSpPr/>
          <p:nvPr/>
        </p:nvGrpSpPr>
        <p:grpSpPr>
          <a:xfrm rot="987595" flipH="1">
            <a:off x="-1529825" y="3511992"/>
            <a:ext cx="3145051" cy="1838158"/>
            <a:chOff x="4246750" y="3914450"/>
            <a:chExt cx="533900" cy="312050"/>
          </a:xfrm>
        </p:grpSpPr>
        <p:sp>
          <p:nvSpPr>
            <p:cNvPr id="331" name="Google Shape;331;p7"/>
            <p:cNvSpPr/>
            <p:nvPr/>
          </p:nvSpPr>
          <p:spPr>
            <a:xfrm>
              <a:off x="4246750" y="3914450"/>
              <a:ext cx="533900" cy="312050"/>
            </a:xfrm>
            <a:custGeom>
              <a:avLst/>
              <a:gdLst/>
              <a:ahLst/>
              <a:cxnLst/>
              <a:rect l="l" t="t" r="r" b="b"/>
              <a:pathLst>
                <a:path w="21356" h="12482" extrusionOk="0">
                  <a:moveTo>
                    <a:pt x="17428" y="0"/>
                  </a:moveTo>
                  <a:cubicBezTo>
                    <a:pt x="16612" y="0"/>
                    <a:pt x="15790" y="271"/>
                    <a:pt x="15145" y="775"/>
                  </a:cubicBezTo>
                  <a:cubicBezTo>
                    <a:pt x="14052" y="1629"/>
                    <a:pt x="13486" y="3070"/>
                    <a:pt x="13595" y="4457"/>
                  </a:cubicBezTo>
                  <a:lnTo>
                    <a:pt x="13595" y="4457"/>
                  </a:lnTo>
                  <a:cubicBezTo>
                    <a:pt x="13523" y="3903"/>
                    <a:pt x="12942" y="3528"/>
                    <a:pt x="12373" y="3528"/>
                  </a:cubicBezTo>
                  <a:cubicBezTo>
                    <a:pt x="12226" y="3528"/>
                    <a:pt x="12079" y="3553"/>
                    <a:pt x="11942" y="3607"/>
                  </a:cubicBezTo>
                  <a:cubicBezTo>
                    <a:pt x="11255" y="3883"/>
                    <a:pt x="10870" y="4658"/>
                    <a:pt x="10837" y="5393"/>
                  </a:cubicBezTo>
                  <a:cubicBezTo>
                    <a:pt x="10783" y="4645"/>
                    <a:pt x="10729" y="3883"/>
                    <a:pt x="10439" y="3189"/>
                  </a:cubicBezTo>
                  <a:cubicBezTo>
                    <a:pt x="10149" y="2501"/>
                    <a:pt x="9589" y="1874"/>
                    <a:pt x="8854" y="1712"/>
                  </a:cubicBezTo>
                  <a:cubicBezTo>
                    <a:pt x="8721" y="1682"/>
                    <a:pt x="8587" y="1669"/>
                    <a:pt x="8452" y="1669"/>
                  </a:cubicBezTo>
                  <a:cubicBezTo>
                    <a:pt x="7974" y="1669"/>
                    <a:pt x="7497" y="1842"/>
                    <a:pt x="7081" y="2089"/>
                  </a:cubicBezTo>
                  <a:cubicBezTo>
                    <a:pt x="5840" y="2824"/>
                    <a:pt x="5031" y="4234"/>
                    <a:pt x="5024" y="5670"/>
                  </a:cubicBezTo>
                  <a:cubicBezTo>
                    <a:pt x="4517" y="5379"/>
                    <a:pt x="3932" y="5232"/>
                    <a:pt x="3347" y="5232"/>
                  </a:cubicBezTo>
                  <a:cubicBezTo>
                    <a:pt x="2765" y="5232"/>
                    <a:pt x="2184" y="5377"/>
                    <a:pt x="1680" y="5670"/>
                  </a:cubicBezTo>
                  <a:cubicBezTo>
                    <a:pt x="668" y="6250"/>
                    <a:pt x="1" y="7396"/>
                    <a:pt x="1" y="8563"/>
                  </a:cubicBezTo>
                  <a:lnTo>
                    <a:pt x="19715" y="12273"/>
                  </a:lnTo>
                  <a:lnTo>
                    <a:pt x="19715" y="12273"/>
                  </a:lnTo>
                  <a:cubicBezTo>
                    <a:pt x="19662" y="12311"/>
                    <a:pt x="19649" y="12470"/>
                    <a:pt x="19751" y="12480"/>
                  </a:cubicBezTo>
                  <a:cubicBezTo>
                    <a:pt x="19756" y="12481"/>
                    <a:pt x="19762" y="12481"/>
                    <a:pt x="19767" y="12481"/>
                  </a:cubicBezTo>
                  <a:cubicBezTo>
                    <a:pt x="19886" y="12481"/>
                    <a:pt x="19969" y="12340"/>
                    <a:pt x="20020" y="12224"/>
                  </a:cubicBezTo>
                  <a:cubicBezTo>
                    <a:pt x="20924" y="10019"/>
                    <a:pt x="21356" y="7625"/>
                    <a:pt x="21275" y="5238"/>
                  </a:cubicBezTo>
                  <a:cubicBezTo>
                    <a:pt x="21207" y="3411"/>
                    <a:pt x="20695" y="1375"/>
                    <a:pt x="19124" y="444"/>
                  </a:cubicBezTo>
                  <a:cubicBezTo>
                    <a:pt x="18610" y="143"/>
                    <a:pt x="18021" y="0"/>
                    <a:pt x="174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7"/>
            <p:cNvSpPr/>
            <p:nvPr/>
          </p:nvSpPr>
          <p:spPr>
            <a:xfrm>
              <a:off x="4625550" y="4001525"/>
              <a:ext cx="7100" cy="27250"/>
            </a:xfrm>
            <a:custGeom>
              <a:avLst/>
              <a:gdLst/>
              <a:ahLst/>
              <a:cxnLst/>
              <a:rect l="l" t="t" r="r" b="b"/>
              <a:pathLst>
                <a:path w="284" h="1090" extrusionOk="0">
                  <a:moveTo>
                    <a:pt x="138" y="1"/>
                  </a:moveTo>
                  <a:cubicBezTo>
                    <a:pt x="89" y="1"/>
                    <a:pt x="41" y="33"/>
                    <a:pt x="41" y="97"/>
                  </a:cubicBezTo>
                  <a:cubicBezTo>
                    <a:pt x="34" y="285"/>
                    <a:pt x="27" y="481"/>
                    <a:pt x="27" y="670"/>
                  </a:cubicBezTo>
                  <a:cubicBezTo>
                    <a:pt x="20" y="818"/>
                    <a:pt x="0" y="946"/>
                    <a:pt x="88" y="1074"/>
                  </a:cubicBezTo>
                  <a:cubicBezTo>
                    <a:pt x="98" y="1084"/>
                    <a:pt x="118" y="1090"/>
                    <a:pt x="138" y="1090"/>
                  </a:cubicBezTo>
                  <a:cubicBezTo>
                    <a:pt x="159" y="1090"/>
                    <a:pt x="179" y="1084"/>
                    <a:pt x="189" y="1074"/>
                  </a:cubicBezTo>
                  <a:cubicBezTo>
                    <a:pt x="283" y="946"/>
                    <a:pt x="256" y="818"/>
                    <a:pt x="250" y="670"/>
                  </a:cubicBezTo>
                  <a:lnTo>
                    <a:pt x="236" y="97"/>
                  </a:lnTo>
                  <a:cubicBezTo>
                    <a:pt x="236" y="33"/>
                    <a:pt x="187" y="1"/>
                    <a:pt x="138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7"/>
            <p:cNvSpPr/>
            <p:nvPr/>
          </p:nvSpPr>
          <p:spPr>
            <a:xfrm>
              <a:off x="4686225" y="3976325"/>
              <a:ext cx="8275" cy="35400"/>
            </a:xfrm>
            <a:custGeom>
              <a:avLst/>
              <a:gdLst/>
              <a:ahLst/>
              <a:cxnLst/>
              <a:rect l="l" t="t" r="r" b="b"/>
              <a:pathLst>
                <a:path w="331" h="1416" extrusionOk="0">
                  <a:moveTo>
                    <a:pt x="191" y="1"/>
                  </a:moveTo>
                  <a:cubicBezTo>
                    <a:pt x="139" y="1"/>
                    <a:pt x="88" y="36"/>
                    <a:pt x="88" y="107"/>
                  </a:cubicBezTo>
                  <a:cubicBezTo>
                    <a:pt x="75" y="322"/>
                    <a:pt x="68" y="545"/>
                    <a:pt x="54" y="768"/>
                  </a:cubicBezTo>
                  <a:cubicBezTo>
                    <a:pt x="48" y="963"/>
                    <a:pt x="1" y="1165"/>
                    <a:pt x="68" y="1354"/>
                  </a:cubicBezTo>
                  <a:cubicBezTo>
                    <a:pt x="83" y="1393"/>
                    <a:pt x="121" y="1416"/>
                    <a:pt x="158" y="1416"/>
                  </a:cubicBezTo>
                  <a:cubicBezTo>
                    <a:pt x="185" y="1416"/>
                    <a:pt x="213" y="1403"/>
                    <a:pt x="230" y="1374"/>
                  </a:cubicBezTo>
                  <a:cubicBezTo>
                    <a:pt x="324" y="1199"/>
                    <a:pt x="311" y="1004"/>
                    <a:pt x="324" y="815"/>
                  </a:cubicBezTo>
                  <a:cubicBezTo>
                    <a:pt x="331" y="579"/>
                    <a:pt x="317" y="343"/>
                    <a:pt x="304" y="107"/>
                  </a:cubicBezTo>
                  <a:cubicBezTo>
                    <a:pt x="297" y="36"/>
                    <a:pt x="243" y="1"/>
                    <a:pt x="191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7"/>
            <p:cNvSpPr/>
            <p:nvPr/>
          </p:nvSpPr>
          <p:spPr>
            <a:xfrm>
              <a:off x="4461850" y="4009925"/>
              <a:ext cx="8300" cy="25250"/>
            </a:xfrm>
            <a:custGeom>
              <a:avLst/>
              <a:gdLst/>
              <a:ahLst/>
              <a:cxnLst/>
              <a:rect l="l" t="t" r="r" b="b"/>
              <a:pathLst>
                <a:path w="332" h="1010" extrusionOk="0">
                  <a:moveTo>
                    <a:pt x="169" y="0"/>
                  </a:moveTo>
                  <a:cubicBezTo>
                    <a:pt x="115" y="0"/>
                    <a:pt x="61" y="37"/>
                    <a:pt x="55" y="111"/>
                  </a:cubicBezTo>
                  <a:cubicBezTo>
                    <a:pt x="48" y="260"/>
                    <a:pt x="34" y="415"/>
                    <a:pt x="28" y="563"/>
                  </a:cubicBezTo>
                  <a:cubicBezTo>
                    <a:pt x="28" y="698"/>
                    <a:pt x="1" y="833"/>
                    <a:pt x="68" y="954"/>
                  </a:cubicBezTo>
                  <a:cubicBezTo>
                    <a:pt x="88" y="991"/>
                    <a:pt x="127" y="1010"/>
                    <a:pt x="166" y="1010"/>
                  </a:cubicBezTo>
                  <a:cubicBezTo>
                    <a:pt x="205" y="1010"/>
                    <a:pt x="243" y="991"/>
                    <a:pt x="264" y="954"/>
                  </a:cubicBezTo>
                  <a:cubicBezTo>
                    <a:pt x="331" y="833"/>
                    <a:pt x="311" y="698"/>
                    <a:pt x="304" y="563"/>
                  </a:cubicBezTo>
                  <a:cubicBezTo>
                    <a:pt x="304" y="415"/>
                    <a:pt x="291" y="260"/>
                    <a:pt x="284" y="111"/>
                  </a:cubicBezTo>
                  <a:cubicBezTo>
                    <a:pt x="277" y="37"/>
                    <a:pt x="223" y="0"/>
                    <a:pt x="169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7"/>
            <p:cNvSpPr/>
            <p:nvPr/>
          </p:nvSpPr>
          <p:spPr>
            <a:xfrm>
              <a:off x="4537725" y="4069175"/>
              <a:ext cx="9800" cy="26600"/>
            </a:xfrm>
            <a:custGeom>
              <a:avLst/>
              <a:gdLst/>
              <a:ahLst/>
              <a:cxnLst/>
              <a:rect l="l" t="t" r="r" b="b"/>
              <a:pathLst>
                <a:path w="392" h="1064" extrusionOk="0">
                  <a:moveTo>
                    <a:pt x="268" y="1"/>
                  </a:moveTo>
                  <a:cubicBezTo>
                    <a:pt x="222" y="1"/>
                    <a:pt x="173" y="28"/>
                    <a:pt x="155" y="74"/>
                  </a:cubicBezTo>
                  <a:cubicBezTo>
                    <a:pt x="94" y="229"/>
                    <a:pt x="88" y="398"/>
                    <a:pt x="67" y="560"/>
                  </a:cubicBezTo>
                  <a:cubicBezTo>
                    <a:pt x="54" y="715"/>
                    <a:pt x="0" y="877"/>
                    <a:pt x="81" y="1012"/>
                  </a:cubicBezTo>
                  <a:cubicBezTo>
                    <a:pt x="101" y="1043"/>
                    <a:pt x="140" y="1064"/>
                    <a:pt x="178" y="1064"/>
                  </a:cubicBezTo>
                  <a:cubicBezTo>
                    <a:pt x="204" y="1064"/>
                    <a:pt x="230" y="1054"/>
                    <a:pt x="250" y="1032"/>
                  </a:cubicBezTo>
                  <a:cubicBezTo>
                    <a:pt x="357" y="910"/>
                    <a:pt x="337" y="749"/>
                    <a:pt x="351" y="593"/>
                  </a:cubicBezTo>
                  <a:cubicBezTo>
                    <a:pt x="364" y="418"/>
                    <a:pt x="391" y="250"/>
                    <a:pt x="357" y="74"/>
                  </a:cubicBezTo>
                  <a:cubicBezTo>
                    <a:pt x="348" y="23"/>
                    <a:pt x="309" y="1"/>
                    <a:pt x="268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7"/>
            <p:cNvSpPr/>
            <p:nvPr/>
          </p:nvSpPr>
          <p:spPr>
            <a:xfrm>
              <a:off x="4612225" y="4105825"/>
              <a:ext cx="8275" cy="32050"/>
            </a:xfrm>
            <a:custGeom>
              <a:avLst/>
              <a:gdLst/>
              <a:ahLst/>
              <a:cxnLst/>
              <a:rect l="l" t="t" r="r" b="b"/>
              <a:pathLst>
                <a:path w="331" h="1282" extrusionOk="0">
                  <a:moveTo>
                    <a:pt x="204" y="1"/>
                  </a:moveTo>
                  <a:cubicBezTo>
                    <a:pt x="147" y="1"/>
                    <a:pt x="88" y="38"/>
                    <a:pt x="81" y="112"/>
                  </a:cubicBezTo>
                  <a:cubicBezTo>
                    <a:pt x="75" y="321"/>
                    <a:pt x="61" y="530"/>
                    <a:pt x="48" y="739"/>
                  </a:cubicBezTo>
                  <a:cubicBezTo>
                    <a:pt x="41" y="914"/>
                    <a:pt x="0" y="1083"/>
                    <a:pt x="81" y="1238"/>
                  </a:cubicBezTo>
                  <a:cubicBezTo>
                    <a:pt x="98" y="1267"/>
                    <a:pt x="127" y="1281"/>
                    <a:pt x="156" y="1281"/>
                  </a:cubicBezTo>
                  <a:cubicBezTo>
                    <a:pt x="187" y="1281"/>
                    <a:pt x="219" y="1266"/>
                    <a:pt x="236" y="1238"/>
                  </a:cubicBezTo>
                  <a:cubicBezTo>
                    <a:pt x="331" y="1090"/>
                    <a:pt x="304" y="908"/>
                    <a:pt x="304" y="739"/>
                  </a:cubicBezTo>
                  <a:cubicBezTo>
                    <a:pt x="311" y="530"/>
                    <a:pt x="311" y="321"/>
                    <a:pt x="317" y="112"/>
                  </a:cubicBezTo>
                  <a:cubicBezTo>
                    <a:pt x="317" y="38"/>
                    <a:pt x="262" y="1"/>
                    <a:pt x="204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7"/>
            <p:cNvSpPr/>
            <p:nvPr/>
          </p:nvSpPr>
          <p:spPr>
            <a:xfrm>
              <a:off x="4671725" y="4110925"/>
              <a:ext cx="9300" cy="30500"/>
            </a:xfrm>
            <a:custGeom>
              <a:avLst/>
              <a:gdLst/>
              <a:ahLst/>
              <a:cxnLst/>
              <a:rect l="l" t="t" r="r" b="b"/>
              <a:pathLst>
                <a:path w="372" h="1220" extrusionOk="0">
                  <a:moveTo>
                    <a:pt x="199" y="1"/>
                  </a:moveTo>
                  <a:cubicBezTo>
                    <a:pt x="127" y="1"/>
                    <a:pt x="58" y="46"/>
                    <a:pt x="61" y="137"/>
                  </a:cubicBezTo>
                  <a:cubicBezTo>
                    <a:pt x="68" y="313"/>
                    <a:pt x="61" y="481"/>
                    <a:pt x="55" y="650"/>
                  </a:cubicBezTo>
                  <a:cubicBezTo>
                    <a:pt x="41" y="811"/>
                    <a:pt x="1" y="973"/>
                    <a:pt x="48" y="1128"/>
                  </a:cubicBezTo>
                  <a:cubicBezTo>
                    <a:pt x="67" y="1186"/>
                    <a:pt x="123" y="1219"/>
                    <a:pt x="178" y="1219"/>
                  </a:cubicBezTo>
                  <a:cubicBezTo>
                    <a:pt x="221" y="1219"/>
                    <a:pt x="264" y="1199"/>
                    <a:pt x="291" y="1155"/>
                  </a:cubicBezTo>
                  <a:cubicBezTo>
                    <a:pt x="371" y="1014"/>
                    <a:pt x="358" y="852"/>
                    <a:pt x="358" y="690"/>
                  </a:cubicBezTo>
                  <a:cubicBezTo>
                    <a:pt x="365" y="508"/>
                    <a:pt x="358" y="326"/>
                    <a:pt x="351" y="137"/>
                  </a:cubicBezTo>
                  <a:cubicBezTo>
                    <a:pt x="345" y="46"/>
                    <a:pt x="270" y="1"/>
                    <a:pt x="199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7"/>
            <p:cNvSpPr/>
            <p:nvPr/>
          </p:nvSpPr>
          <p:spPr>
            <a:xfrm>
              <a:off x="4464550" y="4088375"/>
              <a:ext cx="9125" cy="27175"/>
            </a:xfrm>
            <a:custGeom>
              <a:avLst/>
              <a:gdLst/>
              <a:ahLst/>
              <a:cxnLst/>
              <a:rect l="l" t="t" r="r" b="b"/>
              <a:pathLst>
                <a:path w="365" h="1087" extrusionOk="0">
                  <a:moveTo>
                    <a:pt x="168" y="1"/>
                  </a:moveTo>
                  <a:cubicBezTo>
                    <a:pt x="105" y="1"/>
                    <a:pt x="41" y="41"/>
                    <a:pt x="34" y="122"/>
                  </a:cubicBezTo>
                  <a:cubicBezTo>
                    <a:pt x="21" y="297"/>
                    <a:pt x="7" y="473"/>
                    <a:pt x="14" y="648"/>
                  </a:cubicBezTo>
                  <a:cubicBezTo>
                    <a:pt x="14" y="796"/>
                    <a:pt x="1" y="945"/>
                    <a:pt x="109" y="1053"/>
                  </a:cubicBezTo>
                  <a:cubicBezTo>
                    <a:pt x="132" y="1076"/>
                    <a:pt x="161" y="1086"/>
                    <a:pt x="190" y="1086"/>
                  </a:cubicBezTo>
                  <a:cubicBezTo>
                    <a:pt x="229" y="1086"/>
                    <a:pt x="267" y="1067"/>
                    <a:pt x="291" y="1032"/>
                  </a:cubicBezTo>
                  <a:cubicBezTo>
                    <a:pt x="365" y="904"/>
                    <a:pt x="318" y="763"/>
                    <a:pt x="304" y="614"/>
                  </a:cubicBezTo>
                  <a:cubicBezTo>
                    <a:pt x="291" y="453"/>
                    <a:pt x="284" y="284"/>
                    <a:pt x="291" y="122"/>
                  </a:cubicBezTo>
                  <a:cubicBezTo>
                    <a:pt x="291" y="41"/>
                    <a:pt x="230" y="1"/>
                    <a:pt x="168" y="1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7"/>
            <p:cNvSpPr/>
            <p:nvPr/>
          </p:nvSpPr>
          <p:spPr>
            <a:xfrm>
              <a:off x="4318400" y="4070425"/>
              <a:ext cx="7600" cy="30150"/>
            </a:xfrm>
            <a:custGeom>
              <a:avLst/>
              <a:gdLst/>
              <a:ahLst/>
              <a:cxnLst/>
              <a:rect l="l" t="t" r="r" b="b"/>
              <a:pathLst>
                <a:path w="304" h="1206" extrusionOk="0">
                  <a:moveTo>
                    <a:pt x="94" y="0"/>
                  </a:moveTo>
                  <a:cubicBezTo>
                    <a:pt x="49" y="0"/>
                    <a:pt x="1" y="32"/>
                    <a:pt x="1" y="85"/>
                  </a:cubicBezTo>
                  <a:cubicBezTo>
                    <a:pt x="1" y="281"/>
                    <a:pt x="1" y="476"/>
                    <a:pt x="14" y="672"/>
                  </a:cubicBezTo>
                  <a:cubicBezTo>
                    <a:pt x="21" y="840"/>
                    <a:pt x="7" y="1002"/>
                    <a:pt x="75" y="1157"/>
                  </a:cubicBezTo>
                  <a:cubicBezTo>
                    <a:pt x="89" y="1191"/>
                    <a:pt x="121" y="1206"/>
                    <a:pt x="154" y="1206"/>
                  </a:cubicBezTo>
                  <a:cubicBezTo>
                    <a:pt x="201" y="1206"/>
                    <a:pt x="252" y="1177"/>
                    <a:pt x="264" y="1130"/>
                  </a:cubicBezTo>
                  <a:cubicBezTo>
                    <a:pt x="304" y="962"/>
                    <a:pt x="264" y="773"/>
                    <a:pt x="243" y="597"/>
                  </a:cubicBezTo>
                  <a:lnTo>
                    <a:pt x="243" y="591"/>
                  </a:lnTo>
                  <a:cubicBezTo>
                    <a:pt x="230" y="415"/>
                    <a:pt x="196" y="240"/>
                    <a:pt x="169" y="65"/>
                  </a:cubicBezTo>
                  <a:cubicBezTo>
                    <a:pt x="163" y="20"/>
                    <a:pt x="130" y="0"/>
                    <a:pt x="94" y="0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7"/>
            <p:cNvSpPr/>
            <p:nvPr/>
          </p:nvSpPr>
          <p:spPr>
            <a:xfrm>
              <a:off x="4274275" y="4084325"/>
              <a:ext cx="10275" cy="28925"/>
            </a:xfrm>
            <a:custGeom>
              <a:avLst/>
              <a:gdLst/>
              <a:ahLst/>
              <a:cxnLst/>
              <a:rect l="l" t="t" r="r" b="b"/>
              <a:pathLst>
                <a:path w="411" h="1157" extrusionOk="0">
                  <a:moveTo>
                    <a:pt x="148" y="0"/>
                  </a:moveTo>
                  <a:cubicBezTo>
                    <a:pt x="78" y="0"/>
                    <a:pt x="0" y="60"/>
                    <a:pt x="12" y="149"/>
                  </a:cubicBezTo>
                  <a:cubicBezTo>
                    <a:pt x="46" y="325"/>
                    <a:pt x="73" y="493"/>
                    <a:pt x="100" y="662"/>
                  </a:cubicBezTo>
                  <a:cubicBezTo>
                    <a:pt x="127" y="817"/>
                    <a:pt x="141" y="972"/>
                    <a:pt x="221" y="1114"/>
                  </a:cubicBezTo>
                  <a:cubicBezTo>
                    <a:pt x="237" y="1142"/>
                    <a:pt x="270" y="1157"/>
                    <a:pt x="302" y="1157"/>
                  </a:cubicBezTo>
                  <a:cubicBezTo>
                    <a:pt x="340" y="1157"/>
                    <a:pt x="376" y="1137"/>
                    <a:pt x="383" y="1093"/>
                  </a:cubicBezTo>
                  <a:cubicBezTo>
                    <a:pt x="410" y="938"/>
                    <a:pt x="370" y="790"/>
                    <a:pt x="343" y="635"/>
                  </a:cubicBezTo>
                  <a:cubicBezTo>
                    <a:pt x="316" y="453"/>
                    <a:pt x="282" y="271"/>
                    <a:pt x="248" y="89"/>
                  </a:cubicBezTo>
                  <a:cubicBezTo>
                    <a:pt x="238" y="27"/>
                    <a:pt x="195" y="0"/>
                    <a:pt x="148" y="0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1" name="Google Shape;341;p7"/>
          <p:cNvGrpSpPr/>
          <p:nvPr/>
        </p:nvGrpSpPr>
        <p:grpSpPr>
          <a:xfrm flipH="1">
            <a:off x="7988520" y="3862066"/>
            <a:ext cx="2982653" cy="1583709"/>
            <a:chOff x="2051275" y="3803825"/>
            <a:chExt cx="548050" cy="291000"/>
          </a:xfrm>
        </p:grpSpPr>
        <p:sp>
          <p:nvSpPr>
            <p:cNvPr id="342" name="Google Shape;342;p7"/>
            <p:cNvSpPr/>
            <p:nvPr/>
          </p:nvSpPr>
          <p:spPr>
            <a:xfrm>
              <a:off x="2051275" y="3803825"/>
              <a:ext cx="548050" cy="291000"/>
            </a:xfrm>
            <a:custGeom>
              <a:avLst/>
              <a:gdLst/>
              <a:ahLst/>
              <a:cxnLst/>
              <a:rect l="l" t="t" r="r" b="b"/>
              <a:pathLst>
                <a:path w="21922" h="11640" extrusionOk="0">
                  <a:moveTo>
                    <a:pt x="8946" y="1"/>
                  </a:moveTo>
                  <a:cubicBezTo>
                    <a:pt x="8236" y="1"/>
                    <a:pt x="7532" y="269"/>
                    <a:pt x="7087" y="824"/>
                  </a:cubicBezTo>
                  <a:cubicBezTo>
                    <a:pt x="6393" y="1687"/>
                    <a:pt x="6487" y="2934"/>
                    <a:pt x="6615" y="4040"/>
                  </a:cubicBezTo>
                  <a:cubicBezTo>
                    <a:pt x="6358" y="3842"/>
                    <a:pt x="6038" y="3744"/>
                    <a:pt x="5716" y="3744"/>
                  </a:cubicBezTo>
                  <a:cubicBezTo>
                    <a:pt x="5371" y="3744"/>
                    <a:pt x="5026" y="3857"/>
                    <a:pt x="4761" y="4080"/>
                  </a:cubicBezTo>
                  <a:cubicBezTo>
                    <a:pt x="4242" y="4519"/>
                    <a:pt x="4080" y="5328"/>
                    <a:pt x="4377" y="5935"/>
                  </a:cubicBezTo>
                  <a:cubicBezTo>
                    <a:pt x="3811" y="5669"/>
                    <a:pt x="3187" y="5535"/>
                    <a:pt x="2563" y="5535"/>
                  </a:cubicBezTo>
                  <a:cubicBezTo>
                    <a:pt x="2362" y="5535"/>
                    <a:pt x="2161" y="5549"/>
                    <a:pt x="1963" y="5577"/>
                  </a:cubicBezTo>
                  <a:cubicBezTo>
                    <a:pt x="1632" y="5624"/>
                    <a:pt x="1288" y="5719"/>
                    <a:pt x="1032" y="5941"/>
                  </a:cubicBezTo>
                  <a:cubicBezTo>
                    <a:pt x="762" y="6177"/>
                    <a:pt x="621" y="6541"/>
                    <a:pt x="513" y="6892"/>
                  </a:cubicBezTo>
                  <a:cubicBezTo>
                    <a:pt x="48" y="8423"/>
                    <a:pt x="0" y="10081"/>
                    <a:pt x="378" y="11639"/>
                  </a:cubicBezTo>
                  <a:lnTo>
                    <a:pt x="21922" y="8834"/>
                  </a:lnTo>
                  <a:cubicBezTo>
                    <a:pt x="21827" y="7276"/>
                    <a:pt x="21173" y="3231"/>
                    <a:pt x="20357" y="1916"/>
                  </a:cubicBezTo>
                  <a:cubicBezTo>
                    <a:pt x="19932" y="1228"/>
                    <a:pt x="19386" y="574"/>
                    <a:pt x="18645" y="277"/>
                  </a:cubicBezTo>
                  <a:cubicBezTo>
                    <a:pt x="18417" y="188"/>
                    <a:pt x="18168" y="143"/>
                    <a:pt x="17920" y="143"/>
                  </a:cubicBezTo>
                  <a:cubicBezTo>
                    <a:pt x="17359" y="143"/>
                    <a:pt x="16804" y="374"/>
                    <a:pt x="16514" y="850"/>
                  </a:cubicBezTo>
                  <a:cubicBezTo>
                    <a:pt x="16163" y="1417"/>
                    <a:pt x="16264" y="2145"/>
                    <a:pt x="16379" y="2799"/>
                  </a:cubicBezTo>
                  <a:cubicBezTo>
                    <a:pt x="16069" y="2199"/>
                    <a:pt x="15691" y="1619"/>
                    <a:pt x="15158" y="1208"/>
                  </a:cubicBezTo>
                  <a:cubicBezTo>
                    <a:pt x="14761" y="897"/>
                    <a:pt x="14259" y="698"/>
                    <a:pt x="13761" y="698"/>
                  </a:cubicBezTo>
                  <a:cubicBezTo>
                    <a:pt x="13601" y="698"/>
                    <a:pt x="13440" y="718"/>
                    <a:pt x="13284" y="763"/>
                  </a:cubicBezTo>
                  <a:cubicBezTo>
                    <a:pt x="12637" y="945"/>
                    <a:pt x="12111" y="1585"/>
                    <a:pt x="12171" y="2260"/>
                  </a:cubicBezTo>
                  <a:cubicBezTo>
                    <a:pt x="11645" y="1356"/>
                    <a:pt x="10897" y="534"/>
                    <a:pt x="9926" y="176"/>
                  </a:cubicBezTo>
                  <a:cubicBezTo>
                    <a:pt x="9616" y="60"/>
                    <a:pt x="9280" y="1"/>
                    <a:pt x="89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7"/>
            <p:cNvSpPr/>
            <p:nvPr/>
          </p:nvSpPr>
          <p:spPr>
            <a:xfrm>
              <a:off x="2498075" y="3839450"/>
              <a:ext cx="15950" cy="36075"/>
            </a:xfrm>
            <a:custGeom>
              <a:avLst/>
              <a:gdLst/>
              <a:ahLst/>
              <a:cxnLst/>
              <a:rect l="l" t="t" r="r" b="b"/>
              <a:pathLst>
                <a:path w="638" h="1443" extrusionOk="0">
                  <a:moveTo>
                    <a:pt x="123" y="1"/>
                  </a:moveTo>
                  <a:cubicBezTo>
                    <a:pt x="62" y="1"/>
                    <a:pt x="0" y="42"/>
                    <a:pt x="4" y="120"/>
                  </a:cubicBezTo>
                  <a:cubicBezTo>
                    <a:pt x="17" y="376"/>
                    <a:pt x="71" y="626"/>
                    <a:pt x="152" y="868"/>
                  </a:cubicBezTo>
                  <a:cubicBezTo>
                    <a:pt x="220" y="1077"/>
                    <a:pt x="287" y="1307"/>
                    <a:pt x="476" y="1428"/>
                  </a:cubicBezTo>
                  <a:cubicBezTo>
                    <a:pt x="492" y="1438"/>
                    <a:pt x="508" y="1442"/>
                    <a:pt x="524" y="1442"/>
                  </a:cubicBezTo>
                  <a:cubicBezTo>
                    <a:pt x="575" y="1442"/>
                    <a:pt x="619" y="1399"/>
                    <a:pt x="624" y="1347"/>
                  </a:cubicBezTo>
                  <a:cubicBezTo>
                    <a:pt x="638" y="1131"/>
                    <a:pt x="503" y="943"/>
                    <a:pt x="429" y="747"/>
                  </a:cubicBezTo>
                  <a:cubicBezTo>
                    <a:pt x="348" y="531"/>
                    <a:pt x="301" y="309"/>
                    <a:pt x="240" y="86"/>
                  </a:cubicBezTo>
                  <a:cubicBezTo>
                    <a:pt x="225" y="29"/>
                    <a:pt x="174" y="1"/>
                    <a:pt x="123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7"/>
            <p:cNvSpPr/>
            <p:nvPr/>
          </p:nvSpPr>
          <p:spPr>
            <a:xfrm>
              <a:off x="2481600" y="3922000"/>
              <a:ext cx="13550" cy="27400"/>
            </a:xfrm>
            <a:custGeom>
              <a:avLst/>
              <a:gdLst/>
              <a:ahLst/>
              <a:cxnLst/>
              <a:rect l="l" t="t" r="r" b="b"/>
              <a:pathLst>
                <a:path w="542" h="1096" extrusionOk="0">
                  <a:moveTo>
                    <a:pt x="140" y="1"/>
                  </a:moveTo>
                  <a:cubicBezTo>
                    <a:pt x="70" y="1"/>
                    <a:pt x="1" y="57"/>
                    <a:pt x="29" y="142"/>
                  </a:cubicBezTo>
                  <a:cubicBezTo>
                    <a:pt x="76" y="311"/>
                    <a:pt x="130" y="486"/>
                    <a:pt x="184" y="655"/>
                  </a:cubicBezTo>
                  <a:cubicBezTo>
                    <a:pt x="225" y="796"/>
                    <a:pt x="245" y="972"/>
                    <a:pt x="359" y="1073"/>
                  </a:cubicBezTo>
                  <a:cubicBezTo>
                    <a:pt x="377" y="1088"/>
                    <a:pt x="400" y="1095"/>
                    <a:pt x="422" y="1095"/>
                  </a:cubicBezTo>
                  <a:cubicBezTo>
                    <a:pt x="459" y="1095"/>
                    <a:pt x="495" y="1074"/>
                    <a:pt x="508" y="1032"/>
                  </a:cubicBezTo>
                  <a:cubicBezTo>
                    <a:pt x="541" y="884"/>
                    <a:pt x="461" y="736"/>
                    <a:pt x="413" y="587"/>
                  </a:cubicBezTo>
                  <a:lnTo>
                    <a:pt x="420" y="587"/>
                  </a:lnTo>
                  <a:cubicBezTo>
                    <a:pt x="359" y="419"/>
                    <a:pt x="305" y="250"/>
                    <a:pt x="252" y="82"/>
                  </a:cubicBezTo>
                  <a:cubicBezTo>
                    <a:pt x="233" y="25"/>
                    <a:pt x="186" y="1"/>
                    <a:pt x="140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7"/>
            <p:cNvSpPr/>
            <p:nvPr/>
          </p:nvSpPr>
          <p:spPr>
            <a:xfrm>
              <a:off x="2534675" y="3941450"/>
              <a:ext cx="15775" cy="26550"/>
            </a:xfrm>
            <a:custGeom>
              <a:avLst/>
              <a:gdLst/>
              <a:ahLst/>
              <a:cxnLst/>
              <a:rect l="l" t="t" r="r" b="b"/>
              <a:pathLst>
                <a:path w="631" h="1062" extrusionOk="0">
                  <a:moveTo>
                    <a:pt x="176" y="1"/>
                  </a:moveTo>
                  <a:cubicBezTo>
                    <a:pt x="87" y="1"/>
                    <a:pt x="1" y="71"/>
                    <a:pt x="37" y="180"/>
                  </a:cubicBezTo>
                  <a:cubicBezTo>
                    <a:pt x="97" y="376"/>
                    <a:pt x="165" y="571"/>
                    <a:pt x="226" y="767"/>
                  </a:cubicBezTo>
                  <a:cubicBezTo>
                    <a:pt x="257" y="866"/>
                    <a:pt x="305" y="1062"/>
                    <a:pt x="443" y="1062"/>
                  </a:cubicBezTo>
                  <a:cubicBezTo>
                    <a:pt x="455" y="1062"/>
                    <a:pt x="468" y="1060"/>
                    <a:pt x="482" y="1057"/>
                  </a:cubicBezTo>
                  <a:cubicBezTo>
                    <a:pt x="630" y="1009"/>
                    <a:pt x="576" y="814"/>
                    <a:pt x="536" y="713"/>
                  </a:cubicBezTo>
                  <a:lnTo>
                    <a:pt x="320" y="106"/>
                  </a:lnTo>
                  <a:cubicBezTo>
                    <a:pt x="296" y="33"/>
                    <a:pt x="235" y="1"/>
                    <a:pt x="176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7"/>
            <p:cNvSpPr/>
            <p:nvPr/>
          </p:nvSpPr>
          <p:spPr>
            <a:xfrm>
              <a:off x="2432375" y="3945475"/>
              <a:ext cx="18050" cy="42700"/>
            </a:xfrm>
            <a:custGeom>
              <a:avLst/>
              <a:gdLst/>
              <a:ahLst/>
              <a:cxnLst/>
              <a:rect l="l" t="t" r="r" b="b"/>
              <a:pathLst>
                <a:path w="722" h="1708" extrusionOk="0">
                  <a:moveTo>
                    <a:pt x="128" y="1"/>
                  </a:moveTo>
                  <a:cubicBezTo>
                    <a:pt x="67" y="1"/>
                    <a:pt x="1" y="56"/>
                    <a:pt x="9" y="134"/>
                  </a:cubicBezTo>
                  <a:cubicBezTo>
                    <a:pt x="76" y="612"/>
                    <a:pt x="150" y="1246"/>
                    <a:pt x="447" y="1644"/>
                  </a:cubicBezTo>
                  <a:cubicBezTo>
                    <a:pt x="480" y="1688"/>
                    <a:pt x="523" y="1708"/>
                    <a:pt x="566" y="1708"/>
                  </a:cubicBezTo>
                  <a:cubicBezTo>
                    <a:pt x="646" y="1708"/>
                    <a:pt x="721" y="1638"/>
                    <a:pt x="703" y="1536"/>
                  </a:cubicBezTo>
                  <a:cubicBezTo>
                    <a:pt x="656" y="1287"/>
                    <a:pt x="528" y="1051"/>
                    <a:pt x="440" y="815"/>
                  </a:cubicBezTo>
                  <a:cubicBezTo>
                    <a:pt x="360" y="572"/>
                    <a:pt x="279" y="329"/>
                    <a:pt x="218" y="80"/>
                  </a:cubicBezTo>
                  <a:cubicBezTo>
                    <a:pt x="205" y="24"/>
                    <a:pt x="167" y="1"/>
                    <a:pt x="128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7"/>
            <p:cNvSpPr/>
            <p:nvPr/>
          </p:nvSpPr>
          <p:spPr>
            <a:xfrm>
              <a:off x="2261350" y="3853350"/>
              <a:ext cx="20050" cy="34650"/>
            </a:xfrm>
            <a:custGeom>
              <a:avLst/>
              <a:gdLst/>
              <a:ahLst/>
              <a:cxnLst/>
              <a:rect l="l" t="t" r="r" b="b"/>
              <a:pathLst>
                <a:path w="802" h="1386" extrusionOk="0">
                  <a:moveTo>
                    <a:pt x="173" y="1"/>
                  </a:moveTo>
                  <a:cubicBezTo>
                    <a:pt x="90" y="1"/>
                    <a:pt x="0" y="96"/>
                    <a:pt x="46" y="198"/>
                  </a:cubicBezTo>
                  <a:lnTo>
                    <a:pt x="343" y="872"/>
                  </a:lnTo>
                  <a:cubicBezTo>
                    <a:pt x="424" y="1054"/>
                    <a:pt x="478" y="1277"/>
                    <a:pt x="653" y="1378"/>
                  </a:cubicBezTo>
                  <a:cubicBezTo>
                    <a:pt x="664" y="1383"/>
                    <a:pt x="676" y="1386"/>
                    <a:pt x="688" y="1386"/>
                  </a:cubicBezTo>
                  <a:cubicBezTo>
                    <a:pt x="722" y="1386"/>
                    <a:pt x="758" y="1365"/>
                    <a:pt x="768" y="1331"/>
                  </a:cubicBezTo>
                  <a:cubicBezTo>
                    <a:pt x="802" y="1135"/>
                    <a:pt x="680" y="953"/>
                    <a:pt x="599" y="778"/>
                  </a:cubicBezTo>
                  <a:cubicBezTo>
                    <a:pt x="491" y="542"/>
                    <a:pt x="383" y="306"/>
                    <a:pt x="269" y="70"/>
                  </a:cubicBezTo>
                  <a:cubicBezTo>
                    <a:pt x="248" y="21"/>
                    <a:pt x="211" y="1"/>
                    <a:pt x="173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7"/>
            <p:cNvSpPr/>
            <p:nvPr/>
          </p:nvSpPr>
          <p:spPr>
            <a:xfrm>
              <a:off x="2249650" y="3942700"/>
              <a:ext cx="20450" cy="37375"/>
            </a:xfrm>
            <a:custGeom>
              <a:avLst/>
              <a:gdLst/>
              <a:ahLst/>
              <a:cxnLst/>
              <a:rect l="l" t="t" r="r" b="b"/>
              <a:pathLst>
                <a:path w="818" h="1495" extrusionOk="0">
                  <a:moveTo>
                    <a:pt x="170" y="1"/>
                  </a:moveTo>
                  <a:cubicBezTo>
                    <a:pt x="89" y="1"/>
                    <a:pt x="1" y="96"/>
                    <a:pt x="42" y="198"/>
                  </a:cubicBezTo>
                  <a:cubicBezTo>
                    <a:pt x="143" y="427"/>
                    <a:pt x="245" y="649"/>
                    <a:pt x="339" y="879"/>
                  </a:cubicBezTo>
                  <a:cubicBezTo>
                    <a:pt x="427" y="1074"/>
                    <a:pt x="487" y="1317"/>
                    <a:pt x="642" y="1465"/>
                  </a:cubicBezTo>
                  <a:cubicBezTo>
                    <a:pt x="665" y="1485"/>
                    <a:pt x="691" y="1494"/>
                    <a:pt x="717" y="1494"/>
                  </a:cubicBezTo>
                  <a:cubicBezTo>
                    <a:pt x="769" y="1494"/>
                    <a:pt x="818" y="1457"/>
                    <a:pt x="818" y="1398"/>
                  </a:cubicBezTo>
                  <a:cubicBezTo>
                    <a:pt x="811" y="1182"/>
                    <a:pt x="683" y="980"/>
                    <a:pt x="595" y="784"/>
                  </a:cubicBezTo>
                  <a:cubicBezTo>
                    <a:pt x="487" y="548"/>
                    <a:pt x="373" y="305"/>
                    <a:pt x="265" y="69"/>
                  </a:cubicBezTo>
                  <a:cubicBezTo>
                    <a:pt x="244" y="21"/>
                    <a:pt x="208" y="1"/>
                    <a:pt x="170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7"/>
            <p:cNvSpPr/>
            <p:nvPr/>
          </p:nvSpPr>
          <p:spPr>
            <a:xfrm>
              <a:off x="2188825" y="4005675"/>
              <a:ext cx="25000" cy="36825"/>
            </a:xfrm>
            <a:custGeom>
              <a:avLst/>
              <a:gdLst/>
              <a:ahLst/>
              <a:cxnLst/>
              <a:rect l="l" t="t" r="r" b="b"/>
              <a:pathLst>
                <a:path w="1000" h="1473" extrusionOk="0">
                  <a:moveTo>
                    <a:pt x="186" y="1"/>
                  </a:moveTo>
                  <a:cubicBezTo>
                    <a:pt x="97" y="1"/>
                    <a:pt x="1" y="75"/>
                    <a:pt x="41" y="173"/>
                  </a:cubicBezTo>
                  <a:cubicBezTo>
                    <a:pt x="129" y="396"/>
                    <a:pt x="223" y="618"/>
                    <a:pt x="331" y="827"/>
                  </a:cubicBezTo>
                  <a:cubicBezTo>
                    <a:pt x="439" y="1030"/>
                    <a:pt x="540" y="1272"/>
                    <a:pt x="709" y="1434"/>
                  </a:cubicBezTo>
                  <a:cubicBezTo>
                    <a:pt x="739" y="1460"/>
                    <a:pt x="775" y="1472"/>
                    <a:pt x="812" y="1472"/>
                  </a:cubicBezTo>
                  <a:cubicBezTo>
                    <a:pt x="906" y="1472"/>
                    <a:pt x="999" y="1393"/>
                    <a:pt x="965" y="1286"/>
                  </a:cubicBezTo>
                  <a:cubicBezTo>
                    <a:pt x="904" y="1077"/>
                    <a:pt x="749" y="888"/>
                    <a:pt x="641" y="693"/>
                  </a:cubicBezTo>
                  <a:cubicBezTo>
                    <a:pt x="527" y="484"/>
                    <a:pt x="405" y="281"/>
                    <a:pt x="297" y="66"/>
                  </a:cubicBezTo>
                  <a:cubicBezTo>
                    <a:pt x="275" y="20"/>
                    <a:pt x="231" y="1"/>
                    <a:pt x="186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7"/>
            <p:cNvSpPr/>
            <p:nvPr/>
          </p:nvSpPr>
          <p:spPr>
            <a:xfrm>
              <a:off x="2183075" y="3935075"/>
              <a:ext cx="19775" cy="35075"/>
            </a:xfrm>
            <a:custGeom>
              <a:avLst/>
              <a:gdLst/>
              <a:ahLst/>
              <a:cxnLst/>
              <a:rect l="l" t="t" r="r" b="b"/>
              <a:pathLst>
                <a:path w="791" h="1403" extrusionOk="0">
                  <a:moveTo>
                    <a:pt x="137" y="0"/>
                  </a:moveTo>
                  <a:cubicBezTo>
                    <a:pt x="66" y="0"/>
                    <a:pt x="0" y="53"/>
                    <a:pt x="28" y="138"/>
                  </a:cubicBezTo>
                  <a:cubicBezTo>
                    <a:pt x="109" y="368"/>
                    <a:pt x="197" y="597"/>
                    <a:pt x="298" y="819"/>
                  </a:cubicBezTo>
                  <a:cubicBezTo>
                    <a:pt x="386" y="1022"/>
                    <a:pt x="453" y="1251"/>
                    <a:pt x="635" y="1386"/>
                  </a:cubicBezTo>
                  <a:cubicBezTo>
                    <a:pt x="650" y="1397"/>
                    <a:pt x="667" y="1402"/>
                    <a:pt x="684" y="1402"/>
                  </a:cubicBezTo>
                  <a:cubicBezTo>
                    <a:pt x="737" y="1402"/>
                    <a:pt x="790" y="1354"/>
                    <a:pt x="790" y="1298"/>
                  </a:cubicBezTo>
                  <a:cubicBezTo>
                    <a:pt x="784" y="1103"/>
                    <a:pt x="662" y="934"/>
                    <a:pt x="568" y="759"/>
                  </a:cubicBezTo>
                  <a:lnTo>
                    <a:pt x="575" y="759"/>
                  </a:lnTo>
                  <a:cubicBezTo>
                    <a:pt x="460" y="536"/>
                    <a:pt x="352" y="307"/>
                    <a:pt x="258" y="78"/>
                  </a:cubicBezTo>
                  <a:cubicBezTo>
                    <a:pt x="233" y="24"/>
                    <a:pt x="184" y="0"/>
                    <a:pt x="137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7"/>
            <p:cNvSpPr/>
            <p:nvPr/>
          </p:nvSpPr>
          <p:spPr>
            <a:xfrm>
              <a:off x="2089725" y="4015575"/>
              <a:ext cx="19050" cy="30825"/>
            </a:xfrm>
            <a:custGeom>
              <a:avLst/>
              <a:gdLst/>
              <a:ahLst/>
              <a:cxnLst/>
              <a:rect l="l" t="t" r="r" b="b"/>
              <a:pathLst>
                <a:path w="762" h="1233" extrusionOk="0">
                  <a:moveTo>
                    <a:pt x="207" y="0"/>
                  </a:moveTo>
                  <a:cubicBezTo>
                    <a:pt x="107" y="0"/>
                    <a:pt x="0" y="108"/>
                    <a:pt x="61" y="229"/>
                  </a:cubicBezTo>
                  <a:cubicBezTo>
                    <a:pt x="148" y="398"/>
                    <a:pt x="229" y="573"/>
                    <a:pt x="310" y="742"/>
                  </a:cubicBezTo>
                  <a:cubicBezTo>
                    <a:pt x="377" y="897"/>
                    <a:pt x="425" y="1099"/>
                    <a:pt x="560" y="1207"/>
                  </a:cubicBezTo>
                  <a:cubicBezTo>
                    <a:pt x="581" y="1223"/>
                    <a:pt x="612" y="1233"/>
                    <a:pt x="642" y="1233"/>
                  </a:cubicBezTo>
                  <a:cubicBezTo>
                    <a:pt x="685" y="1233"/>
                    <a:pt x="727" y="1212"/>
                    <a:pt x="735" y="1160"/>
                  </a:cubicBezTo>
                  <a:cubicBezTo>
                    <a:pt x="762" y="978"/>
                    <a:pt x="674" y="823"/>
                    <a:pt x="600" y="661"/>
                  </a:cubicBezTo>
                  <a:cubicBezTo>
                    <a:pt x="512" y="458"/>
                    <a:pt x="418" y="270"/>
                    <a:pt x="324" y="74"/>
                  </a:cubicBezTo>
                  <a:cubicBezTo>
                    <a:pt x="296" y="22"/>
                    <a:pt x="252" y="0"/>
                    <a:pt x="207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7"/>
            <p:cNvSpPr/>
            <p:nvPr/>
          </p:nvSpPr>
          <p:spPr>
            <a:xfrm>
              <a:off x="2112700" y="3964975"/>
              <a:ext cx="19400" cy="28150"/>
            </a:xfrm>
            <a:custGeom>
              <a:avLst/>
              <a:gdLst/>
              <a:ahLst/>
              <a:cxnLst/>
              <a:rect l="l" t="t" r="r" b="b"/>
              <a:pathLst>
                <a:path w="776" h="1126" extrusionOk="0">
                  <a:moveTo>
                    <a:pt x="138" y="0"/>
                  </a:moveTo>
                  <a:cubicBezTo>
                    <a:pt x="74" y="0"/>
                    <a:pt x="0" y="57"/>
                    <a:pt x="32" y="129"/>
                  </a:cubicBezTo>
                  <a:cubicBezTo>
                    <a:pt x="99" y="311"/>
                    <a:pt x="187" y="493"/>
                    <a:pt x="281" y="669"/>
                  </a:cubicBezTo>
                  <a:cubicBezTo>
                    <a:pt x="369" y="817"/>
                    <a:pt x="463" y="1026"/>
                    <a:pt x="618" y="1114"/>
                  </a:cubicBezTo>
                  <a:cubicBezTo>
                    <a:pt x="634" y="1122"/>
                    <a:pt x="649" y="1126"/>
                    <a:pt x="665" y="1126"/>
                  </a:cubicBezTo>
                  <a:cubicBezTo>
                    <a:pt x="724" y="1126"/>
                    <a:pt x="776" y="1070"/>
                    <a:pt x="760" y="1006"/>
                  </a:cubicBezTo>
                  <a:cubicBezTo>
                    <a:pt x="719" y="837"/>
                    <a:pt x="571" y="696"/>
                    <a:pt x="483" y="554"/>
                  </a:cubicBezTo>
                  <a:cubicBezTo>
                    <a:pt x="382" y="392"/>
                    <a:pt x="295" y="224"/>
                    <a:pt x="214" y="48"/>
                  </a:cubicBezTo>
                  <a:cubicBezTo>
                    <a:pt x="200" y="15"/>
                    <a:pt x="170" y="0"/>
                    <a:pt x="138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3" name="Google Shape;353;p7"/>
          <p:cNvSpPr/>
          <p:nvPr/>
        </p:nvSpPr>
        <p:spPr>
          <a:xfrm flipH="1">
            <a:off x="-126" y="4358609"/>
            <a:ext cx="9144252" cy="801153"/>
          </a:xfrm>
          <a:custGeom>
            <a:avLst/>
            <a:gdLst/>
            <a:ahLst/>
            <a:cxnLst/>
            <a:rect l="l" t="t" r="r" b="b"/>
            <a:pathLst>
              <a:path w="99122" h="22807" extrusionOk="0">
                <a:moveTo>
                  <a:pt x="61118" y="0"/>
                </a:moveTo>
                <a:cubicBezTo>
                  <a:pt x="40645" y="0"/>
                  <a:pt x="20272" y="2138"/>
                  <a:pt x="1" y="6374"/>
                </a:cubicBezTo>
                <a:lnTo>
                  <a:pt x="1" y="22807"/>
                </a:lnTo>
                <a:lnTo>
                  <a:pt x="99121" y="22807"/>
                </a:lnTo>
                <a:lnTo>
                  <a:pt x="99121" y="2450"/>
                </a:lnTo>
                <a:cubicBezTo>
                  <a:pt x="86417" y="814"/>
                  <a:pt x="73749" y="0"/>
                  <a:pt x="6111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4" name="Google Shape;354;p7"/>
          <p:cNvGrpSpPr/>
          <p:nvPr/>
        </p:nvGrpSpPr>
        <p:grpSpPr>
          <a:xfrm flipH="1">
            <a:off x="964333" y="4551182"/>
            <a:ext cx="7191330" cy="494518"/>
            <a:chOff x="1089724" y="4551182"/>
            <a:chExt cx="7191330" cy="494518"/>
          </a:xfrm>
        </p:grpSpPr>
        <p:grpSp>
          <p:nvGrpSpPr>
            <p:cNvPr id="355" name="Google Shape;355;p7"/>
            <p:cNvGrpSpPr/>
            <p:nvPr/>
          </p:nvGrpSpPr>
          <p:grpSpPr>
            <a:xfrm>
              <a:off x="1089724" y="4903578"/>
              <a:ext cx="167162" cy="142122"/>
              <a:chOff x="1459849" y="4903578"/>
              <a:chExt cx="167162" cy="142122"/>
            </a:xfrm>
          </p:grpSpPr>
          <p:sp>
            <p:nvSpPr>
              <p:cNvPr id="356" name="Google Shape;356;p7"/>
              <p:cNvSpPr/>
              <p:nvPr/>
            </p:nvSpPr>
            <p:spPr>
              <a:xfrm>
                <a:off x="1459849" y="4957494"/>
                <a:ext cx="62105" cy="87841"/>
              </a:xfrm>
              <a:custGeom>
                <a:avLst/>
                <a:gdLst/>
                <a:ahLst/>
                <a:cxnLst/>
                <a:rect l="l" t="t" r="r" b="b"/>
                <a:pathLst>
                  <a:path w="976" h="1204" extrusionOk="0">
                    <a:moveTo>
                      <a:pt x="217" y="1"/>
                    </a:moveTo>
                    <a:cubicBezTo>
                      <a:pt x="106" y="1"/>
                      <a:pt x="1" y="114"/>
                      <a:pt x="75" y="239"/>
                    </a:cubicBezTo>
                    <a:cubicBezTo>
                      <a:pt x="237" y="536"/>
                      <a:pt x="392" y="833"/>
                      <a:pt x="568" y="1116"/>
                    </a:cubicBezTo>
                    <a:cubicBezTo>
                      <a:pt x="607" y="1178"/>
                      <a:pt x="664" y="1204"/>
                      <a:pt x="721" y="1204"/>
                    </a:cubicBezTo>
                    <a:cubicBezTo>
                      <a:pt x="849" y="1204"/>
                      <a:pt x="975" y="1072"/>
                      <a:pt x="891" y="927"/>
                    </a:cubicBezTo>
                    <a:cubicBezTo>
                      <a:pt x="723" y="637"/>
                      <a:pt x="534" y="361"/>
                      <a:pt x="352" y="78"/>
                    </a:cubicBezTo>
                    <a:cubicBezTo>
                      <a:pt x="316" y="23"/>
                      <a:pt x="266" y="1"/>
                      <a:pt x="217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7" name="Google Shape;357;p7"/>
              <p:cNvSpPr/>
              <p:nvPr/>
            </p:nvSpPr>
            <p:spPr>
              <a:xfrm>
                <a:off x="1511073" y="4903578"/>
                <a:ext cx="49252" cy="113376"/>
              </a:xfrm>
              <a:custGeom>
                <a:avLst/>
                <a:gdLst/>
                <a:ahLst/>
                <a:cxnLst/>
                <a:rect l="l" t="t" r="r" b="b"/>
                <a:pathLst>
                  <a:path w="774" h="1554" extrusionOk="0">
                    <a:moveTo>
                      <a:pt x="166" y="1"/>
                    </a:moveTo>
                    <a:cubicBezTo>
                      <a:pt x="81" y="1"/>
                      <a:pt x="1" y="65"/>
                      <a:pt x="32" y="176"/>
                    </a:cubicBezTo>
                    <a:cubicBezTo>
                      <a:pt x="100" y="439"/>
                      <a:pt x="160" y="702"/>
                      <a:pt x="235" y="958"/>
                    </a:cubicBezTo>
                    <a:cubicBezTo>
                      <a:pt x="288" y="1174"/>
                      <a:pt x="302" y="1390"/>
                      <a:pt x="491" y="1531"/>
                    </a:cubicBezTo>
                    <a:cubicBezTo>
                      <a:pt x="510" y="1547"/>
                      <a:pt x="531" y="1554"/>
                      <a:pt x="551" y="1554"/>
                    </a:cubicBezTo>
                    <a:cubicBezTo>
                      <a:pt x="610" y="1554"/>
                      <a:pt x="668" y="1500"/>
                      <a:pt x="693" y="1450"/>
                    </a:cubicBezTo>
                    <a:cubicBezTo>
                      <a:pt x="774" y="1241"/>
                      <a:pt x="659" y="1012"/>
                      <a:pt x="592" y="810"/>
                    </a:cubicBezTo>
                    <a:cubicBezTo>
                      <a:pt x="511" y="574"/>
                      <a:pt x="410" y="338"/>
                      <a:pt x="315" y="102"/>
                    </a:cubicBezTo>
                    <a:cubicBezTo>
                      <a:pt x="288" y="32"/>
                      <a:pt x="225" y="1"/>
                      <a:pt x="166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" name="Google Shape;358;p7"/>
              <p:cNvSpPr/>
              <p:nvPr/>
            </p:nvSpPr>
            <p:spPr>
              <a:xfrm>
                <a:off x="1562869" y="4948739"/>
                <a:ext cx="64142" cy="96961"/>
              </a:xfrm>
              <a:custGeom>
                <a:avLst/>
                <a:gdLst/>
                <a:ahLst/>
                <a:cxnLst/>
                <a:rect l="l" t="t" r="r" b="b"/>
                <a:pathLst>
                  <a:path w="1008" h="1329" extrusionOk="0">
                    <a:moveTo>
                      <a:pt x="826" y="0"/>
                    </a:moveTo>
                    <a:cubicBezTo>
                      <a:pt x="796" y="0"/>
                      <a:pt x="765" y="11"/>
                      <a:pt x="735" y="36"/>
                    </a:cubicBezTo>
                    <a:lnTo>
                      <a:pt x="742" y="36"/>
                    </a:lnTo>
                    <a:cubicBezTo>
                      <a:pt x="533" y="204"/>
                      <a:pt x="351" y="400"/>
                      <a:pt x="236" y="643"/>
                    </a:cubicBezTo>
                    <a:cubicBezTo>
                      <a:pt x="162" y="804"/>
                      <a:pt x="0" y="1162"/>
                      <a:pt x="203" y="1297"/>
                    </a:cubicBezTo>
                    <a:cubicBezTo>
                      <a:pt x="239" y="1319"/>
                      <a:pt x="272" y="1329"/>
                      <a:pt x="301" y="1329"/>
                    </a:cubicBezTo>
                    <a:cubicBezTo>
                      <a:pt x="441" y="1329"/>
                      <a:pt x="506" y="1110"/>
                      <a:pt x="540" y="993"/>
                    </a:cubicBezTo>
                    <a:cubicBezTo>
                      <a:pt x="627" y="710"/>
                      <a:pt x="729" y="440"/>
                      <a:pt x="924" y="218"/>
                    </a:cubicBezTo>
                    <a:cubicBezTo>
                      <a:pt x="1007" y="119"/>
                      <a:pt x="926" y="0"/>
                      <a:pt x="826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59" name="Google Shape;359;p7"/>
            <p:cNvGrpSpPr/>
            <p:nvPr/>
          </p:nvGrpSpPr>
          <p:grpSpPr>
            <a:xfrm>
              <a:off x="2983514" y="4551182"/>
              <a:ext cx="167608" cy="105643"/>
              <a:chOff x="2313539" y="4811869"/>
              <a:chExt cx="167608" cy="105643"/>
            </a:xfrm>
          </p:grpSpPr>
          <p:sp>
            <p:nvSpPr>
              <p:cNvPr id="360" name="Google Shape;360;p7"/>
              <p:cNvSpPr/>
              <p:nvPr/>
            </p:nvSpPr>
            <p:spPr>
              <a:xfrm>
                <a:off x="2313539" y="4832006"/>
                <a:ext cx="62487" cy="84995"/>
              </a:xfrm>
              <a:custGeom>
                <a:avLst/>
                <a:gdLst/>
                <a:ahLst/>
                <a:cxnLst/>
                <a:rect l="l" t="t" r="r" b="b"/>
                <a:pathLst>
                  <a:path w="982" h="1165" extrusionOk="0">
                    <a:moveTo>
                      <a:pt x="265" y="0"/>
                    </a:moveTo>
                    <a:cubicBezTo>
                      <a:pt x="127" y="0"/>
                      <a:pt x="1" y="186"/>
                      <a:pt x="125" y="321"/>
                    </a:cubicBezTo>
                    <a:cubicBezTo>
                      <a:pt x="253" y="456"/>
                      <a:pt x="354" y="597"/>
                      <a:pt x="435" y="759"/>
                    </a:cubicBezTo>
                    <a:cubicBezTo>
                      <a:pt x="509" y="914"/>
                      <a:pt x="516" y="1096"/>
                      <a:pt x="691" y="1157"/>
                    </a:cubicBezTo>
                    <a:cubicBezTo>
                      <a:pt x="706" y="1163"/>
                      <a:pt x="721" y="1165"/>
                      <a:pt x="735" y="1165"/>
                    </a:cubicBezTo>
                    <a:cubicBezTo>
                      <a:pt x="789" y="1165"/>
                      <a:pt x="834" y="1127"/>
                      <a:pt x="867" y="1090"/>
                    </a:cubicBezTo>
                    <a:cubicBezTo>
                      <a:pt x="981" y="935"/>
                      <a:pt x="833" y="692"/>
                      <a:pt x="752" y="543"/>
                    </a:cubicBezTo>
                    <a:cubicBezTo>
                      <a:pt x="658" y="368"/>
                      <a:pt x="529" y="200"/>
                      <a:pt x="388" y="58"/>
                    </a:cubicBezTo>
                    <a:cubicBezTo>
                      <a:pt x="350" y="17"/>
                      <a:pt x="307" y="0"/>
                      <a:pt x="265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" name="Google Shape;361;p7"/>
              <p:cNvSpPr/>
              <p:nvPr/>
            </p:nvSpPr>
            <p:spPr>
              <a:xfrm>
                <a:off x="2392698" y="4811869"/>
                <a:ext cx="33089" cy="86965"/>
              </a:xfrm>
              <a:custGeom>
                <a:avLst/>
                <a:gdLst/>
                <a:ahLst/>
                <a:cxnLst/>
                <a:rect l="l" t="t" r="r" b="b"/>
                <a:pathLst>
                  <a:path w="520" h="1192" extrusionOk="0">
                    <a:moveTo>
                      <a:pt x="265" y="1"/>
                    </a:moveTo>
                    <a:cubicBezTo>
                      <a:pt x="211" y="1"/>
                      <a:pt x="160" y="26"/>
                      <a:pt x="135" y="84"/>
                    </a:cubicBezTo>
                    <a:cubicBezTo>
                      <a:pt x="20" y="334"/>
                      <a:pt x="0" y="712"/>
                      <a:pt x="14" y="988"/>
                    </a:cubicBezTo>
                    <a:cubicBezTo>
                      <a:pt x="14" y="1082"/>
                      <a:pt x="74" y="1157"/>
                      <a:pt x="162" y="1184"/>
                    </a:cubicBezTo>
                    <a:cubicBezTo>
                      <a:pt x="179" y="1189"/>
                      <a:pt x="195" y="1191"/>
                      <a:pt x="211" y="1191"/>
                    </a:cubicBezTo>
                    <a:cubicBezTo>
                      <a:pt x="232" y="1191"/>
                      <a:pt x="253" y="1187"/>
                      <a:pt x="277" y="1184"/>
                    </a:cubicBezTo>
                    <a:cubicBezTo>
                      <a:pt x="337" y="1170"/>
                      <a:pt x="405" y="1103"/>
                      <a:pt x="418" y="1042"/>
                    </a:cubicBezTo>
                    <a:cubicBezTo>
                      <a:pt x="472" y="766"/>
                      <a:pt x="519" y="388"/>
                      <a:pt x="445" y="118"/>
                    </a:cubicBezTo>
                    <a:lnTo>
                      <a:pt x="445" y="118"/>
                    </a:lnTo>
                    <a:lnTo>
                      <a:pt x="445" y="125"/>
                    </a:lnTo>
                    <a:cubicBezTo>
                      <a:pt x="422" y="50"/>
                      <a:pt x="340" y="1"/>
                      <a:pt x="265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" name="Google Shape;362;p7"/>
              <p:cNvSpPr/>
              <p:nvPr/>
            </p:nvSpPr>
            <p:spPr>
              <a:xfrm>
                <a:off x="2428714" y="4856155"/>
                <a:ext cx="52433" cy="61357"/>
              </a:xfrm>
              <a:custGeom>
                <a:avLst/>
                <a:gdLst/>
                <a:ahLst/>
                <a:cxnLst/>
                <a:rect l="l" t="t" r="r" b="b"/>
                <a:pathLst>
                  <a:path w="824" h="841" extrusionOk="0">
                    <a:moveTo>
                      <a:pt x="627" y="0"/>
                    </a:moveTo>
                    <a:cubicBezTo>
                      <a:pt x="592" y="0"/>
                      <a:pt x="557" y="13"/>
                      <a:pt x="526" y="44"/>
                    </a:cubicBezTo>
                    <a:cubicBezTo>
                      <a:pt x="365" y="206"/>
                      <a:pt x="203" y="361"/>
                      <a:pt x="81" y="556"/>
                    </a:cubicBezTo>
                    <a:cubicBezTo>
                      <a:pt x="1" y="693"/>
                      <a:pt x="128" y="841"/>
                      <a:pt x="260" y="841"/>
                    </a:cubicBezTo>
                    <a:cubicBezTo>
                      <a:pt x="304" y="841"/>
                      <a:pt x="348" y="824"/>
                      <a:pt x="385" y="786"/>
                    </a:cubicBezTo>
                    <a:cubicBezTo>
                      <a:pt x="540" y="617"/>
                      <a:pt x="648" y="421"/>
                      <a:pt x="762" y="226"/>
                    </a:cubicBezTo>
                    <a:cubicBezTo>
                      <a:pt x="823" y="115"/>
                      <a:pt x="729" y="0"/>
                      <a:pt x="627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3" name="Google Shape;363;p7"/>
            <p:cNvGrpSpPr/>
            <p:nvPr/>
          </p:nvGrpSpPr>
          <p:grpSpPr>
            <a:xfrm>
              <a:off x="6092743" y="4598729"/>
              <a:ext cx="194333" cy="110385"/>
              <a:chOff x="3169393" y="4715929"/>
              <a:chExt cx="194333" cy="110385"/>
            </a:xfrm>
          </p:grpSpPr>
          <p:sp>
            <p:nvSpPr>
              <p:cNvPr id="364" name="Google Shape;364;p7"/>
              <p:cNvSpPr/>
              <p:nvPr/>
            </p:nvSpPr>
            <p:spPr>
              <a:xfrm>
                <a:off x="3169393" y="4742048"/>
                <a:ext cx="70632" cy="84266"/>
              </a:xfrm>
              <a:custGeom>
                <a:avLst/>
                <a:gdLst/>
                <a:ahLst/>
                <a:cxnLst/>
                <a:rect l="l" t="t" r="r" b="b"/>
                <a:pathLst>
                  <a:path w="1110" h="1155" extrusionOk="0">
                    <a:moveTo>
                      <a:pt x="293" y="0"/>
                    </a:moveTo>
                    <a:cubicBezTo>
                      <a:pt x="141" y="0"/>
                      <a:pt x="0" y="213"/>
                      <a:pt x="134" y="367"/>
                    </a:cubicBezTo>
                    <a:lnTo>
                      <a:pt x="484" y="792"/>
                    </a:lnTo>
                    <a:cubicBezTo>
                      <a:pt x="592" y="920"/>
                      <a:pt x="693" y="1102"/>
                      <a:pt x="869" y="1149"/>
                    </a:cubicBezTo>
                    <a:cubicBezTo>
                      <a:pt x="882" y="1153"/>
                      <a:pt x="896" y="1155"/>
                      <a:pt x="910" y="1155"/>
                    </a:cubicBezTo>
                    <a:cubicBezTo>
                      <a:pt x="1004" y="1155"/>
                      <a:pt x="1110" y="1080"/>
                      <a:pt x="1098" y="974"/>
                    </a:cubicBezTo>
                    <a:cubicBezTo>
                      <a:pt x="1084" y="779"/>
                      <a:pt x="923" y="650"/>
                      <a:pt x="808" y="509"/>
                    </a:cubicBezTo>
                    <a:cubicBezTo>
                      <a:pt x="680" y="367"/>
                      <a:pt x="558" y="219"/>
                      <a:pt x="430" y="71"/>
                    </a:cubicBezTo>
                    <a:cubicBezTo>
                      <a:pt x="389" y="21"/>
                      <a:pt x="340" y="0"/>
                      <a:pt x="293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7"/>
              <p:cNvSpPr/>
              <p:nvPr/>
            </p:nvSpPr>
            <p:spPr>
              <a:xfrm>
                <a:off x="3260260" y="4715929"/>
                <a:ext cx="30480" cy="92291"/>
              </a:xfrm>
              <a:custGeom>
                <a:avLst/>
                <a:gdLst/>
                <a:ahLst/>
                <a:cxnLst/>
                <a:rect l="l" t="t" r="r" b="b"/>
                <a:pathLst>
                  <a:path w="479" h="1265" extrusionOk="0">
                    <a:moveTo>
                      <a:pt x="239" y="0"/>
                    </a:moveTo>
                    <a:cubicBezTo>
                      <a:pt x="138" y="0"/>
                      <a:pt x="37" y="64"/>
                      <a:pt x="34" y="193"/>
                    </a:cubicBezTo>
                    <a:cubicBezTo>
                      <a:pt x="34" y="395"/>
                      <a:pt x="34" y="597"/>
                      <a:pt x="34" y="799"/>
                    </a:cubicBezTo>
                    <a:cubicBezTo>
                      <a:pt x="27" y="975"/>
                      <a:pt x="0" y="1137"/>
                      <a:pt x="162" y="1244"/>
                    </a:cubicBezTo>
                    <a:cubicBezTo>
                      <a:pt x="182" y="1258"/>
                      <a:pt x="209" y="1265"/>
                      <a:pt x="237" y="1265"/>
                    </a:cubicBezTo>
                    <a:cubicBezTo>
                      <a:pt x="265" y="1265"/>
                      <a:pt x="294" y="1258"/>
                      <a:pt x="317" y="1244"/>
                    </a:cubicBezTo>
                    <a:cubicBezTo>
                      <a:pt x="479" y="1137"/>
                      <a:pt x="445" y="975"/>
                      <a:pt x="445" y="799"/>
                    </a:cubicBezTo>
                    <a:cubicBezTo>
                      <a:pt x="445" y="597"/>
                      <a:pt x="439" y="395"/>
                      <a:pt x="439" y="193"/>
                    </a:cubicBezTo>
                    <a:cubicBezTo>
                      <a:pt x="439" y="64"/>
                      <a:pt x="339" y="0"/>
                      <a:pt x="239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366;p7"/>
              <p:cNvSpPr/>
              <p:nvPr/>
            </p:nvSpPr>
            <p:spPr>
              <a:xfrm>
                <a:off x="3304039" y="4748103"/>
                <a:ext cx="59687" cy="74781"/>
              </a:xfrm>
              <a:custGeom>
                <a:avLst/>
                <a:gdLst/>
                <a:ahLst/>
                <a:cxnLst/>
                <a:rect l="l" t="t" r="r" b="b"/>
                <a:pathLst>
                  <a:path w="938" h="1025" extrusionOk="0">
                    <a:moveTo>
                      <a:pt x="711" y="1"/>
                    </a:moveTo>
                    <a:cubicBezTo>
                      <a:pt x="655" y="1"/>
                      <a:pt x="599" y="23"/>
                      <a:pt x="553" y="62"/>
                    </a:cubicBezTo>
                    <a:cubicBezTo>
                      <a:pt x="337" y="230"/>
                      <a:pt x="121" y="466"/>
                      <a:pt x="34" y="729"/>
                    </a:cubicBezTo>
                    <a:cubicBezTo>
                      <a:pt x="0" y="837"/>
                      <a:pt x="67" y="965"/>
                      <a:pt x="169" y="1006"/>
                    </a:cubicBezTo>
                    <a:cubicBezTo>
                      <a:pt x="199" y="1018"/>
                      <a:pt x="230" y="1024"/>
                      <a:pt x="259" y="1024"/>
                    </a:cubicBezTo>
                    <a:cubicBezTo>
                      <a:pt x="338" y="1024"/>
                      <a:pt x="409" y="980"/>
                      <a:pt x="459" y="911"/>
                    </a:cubicBezTo>
                    <a:cubicBezTo>
                      <a:pt x="526" y="817"/>
                      <a:pt x="573" y="709"/>
                      <a:pt x="641" y="615"/>
                    </a:cubicBezTo>
                    <a:cubicBezTo>
                      <a:pt x="701" y="520"/>
                      <a:pt x="775" y="439"/>
                      <a:pt x="856" y="365"/>
                    </a:cubicBezTo>
                    <a:cubicBezTo>
                      <a:pt x="937" y="284"/>
                      <a:pt x="937" y="143"/>
                      <a:pt x="856" y="62"/>
                    </a:cubicBezTo>
                    <a:cubicBezTo>
                      <a:pt x="814" y="20"/>
                      <a:pt x="763" y="1"/>
                      <a:pt x="711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7" name="Google Shape;367;p7"/>
            <p:cNvGrpSpPr/>
            <p:nvPr/>
          </p:nvGrpSpPr>
          <p:grpSpPr>
            <a:xfrm>
              <a:off x="4588907" y="4921417"/>
              <a:ext cx="166017" cy="106445"/>
              <a:chOff x="8105507" y="3916667"/>
              <a:chExt cx="166017" cy="106445"/>
            </a:xfrm>
          </p:grpSpPr>
          <p:sp>
            <p:nvSpPr>
              <p:cNvPr id="368" name="Google Shape;368;p7"/>
              <p:cNvSpPr/>
              <p:nvPr/>
            </p:nvSpPr>
            <p:spPr>
              <a:xfrm>
                <a:off x="8105507" y="3916667"/>
                <a:ext cx="65032" cy="96158"/>
              </a:xfrm>
              <a:custGeom>
                <a:avLst/>
                <a:gdLst/>
                <a:ahLst/>
                <a:cxnLst/>
                <a:rect l="l" t="t" r="r" b="b"/>
                <a:pathLst>
                  <a:path w="1022" h="1318" extrusionOk="0">
                    <a:moveTo>
                      <a:pt x="247" y="0"/>
                    </a:moveTo>
                    <a:cubicBezTo>
                      <a:pt x="94" y="0"/>
                      <a:pt x="1" y="232"/>
                      <a:pt x="159" y="345"/>
                    </a:cubicBezTo>
                    <a:cubicBezTo>
                      <a:pt x="301" y="446"/>
                      <a:pt x="408" y="595"/>
                      <a:pt x="469" y="756"/>
                    </a:cubicBezTo>
                    <a:cubicBezTo>
                      <a:pt x="523" y="912"/>
                      <a:pt x="489" y="1100"/>
                      <a:pt x="584" y="1228"/>
                    </a:cubicBezTo>
                    <a:cubicBezTo>
                      <a:pt x="621" y="1282"/>
                      <a:pt x="685" y="1318"/>
                      <a:pt x="747" y="1318"/>
                    </a:cubicBezTo>
                    <a:cubicBezTo>
                      <a:pt x="786" y="1318"/>
                      <a:pt x="825" y="1303"/>
                      <a:pt x="853" y="1269"/>
                    </a:cubicBezTo>
                    <a:cubicBezTo>
                      <a:pt x="1022" y="1073"/>
                      <a:pt x="928" y="783"/>
                      <a:pt x="833" y="574"/>
                    </a:cubicBezTo>
                    <a:cubicBezTo>
                      <a:pt x="725" y="345"/>
                      <a:pt x="550" y="163"/>
                      <a:pt x="341" y="28"/>
                    </a:cubicBezTo>
                    <a:cubicBezTo>
                      <a:pt x="308" y="9"/>
                      <a:pt x="277" y="0"/>
                      <a:pt x="247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9" name="Google Shape;369;p7"/>
              <p:cNvSpPr/>
              <p:nvPr/>
            </p:nvSpPr>
            <p:spPr>
              <a:xfrm>
                <a:off x="8182502" y="3917834"/>
                <a:ext cx="30989" cy="89081"/>
              </a:xfrm>
              <a:custGeom>
                <a:avLst/>
                <a:gdLst/>
                <a:ahLst/>
                <a:cxnLst/>
                <a:rect l="l" t="t" r="r" b="b"/>
                <a:pathLst>
                  <a:path w="487" h="1221" extrusionOk="0">
                    <a:moveTo>
                      <a:pt x="244" y="0"/>
                    </a:moveTo>
                    <a:cubicBezTo>
                      <a:pt x="161" y="0"/>
                      <a:pt x="78" y="56"/>
                      <a:pt x="68" y="167"/>
                    </a:cubicBezTo>
                    <a:cubicBezTo>
                      <a:pt x="48" y="437"/>
                      <a:pt x="28" y="713"/>
                      <a:pt x="1" y="983"/>
                    </a:cubicBezTo>
                    <a:cubicBezTo>
                      <a:pt x="1" y="1057"/>
                      <a:pt x="55" y="1152"/>
                      <a:pt x="122" y="1185"/>
                    </a:cubicBezTo>
                    <a:cubicBezTo>
                      <a:pt x="169" y="1209"/>
                      <a:pt x="206" y="1221"/>
                      <a:pt x="244" y="1221"/>
                    </a:cubicBezTo>
                    <a:cubicBezTo>
                      <a:pt x="281" y="1221"/>
                      <a:pt x="318" y="1209"/>
                      <a:pt x="365" y="1185"/>
                    </a:cubicBezTo>
                    <a:cubicBezTo>
                      <a:pt x="432" y="1152"/>
                      <a:pt x="486" y="1057"/>
                      <a:pt x="486" y="983"/>
                    </a:cubicBezTo>
                    <a:lnTo>
                      <a:pt x="419" y="167"/>
                    </a:lnTo>
                    <a:cubicBezTo>
                      <a:pt x="409" y="56"/>
                      <a:pt x="326" y="0"/>
                      <a:pt x="244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0" name="Google Shape;370;p7"/>
              <p:cNvSpPr/>
              <p:nvPr/>
            </p:nvSpPr>
            <p:spPr>
              <a:xfrm>
                <a:off x="8210182" y="3948404"/>
                <a:ext cx="61342" cy="74708"/>
              </a:xfrm>
              <a:custGeom>
                <a:avLst/>
                <a:gdLst/>
                <a:ahLst/>
                <a:cxnLst/>
                <a:rect l="l" t="t" r="r" b="b"/>
                <a:pathLst>
                  <a:path w="964" h="1024" extrusionOk="0">
                    <a:moveTo>
                      <a:pt x="681" y="0"/>
                    </a:moveTo>
                    <a:cubicBezTo>
                      <a:pt x="612" y="0"/>
                      <a:pt x="540" y="32"/>
                      <a:pt x="483" y="106"/>
                    </a:cubicBezTo>
                    <a:cubicBezTo>
                      <a:pt x="361" y="267"/>
                      <a:pt x="240" y="429"/>
                      <a:pt x="132" y="605"/>
                    </a:cubicBezTo>
                    <a:cubicBezTo>
                      <a:pt x="1" y="816"/>
                      <a:pt x="203" y="1024"/>
                      <a:pt x="397" y="1024"/>
                    </a:cubicBezTo>
                    <a:cubicBezTo>
                      <a:pt x="481" y="1024"/>
                      <a:pt x="564" y="984"/>
                      <a:pt x="618" y="888"/>
                    </a:cubicBezTo>
                    <a:cubicBezTo>
                      <a:pt x="719" y="713"/>
                      <a:pt x="800" y="530"/>
                      <a:pt x="881" y="342"/>
                    </a:cubicBezTo>
                    <a:cubicBezTo>
                      <a:pt x="964" y="152"/>
                      <a:pt x="831" y="0"/>
                      <a:pt x="681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71" name="Google Shape;371;p7"/>
            <p:cNvGrpSpPr/>
            <p:nvPr/>
          </p:nvGrpSpPr>
          <p:grpSpPr>
            <a:xfrm>
              <a:off x="8092447" y="4686452"/>
              <a:ext cx="188606" cy="117097"/>
              <a:chOff x="6912722" y="4491852"/>
              <a:chExt cx="188606" cy="117097"/>
            </a:xfrm>
          </p:grpSpPr>
          <p:sp>
            <p:nvSpPr>
              <p:cNvPr id="372" name="Google Shape;372;p7"/>
              <p:cNvSpPr/>
              <p:nvPr/>
            </p:nvSpPr>
            <p:spPr>
              <a:xfrm>
                <a:off x="6912722" y="4491852"/>
                <a:ext cx="60387" cy="88060"/>
              </a:xfrm>
              <a:custGeom>
                <a:avLst/>
                <a:gdLst/>
                <a:ahLst/>
                <a:cxnLst/>
                <a:rect l="l" t="t" r="r" b="b"/>
                <a:pathLst>
                  <a:path w="949" h="1207" extrusionOk="0">
                    <a:moveTo>
                      <a:pt x="319" y="1"/>
                    </a:moveTo>
                    <a:cubicBezTo>
                      <a:pt x="150" y="1"/>
                      <a:pt x="1" y="234"/>
                      <a:pt x="144" y="409"/>
                    </a:cubicBezTo>
                    <a:cubicBezTo>
                      <a:pt x="299" y="598"/>
                      <a:pt x="374" y="807"/>
                      <a:pt x="455" y="1036"/>
                    </a:cubicBezTo>
                    <a:cubicBezTo>
                      <a:pt x="495" y="1154"/>
                      <a:pt x="585" y="1206"/>
                      <a:pt x="676" y="1206"/>
                    </a:cubicBezTo>
                    <a:cubicBezTo>
                      <a:pt x="811" y="1206"/>
                      <a:pt x="948" y="1090"/>
                      <a:pt x="920" y="908"/>
                    </a:cubicBezTo>
                    <a:cubicBezTo>
                      <a:pt x="866" y="604"/>
                      <a:pt x="677" y="308"/>
                      <a:pt x="475" y="78"/>
                    </a:cubicBezTo>
                    <a:cubicBezTo>
                      <a:pt x="427" y="24"/>
                      <a:pt x="372" y="1"/>
                      <a:pt x="319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3" name="Google Shape;373;p7"/>
              <p:cNvSpPr/>
              <p:nvPr/>
            </p:nvSpPr>
            <p:spPr>
              <a:xfrm>
                <a:off x="6980872" y="4500461"/>
                <a:ext cx="58224" cy="82734"/>
              </a:xfrm>
              <a:custGeom>
                <a:avLst/>
                <a:gdLst/>
                <a:ahLst/>
                <a:cxnLst/>
                <a:rect l="l" t="t" r="r" b="b"/>
                <a:pathLst>
                  <a:path w="915" h="1134" extrusionOk="0">
                    <a:moveTo>
                      <a:pt x="622" y="1"/>
                    </a:moveTo>
                    <a:cubicBezTo>
                      <a:pt x="563" y="1"/>
                      <a:pt x="504" y="28"/>
                      <a:pt x="469" y="88"/>
                    </a:cubicBezTo>
                    <a:cubicBezTo>
                      <a:pt x="408" y="196"/>
                      <a:pt x="388" y="318"/>
                      <a:pt x="328" y="419"/>
                    </a:cubicBezTo>
                    <a:cubicBezTo>
                      <a:pt x="267" y="527"/>
                      <a:pt x="206" y="641"/>
                      <a:pt x="132" y="736"/>
                    </a:cubicBezTo>
                    <a:cubicBezTo>
                      <a:pt x="0" y="913"/>
                      <a:pt x="193" y="1133"/>
                      <a:pt x="377" y="1133"/>
                    </a:cubicBezTo>
                    <a:cubicBezTo>
                      <a:pt x="437" y="1133"/>
                      <a:pt x="497" y="1109"/>
                      <a:pt x="543" y="1053"/>
                    </a:cubicBezTo>
                    <a:cubicBezTo>
                      <a:pt x="732" y="817"/>
                      <a:pt x="914" y="453"/>
                      <a:pt x="813" y="136"/>
                    </a:cubicBezTo>
                    <a:cubicBezTo>
                      <a:pt x="786" y="50"/>
                      <a:pt x="703" y="1"/>
                      <a:pt x="622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4" name="Google Shape;374;p7"/>
              <p:cNvSpPr/>
              <p:nvPr/>
            </p:nvSpPr>
            <p:spPr>
              <a:xfrm>
                <a:off x="7032351" y="4533876"/>
                <a:ext cx="68978" cy="75073"/>
              </a:xfrm>
              <a:custGeom>
                <a:avLst/>
                <a:gdLst/>
                <a:ahLst/>
                <a:cxnLst/>
                <a:rect l="l" t="t" r="r" b="b"/>
                <a:pathLst>
                  <a:path w="1084" h="1029" extrusionOk="0">
                    <a:moveTo>
                      <a:pt x="743" y="0"/>
                    </a:moveTo>
                    <a:cubicBezTo>
                      <a:pt x="687" y="0"/>
                      <a:pt x="630" y="21"/>
                      <a:pt x="584" y="69"/>
                    </a:cubicBezTo>
                    <a:cubicBezTo>
                      <a:pt x="395" y="271"/>
                      <a:pt x="173" y="467"/>
                      <a:pt x="65" y="730"/>
                    </a:cubicBezTo>
                    <a:cubicBezTo>
                      <a:pt x="0" y="886"/>
                      <a:pt x="155" y="1029"/>
                      <a:pt x="305" y="1029"/>
                    </a:cubicBezTo>
                    <a:cubicBezTo>
                      <a:pt x="343" y="1029"/>
                      <a:pt x="381" y="1020"/>
                      <a:pt x="415" y="999"/>
                    </a:cubicBezTo>
                    <a:cubicBezTo>
                      <a:pt x="651" y="851"/>
                      <a:pt x="800" y="581"/>
                      <a:pt x="962" y="359"/>
                    </a:cubicBezTo>
                    <a:cubicBezTo>
                      <a:pt x="1084" y="191"/>
                      <a:pt x="914" y="0"/>
                      <a:pt x="743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75" name="Google Shape;375;p7"/>
          <p:cNvSpPr txBox="1">
            <a:spLocks noGrp="1"/>
          </p:cNvSpPr>
          <p:nvPr>
            <p:ph type="subTitle" idx="1"/>
          </p:nvPr>
        </p:nvSpPr>
        <p:spPr>
          <a:xfrm>
            <a:off x="713225" y="1454475"/>
            <a:ext cx="3859200" cy="248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600"/>
              <a:buFont typeface="Nunito Light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E76A28"/>
              </a:buClr>
              <a:buSzPts val="1400"/>
              <a:buFont typeface="Nunito Light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376" name="Google Shape;376;p7"/>
          <p:cNvSpPr txBox="1">
            <a:spLocks noGrp="1"/>
          </p:cNvSpPr>
          <p:nvPr>
            <p:ph type="title"/>
          </p:nvPr>
        </p:nvSpPr>
        <p:spPr>
          <a:xfrm>
            <a:off x="713225" y="364785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9pPr>
          </a:lstStyle>
          <a:p>
            <a:endParaRPr/>
          </a:p>
        </p:txBody>
      </p:sp>
      <p:sp>
        <p:nvSpPr>
          <p:cNvPr id="377" name="Google Shape;377;p7"/>
          <p:cNvSpPr/>
          <p:nvPr/>
        </p:nvSpPr>
        <p:spPr>
          <a:xfrm rot="-77436" flipH="1">
            <a:off x="-1620754" y="-78871"/>
            <a:ext cx="2509047" cy="759297"/>
          </a:xfrm>
          <a:custGeom>
            <a:avLst/>
            <a:gdLst/>
            <a:ahLst/>
            <a:cxnLst/>
            <a:rect l="l" t="t" r="r" b="b"/>
            <a:pathLst>
              <a:path w="8882" h="2688" extrusionOk="0">
                <a:moveTo>
                  <a:pt x="6667" y="0"/>
                </a:moveTo>
                <a:cubicBezTo>
                  <a:pt x="5911" y="0"/>
                  <a:pt x="5188" y="357"/>
                  <a:pt x="4667" y="928"/>
                </a:cubicBezTo>
                <a:cubicBezTo>
                  <a:pt x="4579" y="1015"/>
                  <a:pt x="4505" y="1110"/>
                  <a:pt x="4431" y="1211"/>
                </a:cubicBezTo>
                <a:cubicBezTo>
                  <a:pt x="4431" y="1211"/>
                  <a:pt x="4084" y="803"/>
                  <a:pt x="3653" y="803"/>
                </a:cubicBezTo>
                <a:cubicBezTo>
                  <a:pt x="3411" y="803"/>
                  <a:pt x="3142" y="933"/>
                  <a:pt x="2894" y="1339"/>
                </a:cubicBezTo>
                <a:cubicBezTo>
                  <a:pt x="2894" y="1339"/>
                  <a:pt x="2556" y="894"/>
                  <a:pt x="2043" y="894"/>
                </a:cubicBezTo>
                <a:cubicBezTo>
                  <a:pt x="1755" y="894"/>
                  <a:pt x="1410" y="1035"/>
                  <a:pt x="1039" y="1474"/>
                </a:cubicBezTo>
                <a:cubicBezTo>
                  <a:pt x="1" y="2687"/>
                  <a:pt x="439" y="2687"/>
                  <a:pt x="439" y="2687"/>
                </a:cubicBezTo>
                <a:lnTo>
                  <a:pt x="8861" y="2559"/>
                </a:lnTo>
                <a:cubicBezTo>
                  <a:pt x="8881" y="2357"/>
                  <a:pt x="8874" y="2087"/>
                  <a:pt x="8814" y="1784"/>
                </a:cubicBezTo>
                <a:cubicBezTo>
                  <a:pt x="8733" y="1393"/>
                  <a:pt x="8551" y="1022"/>
                  <a:pt x="8295" y="725"/>
                </a:cubicBezTo>
                <a:cubicBezTo>
                  <a:pt x="8011" y="395"/>
                  <a:pt x="7634" y="152"/>
                  <a:pt x="7189" y="58"/>
                </a:cubicBezTo>
                <a:cubicBezTo>
                  <a:pt x="7014" y="19"/>
                  <a:pt x="6840" y="0"/>
                  <a:pt x="666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dist="95250" dir="258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9"/>
          <p:cNvSpPr/>
          <p:nvPr/>
        </p:nvSpPr>
        <p:spPr>
          <a:xfrm>
            <a:off x="-3675" y="2734028"/>
            <a:ext cx="9150778" cy="2011527"/>
          </a:xfrm>
          <a:custGeom>
            <a:avLst/>
            <a:gdLst/>
            <a:ahLst/>
            <a:cxnLst/>
            <a:rect l="l" t="t" r="r" b="b"/>
            <a:pathLst>
              <a:path w="284960" h="62640" extrusionOk="0">
                <a:moveTo>
                  <a:pt x="28810" y="1"/>
                </a:moveTo>
                <a:cubicBezTo>
                  <a:pt x="27913" y="1"/>
                  <a:pt x="27012" y="28"/>
                  <a:pt x="26110" y="85"/>
                </a:cubicBezTo>
                <a:cubicBezTo>
                  <a:pt x="15502" y="754"/>
                  <a:pt x="4681" y="6985"/>
                  <a:pt x="0" y="16043"/>
                </a:cubicBezTo>
                <a:lnTo>
                  <a:pt x="0" y="62639"/>
                </a:lnTo>
                <a:cubicBezTo>
                  <a:pt x="39125" y="55163"/>
                  <a:pt x="87712" y="49080"/>
                  <a:pt x="143535" y="49080"/>
                </a:cubicBezTo>
                <a:cubicBezTo>
                  <a:pt x="144221" y="49080"/>
                  <a:pt x="144908" y="49081"/>
                  <a:pt x="145595" y="49083"/>
                </a:cubicBezTo>
                <a:cubicBezTo>
                  <a:pt x="199517" y="49235"/>
                  <a:pt x="246631" y="55101"/>
                  <a:pt x="284960" y="62305"/>
                </a:cubicBezTo>
                <a:lnTo>
                  <a:pt x="284960" y="19113"/>
                </a:lnTo>
                <a:cubicBezTo>
                  <a:pt x="278715" y="20017"/>
                  <a:pt x="272444" y="20512"/>
                  <a:pt x="266170" y="20512"/>
                </a:cubicBezTo>
                <a:cubicBezTo>
                  <a:pt x="260839" y="20512"/>
                  <a:pt x="255507" y="20154"/>
                  <a:pt x="250187" y="19386"/>
                </a:cubicBezTo>
                <a:cubicBezTo>
                  <a:pt x="226936" y="15985"/>
                  <a:pt x="204335" y="4871"/>
                  <a:pt x="181288" y="4871"/>
                </a:cubicBezTo>
                <a:cubicBezTo>
                  <a:pt x="177972" y="4871"/>
                  <a:pt x="174647" y="5101"/>
                  <a:pt x="171310" y="5617"/>
                </a:cubicBezTo>
                <a:cubicBezTo>
                  <a:pt x="148984" y="9080"/>
                  <a:pt x="129266" y="25087"/>
                  <a:pt x="106775" y="25087"/>
                </a:cubicBezTo>
                <a:cubicBezTo>
                  <a:pt x="106362" y="25087"/>
                  <a:pt x="105948" y="25081"/>
                  <a:pt x="105534" y="25070"/>
                </a:cubicBezTo>
                <a:cubicBezTo>
                  <a:pt x="91521" y="24736"/>
                  <a:pt x="78573" y="17988"/>
                  <a:pt x="66019" y="11666"/>
                </a:cubicBezTo>
                <a:cubicBezTo>
                  <a:pt x="54305" y="5780"/>
                  <a:pt x="41819" y="1"/>
                  <a:pt x="28810" y="1"/>
                </a:cubicBezTo>
                <a:close/>
              </a:path>
            </a:pathLst>
          </a:custGeom>
          <a:solidFill>
            <a:srgbClr val="FFFFFF">
              <a:alpha val="428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6" name="Google Shape;436;p9"/>
          <p:cNvGrpSpPr/>
          <p:nvPr/>
        </p:nvGrpSpPr>
        <p:grpSpPr>
          <a:xfrm>
            <a:off x="-375736" y="2800453"/>
            <a:ext cx="2982653" cy="1583709"/>
            <a:chOff x="2051275" y="3803825"/>
            <a:chExt cx="548050" cy="291000"/>
          </a:xfrm>
        </p:grpSpPr>
        <p:sp>
          <p:nvSpPr>
            <p:cNvPr id="437" name="Google Shape;437;p9"/>
            <p:cNvSpPr/>
            <p:nvPr/>
          </p:nvSpPr>
          <p:spPr>
            <a:xfrm>
              <a:off x="2051275" y="3803825"/>
              <a:ext cx="548050" cy="291000"/>
            </a:xfrm>
            <a:custGeom>
              <a:avLst/>
              <a:gdLst/>
              <a:ahLst/>
              <a:cxnLst/>
              <a:rect l="l" t="t" r="r" b="b"/>
              <a:pathLst>
                <a:path w="21922" h="11640" extrusionOk="0">
                  <a:moveTo>
                    <a:pt x="8946" y="1"/>
                  </a:moveTo>
                  <a:cubicBezTo>
                    <a:pt x="8236" y="1"/>
                    <a:pt x="7532" y="269"/>
                    <a:pt x="7087" y="824"/>
                  </a:cubicBezTo>
                  <a:cubicBezTo>
                    <a:pt x="6393" y="1687"/>
                    <a:pt x="6487" y="2934"/>
                    <a:pt x="6615" y="4040"/>
                  </a:cubicBezTo>
                  <a:cubicBezTo>
                    <a:pt x="6358" y="3842"/>
                    <a:pt x="6038" y="3744"/>
                    <a:pt x="5716" y="3744"/>
                  </a:cubicBezTo>
                  <a:cubicBezTo>
                    <a:pt x="5371" y="3744"/>
                    <a:pt x="5026" y="3857"/>
                    <a:pt x="4761" y="4080"/>
                  </a:cubicBezTo>
                  <a:cubicBezTo>
                    <a:pt x="4242" y="4519"/>
                    <a:pt x="4080" y="5328"/>
                    <a:pt x="4377" y="5935"/>
                  </a:cubicBezTo>
                  <a:cubicBezTo>
                    <a:pt x="3811" y="5669"/>
                    <a:pt x="3187" y="5535"/>
                    <a:pt x="2563" y="5535"/>
                  </a:cubicBezTo>
                  <a:cubicBezTo>
                    <a:pt x="2362" y="5535"/>
                    <a:pt x="2161" y="5549"/>
                    <a:pt x="1963" y="5577"/>
                  </a:cubicBezTo>
                  <a:cubicBezTo>
                    <a:pt x="1632" y="5624"/>
                    <a:pt x="1288" y="5719"/>
                    <a:pt x="1032" y="5941"/>
                  </a:cubicBezTo>
                  <a:cubicBezTo>
                    <a:pt x="762" y="6177"/>
                    <a:pt x="621" y="6541"/>
                    <a:pt x="513" y="6892"/>
                  </a:cubicBezTo>
                  <a:cubicBezTo>
                    <a:pt x="48" y="8423"/>
                    <a:pt x="0" y="10081"/>
                    <a:pt x="378" y="11639"/>
                  </a:cubicBezTo>
                  <a:lnTo>
                    <a:pt x="21922" y="8834"/>
                  </a:lnTo>
                  <a:cubicBezTo>
                    <a:pt x="21827" y="7276"/>
                    <a:pt x="21173" y="3231"/>
                    <a:pt x="20357" y="1916"/>
                  </a:cubicBezTo>
                  <a:cubicBezTo>
                    <a:pt x="19932" y="1228"/>
                    <a:pt x="19386" y="574"/>
                    <a:pt x="18645" y="277"/>
                  </a:cubicBezTo>
                  <a:cubicBezTo>
                    <a:pt x="18417" y="188"/>
                    <a:pt x="18168" y="143"/>
                    <a:pt x="17920" y="143"/>
                  </a:cubicBezTo>
                  <a:cubicBezTo>
                    <a:pt x="17359" y="143"/>
                    <a:pt x="16804" y="374"/>
                    <a:pt x="16514" y="850"/>
                  </a:cubicBezTo>
                  <a:cubicBezTo>
                    <a:pt x="16163" y="1417"/>
                    <a:pt x="16264" y="2145"/>
                    <a:pt x="16379" y="2799"/>
                  </a:cubicBezTo>
                  <a:cubicBezTo>
                    <a:pt x="16069" y="2199"/>
                    <a:pt x="15691" y="1619"/>
                    <a:pt x="15158" y="1208"/>
                  </a:cubicBezTo>
                  <a:cubicBezTo>
                    <a:pt x="14761" y="897"/>
                    <a:pt x="14259" y="698"/>
                    <a:pt x="13761" y="698"/>
                  </a:cubicBezTo>
                  <a:cubicBezTo>
                    <a:pt x="13601" y="698"/>
                    <a:pt x="13440" y="718"/>
                    <a:pt x="13284" y="763"/>
                  </a:cubicBezTo>
                  <a:cubicBezTo>
                    <a:pt x="12637" y="945"/>
                    <a:pt x="12111" y="1585"/>
                    <a:pt x="12171" y="2260"/>
                  </a:cubicBezTo>
                  <a:cubicBezTo>
                    <a:pt x="11645" y="1356"/>
                    <a:pt x="10897" y="534"/>
                    <a:pt x="9926" y="176"/>
                  </a:cubicBezTo>
                  <a:cubicBezTo>
                    <a:pt x="9616" y="60"/>
                    <a:pt x="9280" y="1"/>
                    <a:pt x="89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9"/>
            <p:cNvSpPr/>
            <p:nvPr/>
          </p:nvSpPr>
          <p:spPr>
            <a:xfrm>
              <a:off x="2498075" y="3839450"/>
              <a:ext cx="15950" cy="36075"/>
            </a:xfrm>
            <a:custGeom>
              <a:avLst/>
              <a:gdLst/>
              <a:ahLst/>
              <a:cxnLst/>
              <a:rect l="l" t="t" r="r" b="b"/>
              <a:pathLst>
                <a:path w="638" h="1443" extrusionOk="0">
                  <a:moveTo>
                    <a:pt x="123" y="1"/>
                  </a:moveTo>
                  <a:cubicBezTo>
                    <a:pt x="62" y="1"/>
                    <a:pt x="0" y="42"/>
                    <a:pt x="4" y="120"/>
                  </a:cubicBezTo>
                  <a:cubicBezTo>
                    <a:pt x="17" y="376"/>
                    <a:pt x="71" y="626"/>
                    <a:pt x="152" y="868"/>
                  </a:cubicBezTo>
                  <a:cubicBezTo>
                    <a:pt x="220" y="1077"/>
                    <a:pt x="287" y="1307"/>
                    <a:pt x="476" y="1428"/>
                  </a:cubicBezTo>
                  <a:cubicBezTo>
                    <a:pt x="492" y="1438"/>
                    <a:pt x="508" y="1442"/>
                    <a:pt x="524" y="1442"/>
                  </a:cubicBezTo>
                  <a:cubicBezTo>
                    <a:pt x="575" y="1442"/>
                    <a:pt x="619" y="1399"/>
                    <a:pt x="624" y="1347"/>
                  </a:cubicBezTo>
                  <a:cubicBezTo>
                    <a:pt x="638" y="1131"/>
                    <a:pt x="503" y="943"/>
                    <a:pt x="429" y="747"/>
                  </a:cubicBezTo>
                  <a:cubicBezTo>
                    <a:pt x="348" y="531"/>
                    <a:pt x="301" y="309"/>
                    <a:pt x="240" y="86"/>
                  </a:cubicBezTo>
                  <a:cubicBezTo>
                    <a:pt x="225" y="29"/>
                    <a:pt x="174" y="1"/>
                    <a:pt x="123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9"/>
            <p:cNvSpPr/>
            <p:nvPr/>
          </p:nvSpPr>
          <p:spPr>
            <a:xfrm>
              <a:off x="2481600" y="3922000"/>
              <a:ext cx="13550" cy="27400"/>
            </a:xfrm>
            <a:custGeom>
              <a:avLst/>
              <a:gdLst/>
              <a:ahLst/>
              <a:cxnLst/>
              <a:rect l="l" t="t" r="r" b="b"/>
              <a:pathLst>
                <a:path w="542" h="1096" extrusionOk="0">
                  <a:moveTo>
                    <a:pt x="140" y="1"/>
                  </a:moveTo>
                  <a:cubicBezTo>
                    <a:pt x="70" y="1"/>
                    <a:pt x="1" y="57"/>
                    <a:pt x="29" y="142"/>
                  </a:cubicBezTo>
                  <a:cubicBezTo>
                    <a:pt x="76" y="311"/>
                    <a:pt x="130" y="486"/>
                    <a:pt x="184" y="655"/>
                  </a:cubicBezTo>
                  <a:cubicBezTo>
                    <a:pt x="225" y="796"/>
                    <a:pt x="245" y="972"/>
                    <a:pt x="359" y="1073"/>
                  </a:cubicBezTo>
                  <a:cubicBezTo>
                    <a:pt x="377" y="1088"/>
                    <a:pt x="400" y="1095"/>
                    <a:pt x="422" y="1095"/>
                  </a:cubicBezTo>
                  <a:cubicBezTo>
                    <a:pt x="459" y="1095"/>
                    <a:pt x="495" y="1074"/>
                    <a:pt x="508" y="1032"/>
                  </a:cubicBezTo>
                  <a:cubicBezTo>
                    <a:pt x="541" y="884"/>
                    <a:pt x="461" y="736"/>
                    <a:pt x="413" y="587"/>
                  </a:cubicBezTo>
                  <a:lnTo>
                    <a:pt x="420" y="587"/>
                  </a:lnTo>
                  <a:cubicBezTo>
                    <a:pt x="359" y="419"/>
                    <a:pt x="305" y="250"/>
                    <a:pt x="252" y="82"/>
                  </a:cubicBezTo>
                  <a:cubicBezTo>
                    <a:pt x="233" y="25"/>
                    <a:pt x="186" y="1"/>
                    <a:pt x="140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9"/>
            <p:cNvSpPr/>
            <p:nvPr/>
          </p:nvSpPr>
          <p:spPr>
            <a:xfrm>
              <a:off x="2534675" y="3941450"/>
              <a:ext cx="15775" cy="26550"/>
            </a:xfrm>
            <a:custGeom>
              <a:avLst/>
              <a:gdLst/>
              <a:ahLst/>
              <a:cxnLst/>
              <a:rect l="l" t="t" r="r" b="b"/>
              <a:pathLst>
                <a:path w="631" h="1062" extrusionOk="0">
                  <a:moveTo>
                    <a:pt x="176" y="1"/>
                  </a:moveTo>
                  <a:cubicBezTo>
                    <a:pt x="87" y="1"/>
                    <a:pt x="1" y="71"/>
                    <a:pt x="37" y="180"/>
                  </a:cubicBezTo>
                  <a:cubicBezTo>
                    <a:pt x="97" y="376"/>
                    <a:pt x="165" y="571"/>
                    <a:pt x="226" y="767"/>
                  </a:cubicBezTo>
                  <a:cubicBezTo>
                    <a:pt x="257" y="866"/>
                    <a:pt x="305" y="1062"/>
                    <a:pt x="443" y="1062"/>
                  </a:cubicBezTo>
                  <a:cubicBezTo>
                    <a:pt x="455" y="1062"/>
                    <a:pt x="468" y="1060"/>
                    <a:pt x="482" y="1057"/>
                  </a:cubicBezTo>
                  <a:cubicBezTo>
                    <a:pt x="630" y="1009"/>
                    <a:pt x="576" y="814"/>
                    <a:pt x="536" y="713"/>
                  </a:cubicBezTo>
                  <a:lnTo>
                    <a:pt x="320" y="106"/>
                  </a:lnTo>
                  <a:cubicBezTo>
                    <a:pt x="296" y="33"/>
                    <a:pt x="235" y="1"/>
                    <a:pt x="176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9"/>
            <p:cNvSpPr/>
            <p:nvPr/>
          </p:nvSpPr>
          <p:spPr>
            <a:xfrm>
              <a:off x="2432375" y="3945475"/>
              <a:ext cx="18050" cy="42700"/>
            </a:xfrm>
            <a:custGeom>
              <a:avLst/>
              <a:gdLst/>
              <a:ahLst/>
              <a:cxnLst/>
              <a:rect l="l" t="t" r="r" b="b"/>
              <a:pathLst>
                <a:path w="722" h="1708" extrusionOk="0">
                  <a:moveTo>
                    <a:pt x="128" y="1"/>
                  </a:moveTo>
                  <a:cubicBezTo>
                    <a:pt x="67" y="1"/>
                    <a:pt x="1" y="56"/>
                    <a:pt x="9" y="134"/>
                  </a:cubicBezTo>
                  <a:cubicBezTo>
                    <a:pt x="76" y="612"/>
                    <a:pt x="150" y="1246"/>
                    <a:pt x="447" y="1644"/>
                  </a:cubicBezTo>
                  <a:cubicBezTo>
                    <a:pt x="480" y="1688"/>
                    <a:pt x="523" y="1708"/>
                    <a:pt x="566" y="1708"/>
                  </a:cubicBezTo>
                  <a:cubicBezTo>
                    <a:pt x="646" y="1708"/>
                    <a:pt x="721" y="1638"/>
                    <a:pt x="703" y="1536"/>
                  </a:cubicBezTo>
                  <a:cubicBezTo>
                    <a:pt x="656" y="1287"/>
                    <a:pt x="528" y="1051"/>
                    <a:pt x="440" y="815"/>
                  </a:cubicBezTo>
                  <a:cubicBezTo>
                    <a:pt x="360" y="572"/>
                    <a:pt x="279" y="329"/>
                    <a:pt x="218" y="80"/>
                  </a:cubicBezTo>
                  <a:cubicBezTo>
                    <a:pt x="205" y="24"/>
                    <a:pt x="167" y="1"/>
                    <a:pt x="128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9"/>
            <p:cNvSpPr/>
            <p:nvPr/>
          </p:nvSpPr>
          <p:spPr>
            <a:xfrm>
              <a:off x="2261350" y="3853350"/>
              <a:ext cx="20050" cy="34650"/>
            </a:xfrm>
            <a:custGeom>
              <a:avLst/>
              <a:gdLst/>
              <a:ahLst/>
              <a:cxnLst/>
              <a:rect l="l" t="t" r="r" b="b"/>
              <a:pathLst>
                <a:path w="802" h="1386" extrusionOk="0">
                  <a:moveTo>
                    <a:pt x="173" y="1"/>
                  </a:moveTo>
                  <a:cubicBezTo>
                    <a:pt x="90" y="1"/>
                    <a:pt x="0" y="96"/>
                    <a:pt x="46" y="198"/>
                  </a:cubicBezTo>
                  <a:lnTo>
                    <a:pt x="343" y="872"/>
                  </a:lnTo>
                  <a:cubicBezTo>
                    <a:pt x="424" y="1054"/>
                    <a:pt x="478" y="1277"/>
                    <a:pt x="653" y="1378"/>
                  </a:cubicBezTo>
                  <a:cubicBezTo>
                    <a:pt x="664" y="1383"/>
                    <a:pt x="676" y="1386"/>
                    <a:pt x="688" y="1386"/>
                  </a:cubicBezTo>
                  <a:cubicBezTo>
                    <a:pt x="722" y="1386"/>
                    <a:pt x="758" y="1365"/>
                    <a:pt x="768" y="1331"/>
                  </a:cubicBezTo>
                  <a:cubicBezTo>
                    <a:pt x="802" y="1135"/>
                    <a:pt x="680" y="953"/>
                    <a:pt x="599" y="778"/>
                  </a:cubicBezTo>
                  <a:cubicBezTo>
                    <a:pt x="491" y="542"/>
                    <a:pt x="383" y="306"/>
                    <a:pt x="269" y="70"/>
                  </a:cubicBezTo>
                  <a:cubicBezTo>
                    <a:pt x="248" y="21"/>
                    <a:pt x="211" y="1"/>
                    <a:pt x="173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9"/>
            <p:cNvSpPr/>
            <p:nvPr/>
          </p:nvSpPr>
          <p:spPr>
            <a:xfrm>
              <a:off x="2249650" y="3942700"/>
              <a:ext cx="20450" cy="37375"/>
            </a:xfrm>
            <a:custGeom>
              <a:avLst/>
              <a:gdLst/>
              <a:ahLst/>
              <a:cxnLst/>
              <a:rect l="l" t="t" r="r" b="b"/>
              <a:pathLst>
                <a:path w="818" h="1495" extrusionOk="0">
                  <a:moveTo>
                    <a:pt x="170" y="1"/>
                  </a:moveTo>
                  <a:cubicBezTo>
                    <a:pt x="89" y="1"/>
                    <a:pt x="1" y="96"/>
                    <a:pt x="42" y="198"/>
                  </a:cubicBezTo>
                  <a:cubicBezTo>
                    <a:pt x="143" y="427"/>
                    <a:pt x="245" y="649"/>
                    <a:pt x="339" y="879"/>
                  </a:cubicBezTo>
                  <a:cubicBezTo>
                    <a:pt x="427" y="1074"/>
                    <a:pt x="487" y="1317"/>
                    <a:pt x="642" y="1465"/>
                  </a:cubicBezTo>
                  <a:cubicBezTo>
                    <a:pt x="665" y="1485"/>
                    <a:pt x="691" y="1494"/>
                    <a:pt x="717" y="1494"/>
                  </a:cubicBezTo>
                  <a:cubicBezTo>
                    <a:pt x="769" y="1494"/>
                    <a:pt x="818" y="1457"/>
                    <a:pt x="818" y="1398"/>
                  </a:cubicBezTo>
                  <a:cubicBezTo>
                    <a:pt x="811" y="1182"/>
                    <a:pt x="683" y="980"/>
                    <a:pt x="595" y="784"/>
                  </a:cubicBezTo>
                  <a:cubicBezTo>
                    <a:pt x="487" y="548"/>
                    <a:pt x="373" y="305"/>
                    <a:pt x="265" y="69"/>
                  </a:cubicBezTo>
                  <a:cubicBezTo>
                    <a:pt x="244" y="21"/>
                    <a:pt x="208" y="1"/>
                    <a:pt x="170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9"/>
            <p:cNvSpPr/>
            <p:nvPr/>
          </p:nvSpPr>
          <p:spPr>
            <a:xfrm>
              <a:off x="2188825" y="4005675"/>
              <a:ext cx="25000" cy="36825"/>
            </a:xfrm>
            <a:custGeom>
              <a:avLst/>
              <a:gdLst/>
              <a:ahLst/>
              <a:cxnLst/>
              <a:rect l="l" t="t" r="r" b="b"/>
              <a:pathLst>
                <a:path w="1000" h="1473" extrusionOk="0">
                  <a:moveTo>
                    <a:pt x="186" y="1"/>
                  </a:moveTo>
                  <a:cubicBezTo>
                    <a:pt x="97" y="1"/>
                    <a:pt x="1" y="75"/>
                    <a:pt x="41" y="173"/>
                  </a:cubicBezTo>
                  <a:cubicBezTo>
                    <a:pt x="129" y="396"/>
                    <a:pt x="223" y="618"/>
                    <a:pt x="331" y="827"/>
                  </a:cubicBezTo>
                  <a:cubicBezTo>
                    <a:pt x="439" y="1030"/>
                    <a:pt x="540" y="1272"/>
                    <a:pt x="709" y="1434"/>
                  </a:cubicBezTo>
                  <a:cubicBezTo>
                    <a:pt x="739" y="1460"/>
                    <a:pt x="775" y="1472"/>
                    <a:pt x="812" y="1472"/>
                  </a:cubicBezTo>
                  <a:cubicBezTo>
                    <a:pt x="906" y="1472"/>
                    <a:pt x="999" y="1393"/>
                    <a:pt x="965" y="1286"/>
                  </a:cubicBezTo>
                  <a:cubicBezTo>
                    <a:pt x="904" y="1077"/>
                    <a:pt x="749" y="888"/>
                    <a:pt x="641" y="693"/>
                  </a:cubicBezTo>
                  <a:cubicBezTo>
                    <a:pt x="527" y="484"/>
                    <a:pt x="405" y="281"/>
                    <a:pt x="297" y="66"/>
                  </a:cubicBezTo>
                  <a:cubicBezTo>
                    <a:pt x="275" y="20"/>
                    <a:pt x="231" y="1"/>
                    <a:pt x="186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9"/>
            <p:cNvSpPr/>
            <p:nvPr/>
          </p:nvSpPr>
          <p:spPr>
            <a:xfrm>
              <a:off x="2183075" y="3935075"/>
              <a:ext cx="19775" cy="35075"/>
            </a:xfrm>
            <a:custGeom>
              <a:avLst/>
              <a:gdLst/>
              <a:ahLst/>
              <a:cxnLst/>
              <a:rect l="l" t="t" r="r" b="b"/>
              <a:pathLst>
                <a:path w="791" h="1403" extrusionOk="0">
                  <a:moveTo>
                    <a:pt x="137" y="0"/>
                  </a:moveTo>
                  <a:cubicBezTo>
                    <a:pt x="66" y="0"/>
                    <a:pt x="0" y="53"/>
                    <a:pt x="28" y="138"/>
                  </a:cubicBezTo>
                  <a:cubicBezTo>
                    <a:pt x="109" y="368"/>
                    <a:pt x="197" y="597"/>
                    <a:pt x="298" y="819"/>
                  </a:cubicBezTo>
                  <a:cubicBezTo>
                    <a:pt x="386" y="1022"/>
                    <a:pt x="453" y="1251"/>
                    <a:pt x="635" y="1386"/>
                  </a:cubicBezTo>
                  <a:cubicBezTo>
                    <a:pt x="650" y="1397"/>
                    <a:pt x="667" y="1402"/>
                    <a:pt x="684" y="1402"/>
                  </a:cubicBezTo>
                  <a:cubicBezTo>
                    <a:pt x="737" y="1402"/>
                    <a:pt x="790" y="1354"/>
                    <a:pt x="790" y="1298"/>
                  </a:cubicBezTo>
                  <a:cubicBezTo>
                    <a:pt x="784" y="1103"/>
                    <a:pt x="662" y="934"/>
                    <a:pt x="568" y="759"/>
                  </a:cubicBezTo>
                  <a:lnTo>
                    <a:pt x="575" y="759"/>
                  </a:lnTo>
                  <a:cubicBezTo>
                    <a:pt x="460" y="536"/>
                    <a:pt x="352" y="307"/>
                    <a:pt x="258" y="78"/>
                  </a:cubicBezTo>
                  <a:cubicBezTo>
                    <a:pt x="233" y="24"/>
                    <a:pt x="184" y="0"/>
                    <a:pt x="137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9"/>
            <p:cNvSpPr/>
            <p:nvPr/>
          </p:nvSpPr>
          <p:spPr>
            <a:xfrm>
              <a:off x="2089725" y="4015575"/>
              <a:ext cx="19050" cy="30825"/>
            </a:xfrm>
            <a:custGeom>
              <a:avLst/>
              <a:gdLst/>
              <a:ahLst/>
              <a:cxnLst/>
              <a:rect l="l" t="t" r="r" b="b"/>
              <a:pathLst>
                <a:path w="762" h="1233" extrusionOk="0">
                  <a:moveTo>
                    <a:pt x="207" y="0"/>
                  </a:moveTo>
                  <a:cubicBezTo>
                    <a:pt x="107" y="0"/>
                    <a:pt x="0" y="108"/>
                    <a:pt x="61" y="229"/>
                  </a:cubicBezTo>
                  <a:cubicBezTo>
                    <a:pt x="148" y="398"/>
                    <a:pt x="229" y="573"/>
                    <a:pt x="310" y="742"/>
                  </a:cubicBezTo>
                  <a:cubicBezTo>
                    <a:pt x="377" y="897"/>
                    <a:pt x="425" y="1099"/>
                    <a:pt x="560" y="1207"/>
                  </a:cubicBezTo>
                  <a:cubicBezTo>
                    <a:pt x="581" y="1223"/>
                    <a:pt x="612" y="1233"/>
                    <a:pt x="642" y="1233"/>
                  </a:cubicBezTo>
                  <a:cubicBezTo>
                    <a:pt x="685" y="1233"/>
                    <a:pt x="727" y="1212"/>
                    <a:pt x="735" y="1160"/>
                  </a:cubicBezTo>
                  <a:cubicBezTo>
                    <a:pt x="762" y="978"/>
                    <a:pt x="674" y="823"/>
                    <a:pt x="600" y="661"/>
                  </a:cubicBezTo>
                  <a:cubicBezTo>
                    <a:pt x="512" y="458"/>
                    <a:pt x="418" y="270"/>
                    <a:pt x="324" y="74"/>
                  </a:cubicBezTo>
                  <a:cubicBezTo>
                    <a:pt x="296" y="22"/>
                    <a:pt x="252" y="0"/>
                    <a:pt x="207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9"/>
            <p:cNvSpPr/>
            <p:nvPr/>
          </p:nvSpPr>
          <p:spPr>
            <a:xfrm>
              <a:off x="2112700" y="3964975"/>
              <a:ext cx="19400" cy="28150"/>
            </a:xfrm>
            <a:custGeom>
              <a:avLst/>
              <a:gdLst/>
              <a:ahLst/>
              <a:cxnLst/>
              <a:rect l="l" t="t" r="r" b="b"/>
              <a:pathLst>
                <a:path w="776" h="1126" extrusionOk="0">
                  <a:moveTo>
                    <a:pt x="138" y="0"/>
                  </a:moveTo>
                  <a:cubicBezTo>
                    <a:pt x="74" y="0"/>
                    <a:pt x="0" y="57"/>
                    <a:pt x="32" y="129"/>
                  </a:cubicBezTo>
                  <a:cubicBezTo>
                    <a:pt x="99" y="311"/>
                    <a:pt x="187" y="493"/>
                    <a:pt x="281" y="669"/>
                  </a:cubicBezTo>
                  <a:cubicBezTo>
                    <a:pt x="369" y="817"/>
                    <a:pt x="463" y="1026"/>
                    <a:pt x="618" y="1114"/>
                  </a:cubicBezTo>
                  <a:cubicBezTo>
                    <a:pt x="634" y="1122"/>
                    <a:pt x="649" y="1126"/>
                    <a:pt x="665" y="1126"/>
                  </a:cubicBezTo>
                  <a:cubicBezTo>
                    <a:pt x="724" y="1126"/>
                    <a:pt x="776" y="1070"/>
                    <a:pt x="760" y="1006"/>
                  </a:cubicBezTo>
                  <a:cubicBezTo>
                    <a:pt x="719" y="837"/>
                    <a:pt x="571" y="696"/>
                    <a:pt x="483" y="554"/>
                  </a:cubicBezTo>
                  <a:cubicBezTo>
                    <a:pt x="382" y="392"/>
                    <a:pt x="295" y="224"/>
                    <a:pt x="214" y="48"/>
                  </a:cubicBezTo>
                  <a:cubicBezTo>
                    <a:pt x="200" y="15"/>
                    <a:pt x="170" y="0"/>
                    <a:pt x="138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8" name="Google Shape;448;p9"/>
          <p:cNvGrpSpPr/>
          <p:nvPr/>
        </p:nvGrpSpPr>
        <p:grpSpPr>
          <a:xfrm>
            <a:off x="3638800" y="3119625"/>
            <a:ext cx="1865824" cy="801127"/>
            <a:chOff x="3124075" y="3826725"/>
            <a:chExt cx="412000" cy="176900"/>
          </a:xfrm>
        </p:grpSpPr>
        <p:sp>
          <p:nvSpPr>
            <p:cNvPr id="449" name="Google Shape;449;p9"/>
            <p:cNvSpPr/>
            <p:nvPr/>
          </p:nvSpPr>
          <p:spPr>
            <a:xfrm>
              <a:off x="3124075" y="3826725"/>
              <a:ext cx="412000" cy="176900"/>
            </a:xfrm>
            <a:custGeom>
              <a:avLst/>
              <a:gdLst/>
              <a:ahLst/>
              <a:cxnLst/>
              <a:rect l="l" t="t" r="r" b="b"/>
              <a:pathLst>
                <a:path w="16480" h="7076" extrusionOk="0">
                  <a:moveTo>
                    <a:pt x="6192" y="0"/>
                  </a:moveTo>
                  <a:cubicBezTo>
                    <a:pt x="5606" y="0"/>
                    <a:pt x="5023" y="217"/>
                    <a:pt x="4552" y="568"/>
                  </a:cubicBezTo>
                  <a:cubicBezTo>
                    <a:pt x="3540" y="1324"/>
                    <a:pt x="3055" y="2719"/>
                    <a:pt x="3392" y="3940"/>
                  </a:cubicBezTo>
                  <a:cubicBezTo>
                    <a:pt x="2901" y="3443"/>
                    <a:pt x="2287" y="2907"/>
                    <a:pt x="1629" y="2907"/>
                  </a:cubicBezTo>
                  <a:cubicBezTo>
                    <a:pt x="1519" y="2907"/>
                    <a:pt x="1407" y="2922"/>
                    <a:pt x="1295" y="2955"/>
                  </a:cubicBezTo>
                  <a:cubicBezTo>
                    <a:pt x="803" y="3097"/>
                    <a:pt x="465" y="3555"/>
                    <a:pt x="297" y="4041"/>
                  </a:cubicBezTo>
                  <a:cubicBezTo>
                    <a:pt x="0" y="4864"/>
                    <a:pt x="115" y="5821"/>
                    <a:pt x="580" y="6563"/>
                  </a:cubicBezTo>
                  <a:lnTo>
                    <a:pt x="16264" y="7075"/>
                  </a:lnTo>
                  <a:cubicBezTo>
                    <a:pt x="16372" y="6286"/>
                    <a:pt x="16480" y="5464"/>
                    <a:pt x="16278" y="4688"/>
                  </a:cubicBezTo>
                  <a:cubicBezTo>
                    <a:pt x="16069" y="3920"/>
                    <a:pt x="15462" y="3191"/>
                    <a:pt x="14666" y="3104"/>
                  </a:cubicBezTo>
                  <a:cubicBezTo>
                    <a:pt x="14605" y="3097"/>
                    <a:pt x="14545" y="3093"/>
                    <a:pt x="14486" y="3093"/>
                  </a:cubicBezTo>
                  <a:cubicBezTo>
                    <a:pt x="13620" y="3093"/>
                    <a:pt x="12886" y="3803"/>
                    <a:pt x="12292" y="4459"/>
                  </a:cubicBezTo>
                  <a:cubicBezTo>
                    <a:pt x="11773" y="3879"/>
                    <a:pt x="11234" y="3272"/>
                    <a:pt x="10519" y="2962"/>
                  </a:cubicBezTo>
                  <a:cubicBezTo>
                    <a:pt x="10250" y="2844"/>
                    <a:pt x="9947" y="2781"/>
                    <a:pt x="9648" y="2781"/>
                  </a:cubicBezTo>
                  <a:cubicBezTo>
                    <a:pt x="9160" y="2781"/>
                    <a:pt x="8683" y="2950"/>
                    <a:pt x="8382" y="3326"/>
                  </a:cubicBezTo>
                  <a:cubicBezTo>
                    <a:pt x="8173" y="2706"/>
                    <a:pt x="8341" y="2011"/>
                    <a:pt x="8159" y="1377"/>
                  </a:cubicBezTo>
                  <a:cubicBezTo>
                    <a:pt x="7950" y="690"/>
                    <a:pt x="7303" y="170"/>
                    <a:pt x="6595" y="36"/>
                  </a:cubicBezTo>
                  <a:cubicBezTo>
                    <a:pt x="6461" y="12"/>
                    <a:pt x="6327" y="0"/>
                    <a:pt x="61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9"/>
            <p:cNvSpPr/>
            <p:nvPr/>
          </p:nvSpPr>
          <p:spPr>
            <a:xfrm>
              <a:off x="3150975" y="3954750"/>
              <a:ext cx="12725" cy="25025"/>
            </a:xfrm>
            <a:custGeom>
              <a:avLst/>
              <a:gdLst/>
              <a:ahLst/>
              <a:cxnLst/>
              <a:rect l="l" t="t" r="r" b="b"/>
              <a:pathLst>
                <a:path w="509" h="1001" extrusionOk="0">
                  <a:moveTo>
                    <a:pt x="65" y="0"/>
                  </a:moveTo>
                  <a:cubicBezTo>
                    <a:pt x="31" y="0"/>
                    <a:pt x="1" y="32"/>
                    <a:pt x="10" y="73"/>
                  </a:cubicBezTo>
                  <a:cubicBezTo>
                    <a:pt x="37" y="248"/>
                    <a:pt x="91" y="410"/>
                    <a:pt x="151" y="572"/>
                  </a:cubicBezTo>
                  <a:cubicBezTo>
                    <a:pt x="205" y="713"/>
                    <a:pt x="239" y="875"/>
                    <a:pt x="347" y="976"/>
                  </a:cubicBezTo>
                  <a:cubicBezTo>
                    <a:pt x="364" y="993"/>
                    <a:pt x="385" y="1001"/>
                    <a:pt x="407" y="1001"/>
                  </a:cubicBezTo>
                  <a:cubicBezTo>
                    <a:pt x="454" y="1001"/>
                    <a:pt x="502" y="965"/>
                    <a:pt x="502" y="909"/>
                  </a:cubicBezTo>
                  <a:cubicBezTo>
                    <a:pt x="509" y="761"/>
                    <a:pt x="414" y="626"/>
                    <a:pt x="360" y="491"/>
                  </a:cubicBezTo>
                  <a:cubicBezTo>
                    <a:pt x="286" y="329"/>
                    <a:pt x="212" y="174"/>
                    <a:pt x="111" y="26"/>
                  </a:cubicBezTo>
                  <a:cubicBezTo>
                    <a:pt x="98" y="8"/>
                    <a:pt x="81" y="0"/>
                    <a:pt x="65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9"/>
            <p:cNvSpPr/>
            <p:nvPr/>
          </p:nvSpPr>
          <p:spPr>
            <a:xfrm>
              <a:off x="3238550" y="3863300"/>
              <a:ext cx="10800" cy="25775"/>
            </a:xfrm>
            <a:custGeom>
              <a:avLst/>
              <a:gdLst/>
              <a:ahLst/>
              <a:cxnLst/>
              <a:rect l="l" t="t" r="r" b="b"/>
              <a:pathLst>
                <a:path w="432" h="1031" extrusionOk="0">
                  <a:moveTo>
                    <a:pt x="111" y="1"/>
                  </a:moveTo>
                  <a:cubicBezTo>
                    <a:pt x="57" y="1"/>
                    <a:pt x="1" y="48"/>
                    <a:pt x="13" y="117"/>
                  </a:cubicBezTo>
                  <a:cubicBezTo>
                    <a:pt x="60" y="386"/>
                    <a:pt x="60" y="751"/>
                    <a:pt x="215" y="987"/>
                  </a:cubicBezTo>
                  <a:cubicBezTo>
                    <a:pt x="236" y="1017"/>
                    <a:pt x="265" y="1030"/>
                    <a:pt x="293" y="1030"/>
                  </a:cubicBezTo>
                  <a:cubicBezTo>
                    <a:pt x="340" y="1030"/>
                    <a:pt x="387" y="994"/>
                    <a:pt x="391" y="939"/>
                  </a:cubicBezTo>
                  <a:cubicBezTo>
                    <a:pt x="431" y="663"/>
                    <a:pt x="276" y="333"/>
                    <a:pt x="195" y="70"/>
                  </a:cubicBezTo>
                  <a:cubicBezTo>
                    <a:pt x="182" y="21"/>
                    <a:pt x="147" y="1"/>
                    <a:pt x="111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9"/>
            <p:cNvSpPr/>
            <p:nvPr/>
          </p:nvSpPr>
          <p:spPr>
            <a:xfrm>
              <a:off x="3218975" y="3943775"/>
              <a:ext cx="11150" cy="25725"/>
            </a:xfrm>
            <a:custGeom>
              <a:avLst/>
              <a:gdLst/>
              <a:ahLst/>
              <a:cxnLst/>
              <a:rect l="l" t="t" r="r" b="b"/>
              <a:pathLst>
                <a:path w="446" h="1029" extrusionOk="0">
                  <a:moveTo>
                    <a:pt x="103" y="1"/>
                  </a:moveTo>
                  <a:cubicBezTo>
                    <a:pt x="55" y="1"/>
                    <a:pt x="7" y="34"/>
                    <a:pt x="7" y="94"/>
                  </a:cubicBezTo>
                  <a:cubicBezTo>
                    <a:pt x="0" y="276"/>
                    <a:pt x="34" y="444"/>
                    <a:pt x="75" y="613"/>
                  </a:cubicBezTo>
                  <a:cubicBezTo>
                    <a:pt x="102" y="761"/>
                    <a:pt x="115" y="937"/>
                    <a:pt x="257" y="1018"/>
                  </a:cubicBezTo>
                  <a:cubicBezTo>
                    <a:pt x="268" y="1025"/>
                    <a:pt x="284" y="1028"/>
                    <a:pt x="300" y="1028"/>
                  </a:cubicBezTo>
                  <a:cubicBezTo>
                    <a:pt x="331" y="1028"/>
                    <a:pt x="365" y="1015"/>
                    <a:pt x="378" y="984"/>
                  </a:cubicBezTo>
                  <a:cubicBezTo>
                    <a:pt x="445" y="842"/>
                    <a:pt x="371" y="721"/>
                    <a:pt x="331" y="579"/>
                  </a:cubicBezTo>
                  <a:cubicBezTo>
                    <a:pt x="284" y="404"/>
                    <a:pt x="257" y="235"/>
                    <a:pt x="196" y="67"/>
                  </a:cubicBezTo>
                  <a:cubicBezTo>
                    <a:pt x="181" y="22"/>
                    <a:pt x="142" y="1"/>
                    <a:pt x="103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9"/>
            <p:cNvSpPr/>
            <p:nvPr/>
          </p:nvSpPr>
          <p:spPr>
            <a:xfrm>
              <a:off x="3383825" y="3928300"/>
              <a:ext cx="9300" cy="28575"/>
            </a:xfrm>
            <a:custGeom>
              <a:avLst/>
              <a:gdLst/>
              <a:ahLst/>
              <a:cxnLst/>
              <a:rect l="l" t="t" r="r" b="b"/>
              <a:pathLst>
                <a:path w="372" h="1143" extrusionOk="0">
                  <a:moveTo>
                    <a:pt x="187" y="1"/>
                  </a:moveTo>
                  <a:cubicBezTo>
                    <a:pt x="125" y="1"/>
                    <a:pt x="62" y="41"/>
                    <a:pt x="55" y="119"/>
                  </a:cubicBezTo>
                  <a:cubicBezTo>
                    <a:pt x="41" y="295"/>
                    <a:pt x="28" y="470"/>
                    <a:pt x="28" y="645"/>
                  </a:cubicBezTo>
                  <a:cubicBezTo>
                    <a:pt x="21" y="794"/>
                    <a:pt x="1" y="962"/>
                    <a:pt x="95" y="1084"/>
                  </a:cubicBezTo>
                  <a:cubicBezTo>
                    <a:pt x="121" y="1120"/>
                    <a:pt x="165" y="1142"/>
                    <a:pt x="207" y="1142"/>
                  </a:cubicBezTo>
                  <a:cubicBezTo>
                    <a:pt x="244" y="1142"/>
                    <a:pt x="279" y="1125"/>
                    <a:pt x="298" y="1084"/>
                  </a:cubicBezTo>
                  <a:cubicBezTo>
                    <a:pt x="372" y="942"/>
                    <a:pt x="331" y="801"/>
                    <a:pt x="325" y="645"/>
                  </a:cubicBezTo>
                  <a:lnTo>
                    <a:pt x="318" y="645"/>
                  </a:lnTo>
                  <a:cubicBezTo>
                    <a:pt x="311" y="470"/>
                    <a:pt x="304" y="295"/>
                    <a:pt x="304" y="119"/>
                  </a:cubicBezTo>
                  <a:cubicBezTo>
                    <a:pt x="304" y="39"/>
                    <a:pt x="247" y="1"/>
                    <a:pt x="187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9"/>
            <p:cNvSpPr/>
            <p:nvPr/>
          </p:nvSpPr>
          <p:spPr>
            <a:xfrm>
              <a:off x="3450600" y="3949250"/>
              <a:ext cx="10625" cy="31175"/>
            </a:xfrm>
            <a:custGeom>
              <a:avLst/>
              <a:gdLst/>
              <a:ahLst/>
              <a:cxnLst/>
              <a:rect l="l" t="t" r="r" b="b"/>
              <a:pathLst>
                <a:path w="425" h="1247" extrusionOk="0">
                  <a:moveTo>
                    <a:pt x="267" y="0"/>
                  </a:moveTo>
                  <a:cubicBezTo>
                    <a:pt x="204" y="0"/>
                    <a:pt x="139" y="43"/>
                    <a:pt x="128" y="124"/>
                  </a:cubicBezTo>
                  <a:cubicBezTo>
                    <a:pt x="115" y="300"/>
                    <a:pt x="95" y="468"/>
                    <a:pt x="68" y="644"/>
                  </a:cubicBezTo>
                  <a:cubicBezTo>
                    <a:pt x="41" y="792"/>
                    <a:pt x="0" y="940"/>
                    <a:pt x="7" y="1095"/>
                  </a:cubicBezTo>
                  <a:cubicBezTo>
                    <a:pt x="7" y="1180"/>
                    <a:pt x="93" y="1247"/>
                    <a:pt x="173" y="1247"/>
                  </a:cubicBezTo>
                  <a:cubicBezTo>
                    <a:pt x="220" y="1247"/>
                    <a:pt x="265" y="1224"/>
                    <a:pt x="290" y="1169"/>
                  </a:cubicBezTo>
                  <a:cubicBezTo>
                    <a:pt x="425" y="859"/>
                    <a:pt x="405" y="455"/>
                    <a:pt x="391" y="124"/>
                  </a:cubicBezTo>
                  <a:cubicBezTo>
                    <a:pt x="388" y="41"/>
                    <a:pt x="328" y="0"/>
                    <a:pt x="267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9"/>
            <p:cNvSpPr/>
            <p:nvPr/>
          </p:nvSpPr>
          <p:spPr>
            <a:xfrm>
              <a:off x="3491225" y="3929650"/>
              <a:ext cx="8450" cy="30200"/>
            </a:xfrm>
            <a:custGeom>
              <a:avLst/>
              <a:gdLst/>
              <a:ahLst/>
              <a:cxnLst/>
              <a:rect l="l" t="t" r="r" b="b"/>
              <a:pathLst>
                <a:path w="338" h="1208" extrusionOk="0">
                  <a:moveTo>
                    <a:pt x="207" y="1"/>
                  </a:moveTo>
                  <a:cubicBezTo>
                    <a:pt x="158" y="1"/>
                    <a:pt x="108" y="34"/>
                    <a:pt x="101" y="99"/>
                  </a:cubicBezTo>
                  <a:cubicBezTo>
                    <a:pt x="81" y="308"/>
                    <a:pt x="54" y="517"/>
                    <a:pt x="47" y="733"/>
                  </a:cubicBezTo>
                  <a:cubicBezTo>
                    <a:pt x="34" y="895"/>
                    <a:pt x="0" y="1057"/>
                    <a:pt x="108" y="1185"/>
                  </a:cubicBezTo>
                  <a:cubicBezTo>
                    <a:pt x="121" y="1201"/>
                    <a:pt x="141" y="1208"/>
                    <a:pt x="162" y="1208"/>
                  </a:cubicBezTo>
                  <a:cubicBezTo>
                    <a:pt x="185" y="1208"/>
                    <a:pt x="208" y="1199"/>
                    <a:pt x="223" y="1185"/>
                  </a:cubicBezTo>
                  <a:cubicBezTo>
                    <a:pt x="337" y="1063"/>
                    <a:pt x="310" y="895"/>
                    <a:pt x="317" y="733"/>
                  </a:cubicBezTo>
                  <a:cubicBezTo>
                    <a:pt x="317" y="517"/>
                    <a:pt x="304" y="308"/>
                    <a:pt x="304" y="99"/>
                  </a:cubicBezTo>
                  <a:cubicBezTo>
                    <a:pt x="300" y="33"/>
                    <a:pt x="254" y="1"/>
                    <a:pt x="207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6" name="Google Shape;456;p9"/>
          <p:cNvGrpSpPr/>
          <p:nvPr/>
        </p:nvGrpSpPr>
        <p:grpSpPr>
          <a:xfrm>
            <a:off x="6002054" y="2947930"/>
            <a:ext cx="3145045" cy="1838162"/>
            <a:chOff x="4246750" y="3914450"/>
            <a:chExt cx="533900" cy="312050"/>
          </a:xfrm>
        </p:grpSpPr>
        <p:sp>
          <p:nvSpPr>
            <p:cNvPr id="457" name="Google Shape;457;p9"/>
            <p:cNvSpPr/>
            <p:nvPr/>
          </p:nvSpPr>
          <p:spPr>
            <a:xfrm>
              <a:off x="4246750" y="3914450"/>
              <a:ext cx="533900" cy="312050"/>
            </a:xfrm>
            <a:custGeom>
              <a:avLst/>
              <a:gdLst/>
              <a:ahLst/>
              <a:cxnLst/>
              <a:rect l="l" t="t" r="r" b="b"/>
              <a:pathLst>
                <a:path w="21356" h="12482" extrusionOk="0">
                  <a:moveTo>
                    <a:pt x="17428" y="0"/>
                  </a:moveTo>
                  <a:cubicBezTo>
                    <a:pt x="16612" y="0"/>
                    <a:pt x="15790" y="271"/>
                    <a:pt x="15145" y="775"/>
                  </a:cubicBezTo>
                  <a:cubicBezTo>
                    <a:pt x="14052" y="1629"/>
                    <a:pt x="13486" y="3070"/>
                    <a:pt x="13595" y="4457"/>
                  </a:cubicBezTo>
                  <a:lnTo>
                    <a:pt x="13595" y="4457"/>
                  </a:lnTo>
                  <a:cubicBezTo>
                    <a:pt x="13523" y="3903"/>
                    <a:pt x="12942" y="3528"/>
                    <a:pt x="12373" y="3528"/>
                  </a:cubicBezTo>
                  <a:cubicBezTo>
                    <a:pt x="12226" y="3528"/>
                    <a:pt x="12079" y="3553"/>
                    <a:pt x="11942" y="3607"/>
                  </a:cubicBezTo>
                  <a:cubicBezTo>
                    <a:pt x="11255" y="3883"/>
                    <a:pt x="10870" y="4658"/>
                    <a:pt x="10837" y="5393"/>
                  </a:cubicBezTo>
                  <a:cubicBezTo>
                    <a:pt x="10783" y="4645"/>
                    <a:pt x="10729" y="3883"/>
                    <a:pt x="10439" y="3189"/>
                  </a:cubicBezTo>
                  <a:cubicBezTo>
                    <a:pt x="10149" y="2501"/>
                    <a:pt x="9589" y="1874"/>
                    <a:pt x="8854" y="1712"/>
                  </a:cubicBezTo>
                  <a:cubicBezTo>
                    <a:pt x="8721" y="1682"/>
                    <a:pt x="8587" y="1669"/>
                    <a:pt x="8452" y="1669"/>
                  </a:cubicBezTo>
                  <a:cubicBezTo>
                    <a:pt x="7974" y="1669"/>
                    <a:pt x="7497" y="1842"/>
                    <a:pt x="7081" y="2089"/>
                  </a:cubicBezTo>
                  <a:cubicBezTo>
                    <a:pt x="5840" y="2824"/>
                    <a:pt x="5031" y="4234"/>
                    <a:pt x="5024" y="5670"/>
                  </a:cubicBezTo>
                  <a:cubicBezTo>
                    <a:pt x="4517" y="5379"/>
                    <a:pt x="3932" y="5232"/>
                    <a:pt x="3347" y="5232"/>
                  </a:cubicBezTo>
                  <a:cubicBezTo>
                    <a:pt x="2765" y="5232"/>
                    <a:pt x="2184" y="5377"/>
                    <a:pt x="1680" y="5670"/>
                  </a:cubicBezTo>
                  <a:cubicBezTo>
                    <a:pt x="668" y="6250"/>
                    <a:pt x="1" y="7396"/>
                    <a:pt x="1" y="8563"/>
                  </a:cubicBezTo>
                  <a:lnTo>
                    <a:pt x="19715" y="12273"/>
                  </a:lnTo>
                  <a:lnTo>
                    <a:pt x="19715" y="12273"/>
                  </a:lnTo>
                  <a:cubicBezTo>
                    <a:pt x="19662" y="12311"/>
                    <a:pt x="19649" y="12470"/>
                    <a:pt x="19751" y="12480"/>
                  </a:cubicBezTo>
                  <a:cubicBezTo>
                    <a:pt x="19756" y="12481"/>
                    <a:pt x="19762" y="12481"/>
                    <a:pt x="19767" y="12481"/>
                  </a:cubicBezTo>
                  <a:cubicBezTo>
                    <a:pt x="19886" y="12481"/>
                    <a:pt x="19969" y="12340"/>
                    <a:pt x="20020" y="12224"/>
                  </a:cubicBezTo>
                  <a:cubicBezTo>
                    <a:pt x="20924" y="10019"/>
                    <a:pt x="21356" y="7625"/>
                    <a:pt x="21275" y="5238"/>
                  </a:cubicBezTo>
                  <a:cubicBezTo>
                    <a:pt x="21207" y="3411"/>
                    <a:pt x="20695" y="1375"/>
                    <a:pt x="19124" y="444"/>
                  </a:cubicBezTo>
                  <a:cubicBezTo>
                    <a:pt x="18610" y="143"/>
                    <a:pt x="18021" y="0"/>
                    <a:pt x="174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9"/>
            <p:cNvSpPr/>
            <p:nvPr/>
          </p:nvSpPr>
          <p:spPr>
            <a:xfrm>
              <a:off x="4625550" y="4001525"/>
              <a:ext cx="7100" cy="27250"/>
            </a:xfrm>
            <a:custGeom>
              <a:avLst/>
              <a:gdLst/>
              <a:ahLst/>
              <a:cxnLst/>
              <a:rect l="l" t="t" r="r" b="b"/>
              <a:pathLst>
                <a:path w="284" h="1090" extrusionOk="0">
                  <a:moveTo>
                    <a:pt x="138" y="1"/>
                  </a:moveTo>
                  <a:cubicBezTo>
                    <a:pt x="89" y="1"/>
                    <a:pt x="41" y="33"/>
                    <a:pt x="41" y="97"/>
                  </a:cubicBezTo>
                  <a:cubicBezTo>
                    <a:pt x="34" y="285"/>
                    <a:pt x="27" y="481"/>
                    <a:pt x="27" y="670"/>
                  </a:cubicBezTo>
                  <a:cubicBezTo>
                    <a:pt x="20" y="818"/>
                    <a:pt x="0" y="946"/>
                    <a:pt x="88" y="1074"/>
                  </a:cubicBezTo>
                  <a:cubicBezTo>
                    <a:pt x="98" y="1084"/>
                    <a:pt x="118" y="1090"/>
                    <a:pt x="138" y="1090"/>
                  </a:cubicBezTo>
                  <a:cubicBezTo>
                    <a:pt x="159" y="1090"/>
                    <a:pt x="179" y="1084"/>
                    <a:pt x="189" y="1074"/>
                  </a:cubicBezTo>
                  <a:cubicBezTo>
                    <a:pt x="283" y="946"/>
                    <a:pt x="256" y="818"/>
                    <a:pt x="250" y="670"/>
                  </a:cubicBezTo>
                  <a:lnTo>
                    <a:pt x="236" y="97"/>
                  </a:lnTo>
                  <a:cubicBezTo>
                    <a:pt x="236" y="33"/>
                    <a:pt x="187" y="1"/>
                    <a:pt x="138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9"/>
            <p:cNvSpPr/>
            <p:nvPr/>
          </p:nvSpPr>
          <p:spPr>
            <a:xfrm>
              <a:off x="4686225" y="3976325"/>
              <a:ext cx="8275" cy="35400"/>
            </a:xfrm>
            <a:custGeom>
              <a:avLst/>
              <a:gdLst/>
              <a:ahLst/>
              <a:cxnLst/>
              <a:rect l="l" t="t" r="r" b="b"/>
              <a:pathLst>
                <a:path w="331" h="1416" extrusionOk="0">
                  <a:moveTo>
                    <a:pt x="191" y="1"/>
                  </a:moveTo>
                  <a:cubicBezTo>
                    <a:pt x="139" y="1"/>
                    <a:pt x="88" y="36"/>
                    <a:pt x="88" y="107"/>
                  </a:cubicBezTo>
                  <a:cubicBezTo>
                    <a:pt x="75" y="322"/>
                    <a:pt x="68" y="545"/>
                    <a:pt x="54" y="768"/>
                  </a:cubicBezTo>
                  <a:cubicBezTo>
                    <a:pt x="48" y="963"/>
                    <a:pt x="1" y="1165"/>
                    <a:pt x="68" y="1354"/>
                  </a:cubicBezTo>
                  <a:cubicBezTo>
                    <a:pt x="83" y="1393"/>
                    <a:pt x="121" y="1416"/>
                    <a:pt x="158" y="1416"/>
                  </a:cubicBezTo>
                  <a:cubicBezTo>
                    <a:pt x="185" y="1416"/>
                    <a:pt x="213" y="1403"/>
                    <a:pt x="230" y="1374"/>
                  </a:cubicBezTo>
                  <a:cubicBezTo>
                    <a:pt x="324" y="1199"/>
                    <a:pt x="311" y="1004"/>
                    <a:pt x="324" y="815"/>
                  </a:cubicBezTo>
                  <a:cubicBezTo>
                    <a:pt x="331" y="579"/>
                    <a:pt x="317" y="343"/>
                    <a:pt x="304" y="107"/>
                  </a:cubicBezTo>
                  <a:cubicBezTo>
                    <a:pt x="297" y="36"/>
                    <a:pt x="243" y="1"/>
                    <a:pt x="191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9"/>
            <p:cNvSpPr/>
            <p:nvPr/>
          </p:nvSpPr>
          <p:spPr>
            <a:xfrm>
              <a:off x="4461850" y="4009925"/>
              <a:ext cx="8300" cy="25250"/>
            </a:xfrm>
            <a:custGeom>
              <a:avLst/>
              <a:gdLst/>
              <a:ahLst/>
              <a:cxnLst/>
              <a:rect l="l" t="t" r="r" b="b"/>
              <a:pathLst>
                <a:path w="332" h="1010" extrusionOk="0">
                  <a:moveTo>
                    <a:pt x="169" y="0"/>
                  </a:moveTo>
                  <a:cubicBezTo>
                    <a:pt x="115" y="0"/>
                    <a:pt x="61" y="37"/>
                    <a:pt x="55" y="111"/>
                  </a:cubicBezTo>
                  <a:cubicBezTo>
                    <a:pt x="48" y="260"/>
                    <a:pt x="34" y="415"/>
                    <a:pt x="28" y="563"/>
                  </a:cubicBezTo>
                  <a:cubicBezTo>
                    <a:pt x="28" y="698"/>
                    <a:pt x="1" y="833"/>
                    <a:pt x="68" y="954"/>
                  </a:cubicBezTo>
                  <a:cubicBezTo>
                    <a:pt x="88" y="991"/>
                    <a:pt x="127" y="1010"/>
                    <a:pt x="166" y="1010"/>
                  </a:cubicBezTo>
                  <a:cubicBezTo>
                    <a:pt x="205" y="1010"/>
                    <a:pt x="243" y="991"/>
                    <a:pt x="264" y="954"/>
                  </a:cubicBezTo>
                  <a:cubicBezTo>
                    <a:pt x="331" y="833"/>
                    <a:pt x="311" y="698"/>
                    <a:pt x="304" y="563"/>
                  </a:cubicBezTo>
                  <a:cubicBezTo>
                    <a:pt x="304" y="415"/>
                    <a:pt x="291" y="260"/>
                    <a:pt x="284" y="111"/>
                  </a:cubicBezTo>
                  <a:cubicBezTo>
                    <a:pt x="277" y="37"/>
                    <a:pt x="223" y="0"/>
                    <a:pt x="169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9"/>
            <p:cNvSpPr/>
            <p:nvPr/>
          </p:nvSpPr>
          <p:spPr>
            <a:xfrm>
              <a:off x="4537725" y="4069175"/>
              <a:ext cx="9800" cy="26600"/>
            </a:xfrm>
            <a:custGeom>
              <a:avLst/>
              <a:gdLst/>
              <a:ahLst/>
              <a:cxnLst/>
              <a:rect l="l" t="t" r="r" b="b"/>
              <a:pathLst>
                <a:path w="392" h="1064" extrusionOk="0">
                  <a:moveTo>
                    <a:pt x="268" y="1"/>
                  </a:moveTo>
                  <a:cubicBezTo>
                    <a:pt x="222" y="1"/>
                    <a:pt x="173" y="28"/>
                    <a:pt x="155" y="74"/>
                  </a:cubicBezTo>
                  <a:cubicBezTo>
                    <a:pt x="94" y="229"/>
                    <a:pt x="88" y="398"/>
                    <a:pt x="67" y="560"/>
                  </a:cubicBezTo>
                  <a:cubicBezTo>
                    <a:pt x="54" y="715"/>
                    <a:pt x="0" y="877"/>
                    <a:pt x="81" y="1012"/>
                  </a:cubicBezTo>
                  <a:cubicBezTo>
                    <a:pt x="101" y="1043"/>
                    <a:pt x="140" y="1064"/>
                    <a:pt x="178" y="1064"/>
                  </a:cubicBezTo>
                  <a:cubicBezTo>
                    <a:pt x="204" y="1064"/>
                    <a:pt x="230" y="1054"/>
                    <a:pt x="250" y="1032"/>
                  </a:cubicBezTo>
                  <a:cubicBezTo>
                    <a:pt x="357" y="910"/>
                    <a:pt x="337" y="749"/>
                    <a:pt x="351" y="593"/>
                  </a:cubicBezTo>
                  <a:cubicBezTo>
                    <a:pt x="364" y="418"/>
                    <a:pt x="391" y="250"/>
                    <a:pt x="357" y="74"/>
                  </a:cubicBezTo>
                  <a:cubicBezTo>
                    <a:pt x="348" y="23"/>
                    <a:pt x="309" y="1"/>
                    <a:pt x="268" y="1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9"/>
            <p:cNvSpPr/>
            <p:nvPr/>
          </p:nvSpPr>
          <p:spPr>
            <a:xfrm>
              <a:off x="4612225" y="4105825"/>
              <a:ext cx="8275" cy="32050"/>
            </a:xfrm>
            <a:custGeom>
              <a:avLst/>
              <a:gdLst/>
              <a:ahLst/>
              <a:cxnLst/>
              <a:rect l="l" t="t" r="r" b="b"/>
              <a:pathLst>
                <a:path w="331" h="1282" extrusionOk="0">
                  <a:moveTo>
                    <a:pt x="204" y="1"/>
                  </a:moveTo>
                  <a:cubicBezTo>
                    <a:pt x="147" y="1"/>
                    <a:pt x="88" y="38"/>
                    <a:pt x="81" y="112"/>
                  </a:cubicBezTo>
                  <a:cubicBezTo>
                    <a:pt x="75" y="321"/>
                    <a:pt x="61" y="530"/>
                    <a:pt x="48" y="739"/>
                  </a:cubicBezTo>
                  <a:cubicBezTo>
                    <a:pt x="41" y="914"/>
                    <a:pt x="0" y="1083"/>
                    <a:pt x="81" y="1238"/>
                  </a:cubicBezTo>
                  <a:cubicBezTo>
                    <a:pt x="98" y="1267"/>
                    <a:pt x="127" y="1281"/>
                    <a:pt x="156" y="1281"/>
                  </a:cubicBezTo>
                  <a:cubicBezTo>
                    <a:pt x="187" y="1281"/>
                    <a:pt x="219" y="1266"/>
                    <a:pt x="236" y="1238"/>
                  </a:cubicBezTo>
                  <a:cubicBezTo>
                    <a:pt x="331" y="1090"/>
                    <a:pt x="304" y="908"/>
                    <a:pt x="304" y="739"/>
                  </a:cubicBezTo>
                  <a:cubicBezTo>
                    <a:pt x="311" y="530"/>
                    <a:pt x="311" y="321"/>
                    <a:pt x="317" y="112"/>
                  </a:cubicBezTo>
                  <a:cubicBezTo>
                    <a:pt x="317" y="38"/>
                    <a:pt x="262" y="1"/>
                    <a:pt x="204" y="1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9"/>
            <p:cNvSpPr/>
            <p:nvPr/>
          </p:nvSpPr>
          <p:spPr>
            <a:xfrm>
              <a:off x="4671725" y="4110925"/>
              <a:ext cx="9300" cy="30500"/>
            </a:xfrm>
            <a:custGeom>
              <a:avLst/>
              <a:gdLst/>
              <a:ahLst/>
              <a:cxnLst/>
              <a:rect l="l" t="t" r="r" b="b"/>
              <a:pathLst>
                <a:path w="372" h="1220" extrusionOk="0">
                  <a:moveTo>
                    <a:pt x="199" y="1"/>
                  </a:moveTo>
                  <a:cubicBezTo>
                    <a:pt x="127" y="1"/>
                    <a:pt x="58" y="46"/>
                    <a:pt x="61" y="137"/>
                  </a:cubicBezTo>
                  <a:cubicBezTo>
                    <a:pt x="68" y="313"/>
                    <a:pt x="61" y="481"/>
                    <a:pt x="55" y="650"/>
                  </a:cubicBezTo>
                  <a:cubicBezTo>
                    <a:pt x="41" y="811"/>
                    <a:pt x="1" y="973"/>
                    <a:pt x="48" y="1128"/>
                  </a:cubicBezTo>
                  <a:cubicBezTo>
                    <a:pt x="67" y="1186"/>
                    <a:pt x="123" y="1219"/>
                    <a:pt x="178" y="1219"/>
                  </a:cubicBezTo>
                  <a:cubicBezTo>
                    <a:pt x="221" y="1219"/>
                    <a:pt x="264" y="1199"/>
                    <a:pt x="291" y="1155"/>
                  </a:cubicBezTo>
                  <a:cubicBezTo>
                    <a:pt x="371" y="1014"/>
                    <a:pt x="358" y="852"/>
                    <a:pt x="358" y="690"/>
                  </a:cubicBezTo>
                  <a:cubicBezTo>
                    <a:pt x="365" y="508"/>
                    <a:pt x="358" y="326"/>
                    <a:pt x="351" y="137"/>
                  </a:cubicBezTo>
                  <a:cubicBezTo>
                    <a:pt x="345" y="46"/>
                    <a:pt x="270" y="1"/>
                    <a:pt x="199" y="1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9"/>
            <p:cNvSpPr/>
            <p:nvPr/>
          </p:nvSpPr>
          <p:spPr>
            <a:xfrm>
              <a:off x="4464550" y="4088375"/>
              <a:ext cx="9125" cy="27175"/>
            </a:xfrm>
            <a:custGeom>
              <a:avLst/>
              <a:gdLst/>
              <a:ahLst/>
              <a:cxnLst/>
              <a:rect l="l" t="t" r="r" b="b"/>
              <a:pathLst>
                <a:path w="365" h="1087" extrusionOk="0">
                  <a:moveTo>
                    <a:pt x="168" y="1"/>
                  </a:moveTo>
                  <a:cubicBezTo>
                    <a:pt x="105" y="1"/>
                    <a:pt x="41" y="41"/>
                    <a:pt x="34" y="122"/>
                  </a:cubicBezTo>
                  <a:cubicBezTo>
                    <a:pt x="21" y="297"/>
                    <a:pt x="7" y="473"/>
                    <a:pt x="14" y="648"/>
                  </a:cubicBezTo>
                  <a:cubicBezTo>
                    <a:pt x="14" y="796"/>
                    <a:pt x="1" y="945"/>
                    <a:pt x="109" y="1053"/>
                  </a:cubicBezTo>
                  <a:cubicBezTo>
                    <a:pt x="132" y="1076"/>
                    <a:pt x="161" y="1086"/>
                    <a:pt x="190" y="1086"/>
                  </a:cubicBezTo>
                  <a:cubicBezTo>
                    <a:pt x="229" y="1086"/>
                    <a:pt x="267" y="1067"/>
                    <a:pt x="291" y="1032"/>
                  </a:cubicBezTo>
                  <a:cubicBezTo>
                    <a:pt x="365" y="904"/>
                    <a:pt x="318" y="763"/>
                    <a:pt x="304" y="614"/>
                  </a:cubicBezTo>
                  <a:cubicBezTo>
                    <a:pt x="291" y="453"/>
                    <a:pt x="284" y="284"/>
                    <a:pt x="291" y="122"/>
                  </a:cubicBezTo>
                  <a:cubicBezTo>
                    <a:pt x="291" y="41"/>
                    <a:pt x="230" y="1"/>
                    <a:pt x="168" y="1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9"/>
            <p:cNvSpPr/>
            <p:nvPr/>
          </p:nvSpPr>
          <p:spPr>
            <a:xfrm>
              <a:off x="4318400" y="4070425"/>
              <a:ext cx="7600" cy="30150"/>
            </a:xfrm>
            <a:custGeom>
              <a:avLst/>
              <a:gdLst/>
              <a:ahLst/>
              <a:cxnLst/>
              <a:rect l="l" t="t" r="r" b="b"/>
              <a:pathLst>
                <a:path w="304" h="1206" extrusionOk="0">
                  <a:moveTo>
                    <a:pt x="94" y="0"/>
                  </a:moveTo>
                  <a:cubicBezTo>
                    <a:pt x="49" y="0"/>
                    <a:pt x="1" y="32"/>
                    <a:pt x="1" y="85"/>
                  </a:cubicBezTo>
                  <a:cubicBezTo>
                    <a:pt x="1" y="281"/>
                    <a:pt x="1" y="476"/>
                    <a:pt x="14" y="672"/>
                  </a:cubicBezTo>
                  <a:cubicBezTo>
                    <a:pt x="21" y="840"/>
                    <a:pt x="7" y="1002"/>
                    <a:pt x="75" y="1157"/>
                  </a:cubicBezTo>
                  <a:cubicBezTo>
                    <a:pt x="89" y="1191"/>
                    <a:pt x="121" y="1206"/>
                    <a:pt x="154" y="1206"/>
                  </a:cubicBezTo>
                  <a:cubicBezTo>
                    <a:pt x="201" y="1206"/>
                    <a:pt x="252" y="1177"/>
                    <a:pt x="264" y="1130"/>
                  </a:cubicBezTo>
                  <a:cubicBezTo>
                    <a:pt x="304" y="962"/>
                    <a:pt x="264" y="773"/>
                    <a:pt x="243" y="597"/>
                  </a:cubicBezTo>
                  <a:lnTo>
                    <a:pt x="243" y="591"/>
                  </a:lnTo>
                  <a:cubicBezTo>
                    <a:pt x="230" y="415"/>
                    <a:pt x="196" y="240"/>
                    <a:pt x="169" y="65"/>
                  </a:cubicBezTo>
                  <a:cubicBezTo>
                    <a:pt x="163" y="20"/>
                    <a:pt x="130" y="0"/>
                    <a:pt x="94" y="0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9"/>
            <p:cNvSpPr/>
            <p:nvPr/>
          </p:nvSpPr>
          <p:spPr>
            <a:xfrm>
              <a:off x="4274275" y="4084325"/>
              <a:ext cx="10275" cy="28925"/>
            </a:xfrm>
            <a:custGeom>
              <a:avLst/>
              <a:gdLst/>
              <a:ahLst/>
              <a:cxnLst/>
              <a:rect l="l" t="t" r="r" b="b"/>
              <a:pathLst>
                <a:path w="411" h="1157" extrusionOk="0">
                  <a:moveTo>
                    <a:pt x="148" y="0"/>
                  </a:moveTo>
                  <a:cubicBezTo>
                    <a:pt x="78" y="0"/>
                    <a:pt x="0" y="60"/>
                    <a:pt x="12" y="149"/>
                  </a:cubicBezTo>
                  <a:cubicBezTo>
                    <a:pt x="46" y="325"/>
                    <a:pt x="73" y="493"/>
                    <a:pt x="100" y="662"/>
                  </a:cubicBezTo>
                  <a:cubicBezTo>
                    <a:pt x="127" y="817"/>
                    <a:pt x="141" y="972"/>
                    <a:pt x="221" y="1114"/>
                  </a:cubicBezTo>
                  <a:cubicBezTo>
                    <a:pt x="237" y="1142"/>
                    <a:pt x="270" y="1157"/>
                    <a:pt x="302" y="1157"/>
                  </a:cubicBezTo>
                  <a:cubicBezTo>
                    <a:pt x="340" y="1157"/>
                    <a:pt x="376" y="1137"/>
                    <a:pt x="383" y="1093"/>
                  </a:cubicBezTo>
                  <a:cubicBezTo>
                    <a:pt x="410" y="938"/>
                    <a:pt x="370" y="790"/>
                    <a:pt x="343" y="635"/>
                  </a:cubicBezTo>
                  <a:cubicBezTo>
                    <a:pt x="316" y="453"/>
                    <a:pt x="282" y="271"/>
                    <a:pt x="248" y="89"/>
                  </a:cubicBezTo>
                  <a:cubicBezTo>
                    <a:pt x="238" y="27"/>
                    <a:pt x="195" y="0"/>
                    <a:pt x="148" y="0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7" name="Google Shape;467;p9"/>
          <p:cNvSpPr txBox="1">
            <a:spLocks noGrp="1"/>
          </p:cNvSpPr>
          <p:nvPr>
            <p:ph type="title"/>
          </p:nvPr>
        </p:nvSpPr>
        <p:spPr>
          <a:xfrm>
            <a:off x="1764300" y="615700"/>
            <a:ext cx="5615400" cy="158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10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68" name="Google Shape;468;p9"/>
          <p:cNvSpPr txBox="1">
            <a:spLocks noGrp="1"/>
          </p:cNvSpPr>
          <p:nvPr>
            <p:ph type="subTitle" idx="1"/>
          </p:nvPr>
        </p:nvSpPr>
        <p:spPr>
          <a:xfrm>
            <a:off x="1764300" y="2134725"/>
            <a:ext cx="5615400" cy="62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9" name="Google Shape;469;p9"/>
          <p:cNvSpPr/>
          <p:nvPr/>
        </p:nvSpPr>
        <p:spPr>
          <a:xfrm>
            <a:off x="-125" y="3644228"/>
            <a:ext cx="9144252" cy="1513473"/>
          </a:xfrm>
          <a:custGeom>
            <a:avLst/>
            <a:gdLst/>
            <a:ahLst/>
            <a:cxnLst/>
            <a:rect l="l" t="t" r="r" b="b"/>
            <a:pathLst>
              <a:path w="99122" h="22807" extrusionOk="0">
                <a:moveTo>
                  <a:pt x="61118" y="0"/>
                </a:moveTo>
                <a:cubicBezTo>
                  <a:pt x="40645" y="0"/>
                  <a:pt x="20272" y="2138"/>
                  <a:pt x="1" y="6374"/>
                </a:cubicBezTo>
                <a:lnTo>
                  <a:pt x="1" y="22807"/>
                </a:lnTo>
                <a:lnTo>
                  <a:pt x="99121" y="22807"/>
                </a:lnTo>
                <a:lnTo>
                  <a:pt x="99121" y="2450"/>
                </a:lnTo>
                <a:cubicBezTo>
                  <a:pt x="86417" y="814"/>
                  <a:pt x="73749" y="0"/>
                  <a:pt x="6111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0" name="Google Shape;470;p9"/>
          <p:cNvGrpSpPr/>
          <p:nvPr/>
        </p:nvGrpSpPr>
        <p:grpSpPr>
          <a:xfrm>
            <a:off x="629649" y="4053940"/>
            <a:ext cx="7884138" cy="973910"/>
            <a:chOff x="629649" y="4053940"/>
            <a:chExt cx="7884138" cy="973910"/>
          </a:xfrm>
        </p:grpSpPr>
        <p:grpSp>
          <p:nvGrpSpPr>
            <p:cNvPr id="471" name="Google Shape;471;p9"/>
            <p:cNvGrpSpPr/>
            <p:nvPr/>
          </p:nvGrpSpPr>
          <p:grpSpPr>
            <a:xfrm>
              <a:off x="629649" y="4885728"/>
              <a:ext cx="167162" cy="142122"/>
              <a:chOff x="1459849" y="4903578"/>
              <a:chExt cx="167162" cy="142122"/>
            </a:xfrm>
          </p:grpSpPr>
          <p:sp>
            <p:nvSpPr>
              <p:cNvPr id="472" name="Google Shape;472;p9"/>
              <p:cNvSpPr/>
              <p:nvPr/>
            </p:nvSpPr>
            <p:spPr>
              <a:xfrm>
                <a:off x="1459849" y="4957494"/>
                <a:ext cx="62105" cy="87841"/>
              </a:xfrm>
              <a:custGeom>
                <a:avLst/>
                <a:gdLst/>
                <a:ahLst/>
                <a:cxnLst/>
                <a:rect l="l" t="t" r="r" b="b"/>
                <a:pathLst>
                  <a:path w="976" h="1204" extrusionOk="0">
                    <a:moveTo>
                      <a:pt x="217" y="1"/>
                    </a:moveTo>
                    <a:cubicBezTo>
                      <a:pt x="106" y="1"/>
                      <a:pt x="1" y="114"/>
                      <a:pt x="75" y="239"/>
                    </a:cubicBezTo>
                    <a:cubicBezTo>
                      <a:pt x="237" y="536"/>
                      <a:pt x="392" y="833"/>
                      <a:pt x="568" y="1116"/>
                    </a:cubicBezTo>
                    <a:cubicBezTo>
                      <a:pt x="607" y="1178"/>
                      <a:pt x="664" y="1204"/>
                      <a:pt x="721" y="1204"/>
                    </a:cubicBezTo>
                    <a:cubicBezTo>
                      <a:pt x="849" y="1204"/>
                      <a:pt x="975" y="1072"/>
                      <a:pt x="891" y="927"/>
                    </a:cubicBezTo>
                    <a:cubicBezTo>
                      <a:pt x="723" y="637"/>
                      <a:pt x="534" y="361"/>
                      <a:pt x="352" y="78"/>
                    </a:cubicBezTo>
                    <a:cubicBezTo>
                      <a:pt x="316" y="23"/>
                      <a:pt x="266" y="1"/>
                      <a:pt x="217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3" name="Google Shape;473;p9"/>
              <p:cNvSpPr/>
              <p:nvPr/>
            </p:nvSpPr>
            <p:spPr>
              <a:xfrm>
                <a:off x="1511073" y="4903578"/>
                <a:ext cx="49252" cy="113376"/>
              </a:xfrm>
              <a:custGeom>
                <a:avLst/>
                <a:gdLst/>
                <a:ahLst/>
                <a:cxnLst/>
                <a:rect l="l" t="t" r="r" b="b"/>
                <a:pathLst>
                  <a:path w="774" h="1554" extrusionOk="0">
                    <a:moveTo>
                      <a:pt x="166" y="1"/>
                    </a:moveTo>
                    <a:cubicBezTo>
                      <a:pt x="81" y="1"/>
                      <a:pt x="1" y="65"/>
                      <a:pt x="32" y="176"/>
                    </a:cubicBezTo>
                    <a:cubicBezTo>
                      <a:pt x="100" y="439"/>
                      <a:pt x="160" y="702"/>
                      <a:pt x="235" y="958"/>
                    </a:cubicBezTo>
                    <a:cubicBezTo>
                      <a:pt x="288" y="1174"/>
                      <a:pt x="302" y="1390"/>
                      <a:pt x="491" y="1531"/>
                    </a:cubicBezTo>
                    <a:cubicBezTo>
                      <a:pt x="510" y="1547"/>
                      <a:pt x="531" y="1554"/>
                      <a:pt x="551" y="1554"/>
                    </a:cubicBezTo>
                    <a:cubicBezTo>
                      <a:pt x="610" y="1554"/>
                      <a:pt x="668" y="1500"/>
                      <a:pt x="693" y="1450"/>
                    </a:cubicBezTo>
                    <a:cubicBezTo>
                      <a:pt x="774" y="1241"/>
                      <a:pt x="659" y="1012"/>
                      <a:pt x="592" y="810"/>
                    </a:cubicBezTo>
                    <a:cubicBezTo>
                      <a:pt x="511" y="574"/>
                      <a:pt x="410" y="338"/>
                      <a:pt x="315" y="102"/>
                    </a:cubicBezTo>
                    <a:cubicBezTo>
                      <a:pt x="288" y="32"/>
                      <a:pt x="225" y="1"/>
                      <a:pt x="166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4" name="Google Shape;474;p9"/>
              <p:cNvSpPr/>
              <p:nvPr/>
            </p:nvSpPr>
            <p:spPr>
              <a:xfrm>
                <a:off x="1562869" y="4948739"/>
                <a:ext cx="64142" cy="96961"/>
              </a:xfrm>
              <a:custGeom>
                <a:avLst/>
                <a:gdLst/>
                <a:ahLst/>
                <a:cxnLst/>
                <a:rect l="l" t="t" r="r" b="b"/>
                <a:pathLst>
                  <a:path w="1008" h="1329" extrusionOk="0">
                    <a:moveTo>
                      <a:pt x="826" y="0"/>
                    </a:moveTo>
                    <a:cubicBezTo>
                      <a:pt x="796" y="0"/>
                      <a:pt x="765" y="11"/>
                      <a:pt x="735" y="36"/>
                    </a:cubicBezTo>
                    <a:lnTo>
                      <a:pt x="742" y="36"/>
                    </a:lnTo>
                    <a:cubicBezTo>
                      <a:pt x="533" y="204"/>
                      <a:pt x="351" y="400"/>
                      <a:pt x="236" y="643"/>
                    </a:cubicBezTo>
                    <a:cubicBezTo>
                      <a:pt x="162" y="804"/>
                      <a:pt x="0" y="1162"/>
                      <a:pt x="203" y="1297"/>
                    </a:cubicBezTo>
                    <a:cubicBezTo>
                      <a:pt x="239" y="1319"/>
                      <a:pt x="272" y="1329"/>
                      <a:pt x="301" y="1329"/>
                    </a:cubicBezTo>
                    <a:cubicBezTo>
                      <a:pt x="441" y="1329"/>
                      <a:pt x="506" y="1110"/>
                      <a:pt x="540" y="993"/>
                    </a:cubicBezTo>
                    <a:cubicBezTo>
                      <a:pt x="627" y="710"/>
                      <a:pt x="729" y="440"/>
                      <a:pt x="924" y="218"/>
                    </a:cubicBezTo>
                    <a:cubicBezTo>
                      <a:pt x="1007" y="119"/>
                      <a:pt x="926" y="0"/>
                      <a:pt x="826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75" name="Google Shape;475;p9"/>
            <p:cNvGrpSpPr/>
            <p:nvPr/>
          </p:nvGrpSpPr>
          <p:grpSpPr>
            <a:xfrm>
              <a:off x="1933589" y="4165707"/>
              <a:ext cx="167608" cy="105643"/>
              <a:chOff x="2313539" y="4811869"/>
              <a:chExt cx="167608" cy="105643"/>
            </a:xfrm>
          </p:grpSpPr>
          <p:sp>
            <p:nvSpPr>
              <p:cNvPr id="476" name="Google Shape;476;p9"/>
              <p:cNvSpPr/>
              <p:nvPr/>
            </p:nvSpPr>
            <p:spPr>
              <a:xfrm>
                <a:off x="2313539" y="4832006"/>
                <a:ext cx="62487" cy="84995"/>
              </a:xfrm>
              <a:custGeom>
                <a:avLst/>
                <a:gdLst/>
                <a:ahLst/>
                <a:cxnLst/>
                <a:rect l="l" t="t" r="r" b="b"/>
                <a:pathLst>
                  <a:path w="982" h="1165" extrusionOk="0">
                    <a:moveTo>
                      <a:pt x="265" y="0"/>
                    </a:moveTo>
                    <a:cubicBezTo>
                      <a:pt x="127" y="0"/>
                      <a:pt x="1" y="186"/>
                      <a:pt x="125" y="321"/>
                    </a:cubicBezTo>
                    <a:cubicBezTo>
                      <a:pt x="253" y="456"/>
                      <a:pt x="354" y="597"/>
                      <a:pt x="435" y="759"/>
                    </a:cubicBezTo>
                    <a:cubicBezTo>
                      <a:pt x="509" y="914"/>
                      <a:pt x="516" y="1096"/>
                      <a:pt x="691" y="1157"/>
                    </a:cubicBezTo>
                    <a:cubicBezTo>
                      <a:pt x="706" y="1163"/>
                      <a:pt x="721" y="1165"/>
                      <a:pt x="735" y="1165"/>
                    </a:cubicBezTo>
                    <a:cubicBezTo>
                      <a:pt x="789" y="1165"/>
                      <a:pt x="834" y="1127"/>
                      <a:pt x="867" y="1090"/>
                    </a:cubicBezTo>
                    <a:cubicBezTo>
                      <a:pt x="981" y="935"/>
                      <a:pt x="833" y="692"/>
                      <a:pt x="752" y="543"/>
                    </a:cubicBezTo>
                    <a:cubicBezTo>
                      <a:pt x="658" y="368"/>
                      <a:pt x="529" y="200"/>
                      <a:pt x="388" y="58"/>
                    </a:cubicBezTo>
                    <a:cubicBezTo>
                      <a:pt x="350" y="17"/>
                      <a:pt x="307" y="0"/>
                      <a:pt x="265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7" name="Google Shape;477;p9"/>
              <p:cNvSpPr/>
              <p:nvPr/>
            </p:nvSpPr>
            <p:spPr>
              <a:xfrm>
                <a:off x="2392698" y="4811869"/>
                <a:ext cx="33089" cy="86965"/>
              </a:xfrm>
              <a:custGeom>
                <a:avLst/>
                <a:gdLst/>
                <a:ahLst/>
                <a:cxnLst/>
                <a:rect l="l" t="t" r="r" b="b"/>
                <a:pathLst>
                  <a:path w="520" h="1192" extrusionOk="0">
                    <a:moveTo>
                      <a:pt x="265" y="1"/>
                    </a:moveTo>
                    <a:cubicBezTo>
                      <a:pt x="211" y="1"/>
                      <a:pt x="160" y="26"/>
                      <a:pt x="135" y="84"/>
                    </a:cubicBezTo>
                    <a:cubicBezTo>
                      <a:pt x="20" y="334"/>
                      <a:pt x="0" y="712"/>
                      <a:pt x="14" y="988"/>
                    </a:cubicBezTo>
                    <a:cubicBezTo>
                      <a:pt x="14" y="1082"/>
                      <a:pt x="74" y="1157"/>
                      <a:pt x="162" y="1184"/>
                    </a:cubicBezTo>
                    <a:cubicBezTo>
                      <a:pt x="179" y="1189"/>
                      <a:pt x="195" y="1191"/>
                      <a:pt x="211" y="1191"/>
                    </a:cubicBezTo>
                    <a:cubicBezTo>
                      <a:pt x="232" y="1191"/>
                      <a:pt x="253" y="1187"/>
                      <a:pt x="277" y="1184"/>
                    </a:cubicBezTo>
                    <a:cubicBezTo>
                      <a:pt x="337" y="1170"/>
                      <a:pt x="405" y="1103"/>
                      <a:pt x="418" y="1042"/>
                    </a:cubicBezTo>
                    <a:cubicBezTo>
                      <a:pt x="472" y="766"/>
                      <a:pt x="519" y="388"/>
                      <a:pt x="445" y="118"/>
                    </a:cubicBezTo>
                    <a:lnTo>
                      <a:pt x="445" y="118"/>
                    </a:lnTo>
                    <a:lnTo>
                      <a:pt x="445" y="125"/>
                    </a:lnTo>
                    <a:cubicBezTo>
                      <a:pt x="422" y="50"/>
                      <a:pt x="340" y="1"/>
                      <a:pt x="265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8" name="Google Shape;478;p9"/>
              <p:cNvSpPr/>
              <p:nvPr/>
            </p:nvSpPr>
            <p:spPr>
              <a:xfrm>
                <a:off x="2428714" y="4856155"/>
                <a:ext cx="52433" cy="61357"/>
              </a:xfrm>
              <a:custGeom>
                <a:avLst/>
                <a:gdLst/>
                <a:ahLst/>
                <a:cxnLst/>
                <a:rect l="l" t="t" r="r" b="b"/>
                <a:pathLst>
                  <a:path w="824" h="841" extrusionOk="0">
                    <a:moveTo>
                      <a:pt x="627" y="0"/>
                    </a:moveTo>
                    <a:cubicBezTo>
                      <a:pt x="592" y="0"/>
                      <a:pt x="557" y="13"/>
                      <a:pt x="526" y="44"/>
                    </a:cubicBezTo>
                    <a:cubicBezTo>
                      <a:pt x="365" y="206"/>
                      <a:pt x="203" y="361"/>
                      <a:pt x="81" y="556"/>
                    </a:cubicBezTo>
                    <a:cubicBezTo>
                      <a:pt x="1" y="693"/>
                      <a:pt x="128" y="841"/>
                      <a:pt x="260" y="841"/>
                    </a:cubicBezTo>
                    <a:cubicBezTo>
                      <a:pt x="304" y="841"/>
                      <a:pt x="348" y="824"/>
                      <a:pt x="385" y="786"/>
                    </a:cubicBezTo>
                    <a:cubicBezTo>
                      <a:pt x="540" y="617"/>
                      <a:pt x="648" y="421"/>
                      <a:pt x="762" y="226"/>
                    </a:cubicBezTo>
                    <a:cubicBezTo>
                      <a:pt x="823" y="115"/>
                      <a:pt x="729" y="0"/>
                      <a:pt x="627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79" name="Google Shape;479;p9"/>
            <p:cNvGrpSpPr/>
            <p:nvPr/>
          </p:nvGrpSpPr>
          <p:grpSpPr>
            <a:xfrm>
              <a:off x="5632643" y="4803554"/>
              <a:ext cx="194333" cy="110385"/>
              <a:chOff x="3169393" y="4715929"/>
              <a:chExt cx="194333" cy="110385"/>
            </a:xfrm>
          </p:grpSpPr>
          <p:sp>
            <p:nvSpPr>
              <p:cNvPr id="480" name="Google Shape;480;p9"/>
              <p:cNvSpPr/>
              <p:nvPr/>
            </p:nvSpPr>
            <p:spPr>
              <a:xfrm>
                <a:off x="3169393" y="4742048"/>
                <a:ext cx="70632" cy="84266"/>
              </a:xfrm>
              <a:custGeom>
                <a:avLst/>
                <a:gdLst/>
                <a:ahLst/>
                <a:cxnLst/>
                <a:rect l="l" t="t" r="r" b="b"/>
                <a:pathLst>
                  <a:path w="1110" h="1155" extrusionOk="0">
                    <a:moveTo>
                      <a:pt x="293" y="0"/>
                    </a:moveTo>
                    <a:cubicBezTo>
                      <a:pt x="141" y="0"/>
                      <a:pt x="0" y="213"/>
                      <a:pt x="134" y="367"/>
                    </a:cubicBezTo>
                    <a:lnTo>
                      <a:pt x="484" y="792"/>
                    </a:lnTo>
                    <a:cubicBezTo>
                      <a:pt x="592" y="920"/>
                      <a:pt x="693" y="1102"/>
                      <a:pt x="869" y="1149"/>
                    </a:cubicBezTo>
                    <a:cubicBezTo>
                      <a:pt x="882" y="1153"/>
                      <a:pt x="896" y="1155"/>
                      <a:pt x="910" y="1155"/>
                    </a:cubicBezTo>
                    <a:cubicBezTo>
                      <a:pt x="1004" y="1155"/>
                      <a:pt x="1110" y="1080"/>
                      <a:pt x="1098" y="974"/>
                    </a:cubicBezTo>
                    <a:cubicBezTo>
                      <a:pt x="1084" y="779"/>
                      <a:pt x="923" y="650"/>
                      <a:pt x="808" y="509"/>
                    </a:cubicBezTo>
                    <a:cubicBezTo>
                      <a:pt x="680" y="367"/>
                      <a:pt x="558" y="219"/>
                      <a:pt x="430" y="71"/>
                    </a:cubicBezTo>
                    <a:cubicBezTo>
                      <a:pt x="389" y="21"/>
                      <a:pt x="340" y="0"/>
                      <a:pt x="293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1" name="Google Shape;481;p9"/>
              <p:cNvSpPr/>
              <p:nvPr/>
            </p:nvSpPr>
            <p:spPr>
              <a:xfrm>
                <a:off x="3260260" y="4715929"/>
                <a:ext cx="30480" cy="92291"/>
              </a:xfrm>
              <a:custGeom>
                <a:avLst/>
                <a:gdLst/>
                <a:ahLst/>
                <a:cxnLst/>
                <a:rect l="l" t="t" r="r" b="b"/>
                <a:pathLst>
                  <a:path w="479" h="1265" extrusionOk="0">
                    <a:moveTo>
                      <a:pt x="239" y="0"/>
                    </a:moveTo>
                    <a:cubicBezTo>
                      <a:pt x="138" y="0"/>
                      <a:pt x="37" y="64"/>
                      <a:pt x="34" y="193"/>
                    </a:cubicBezTo>
                    <a:cubicBezTo>
                      <a:pt x="34" y="395"/>
                      <a:pt x="34" y="597"/>
                      <a:pt x="34" y="799"/>
                    </a:cubicBezTo>
                    <a:cubicBezTo>
                      <a:pt x="27" y="975"/>
                      <a:pt x="0" y="1137"/>
                      <a:pt x="162" y="1244"/>
                    </a:cubicBezTo>
                    <a:cubicBezTo>
                      <a:pt x="182" y="1258"/>
                      <a:pt x="209" y="1265"/>
                      <a:pt x="237" y="1265"/>
                    </a:cubicBezTo>
                    <a:cubicBezTo>
                      <a:pt x="265" y="1265"/>
                      <a:pt x="294" y="1258"/>
                      <a:pt x="317" y="1244"/>
                    </a:cubicBezTo>
                    <a:cubicBezTo>
                      <a:pt x="479" y="1137"/>
                      <a:pt x="445" y="975"/>
                      <a:pt x="445" y="799"/>
                    </a:cubicBezTo>
                    <a:cubicBezTo>
                      <a:pt x="445" y="597"/>
                      <a:pt x="439" y="395"/>
                      <a:pt x="439" y="193"/>
                    </a:cubicBezTo>
                    <a:cubicBezTo>
                      <a:pt x="439" y="64"/>
                      <a:pt x="339" y="0"/>
                      <a:pt x="239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2" name="Google Shape;482;p9"/>
              <p:cNvSpPr/>
              <p:nvPr/>
            </p:nvSpPr>
            <p:spPr>
              <a:xfrm>
                <a:off x="3304039" y="4748103"/>
                <a:ext cx="59687" cy="74781"/>
              </a:xfrm>
              <a:custGeom>
                <a:avLst/>
                <a:gdLst/>
                <a:ahLst/>
                <a:cxnLst/>
                <a:rect l="l" t="t" r="r" b="b"/>
                <a:pathLst>
                  <a:path w="938" h="1025" extrusionOk="0">
                    <a:moveTo>
                      <a:pt x="711" y="1"/>
                    </a:moveTo>
                    <a:cubicBezTo>
                      <a:pt x="655" y="1"/>
                      <a:pt x="599" y="23"/>
                      <a:pt x="553" y="62"/>
                    </a:cubicBezTo>
                    <a:cubicBezTo>
                      <a:pt x="337" y="230"/>
                      <a:pt x="121" y="466"/>
                      <a:pt x="34" y="729"/>
                    </a:cubicBezTo>
                    <a:cubicBezTo>
                      <a:pt x="0" y="837"/>
                      <a:pt x="67" y="965"/>
                      <a:pt x="169" y="1006"/>
                    </a:cubicBezTo>
                    <a:cubicBezTo>
                      <a:pt x="199" y="1018"/>
                      <a:pt x="230" y="1024"/>
                      <a:pt x="259" y="1024"/>
                    </a:cubicBezTo>
                    <a:cubicBezTo>
                      <a:pt x="338" y="1024"/>
                      <a:pt x="409" y="980"/>
                      <a:pt x="459" y="911"/>
                    </a:cubicBezTo>
                    <a:cubicBezTo>
                      <a:pt x="526" y="817"/>
                      <a:pt x="573" y="709"/>
                      <a:pt x="641" y="615"/>
                    </a:cubicBezTo>
                    <a:cubicBezTo>
                      <a:pt x="701" y="520"/>
                      <a:pt x="775" y="439"/>
                      <a:pt x="856" y="365"/>
                    </a:cubicBezTo>
                    <a:cubicBezTo>
                      <a:pt x="937" y="284"/>
                      <a:pt x="937" y="143"/>
                      <a:pt x="856" y="62"/>
                    </a:cubicBezTo>
                    <a:cubicBezTo>
                      <a:pt x="814" y="20"/>
                      <a:pt x="763" y="1"/>
                      <a:pt x="711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83" name="Google Shape;483;p9"/>
            <p:cNvGrpSpPr/>
            <p:nvPr/>
          </p:nvGrpSpPr>
          <p:grpSpPr>
            <a:xfrm>
              <a:off x="3213032" y="4903567"/>
              <a:ext cx="166017" cy="106445"/>
              <a:chOff x="8105507" y="3916667"/>
              <a:chExt cx="166017" cy="106445"/>
            </a:xfrm>
          </p:grpSpPr>
          <p:sp>
            <p:nvSpPr>
              <p:cNvPr id="484" name="Google Shape;484;p9"/>
              <p:cNvSpPr/>
              <p:nvPr/>
            </p:nvSpPr>
            <p:spPr>
              <a:xfrm>
                <a:off x="8105507" y="3916667"/>
                <a:ext cx="65032" cy="96158"/>
              </a:xfrm>
              <a:custGeom>
                <a:avLst/>
                <a:gdLst/>
                <a:ahLst/>
                <a:cxnLst/>
                <a:rect l="l" t="t" r="r" b="b"/>
                <a:pathLst>
                  <a:path w="1022" h="1318" extrusionOk="0">
                    <a:moveTo>
                      <a:pt x="247" y="0"/>
                    </a:moveTo>
                    <a:cubicBezTo>
                      <a:pt x="94" y="0"/>
                      <a:pt x="1" y="232"/>
                      <a:pt x="159" y="345"/>
                    </a:cubicBezTo>
                    <a:cubicBezTo>
                      <a:pt x="301" y="446"/>
                      <a:pt x="408" y="595"/>
                      <a:pt x="469" y="756"/>
                    </a:cubicBezTo>
                    <a:cubicBezTo>
                      <a:pt x="523" y="912"/>
                      <a:pt x="489" y="1100"/>
                      <a:pt x="584" y="1228"/>
                    </a:cubicBezTo>
                    <a:cubicBezTo>
                      <a:pt x="621" y="1282"/>
                      <a:pt x="685" y="1318"/>
                      <a:pt x="747" y="1318"/>
                    </a:cubicBezTo>
                    <a:cubicBezTo>
                      <a:pt x="786" y="1318"/>
                      <a:pt x="825" y="1303"/>
                      <a:pt x="853" y="1269"/>
                    </a:cubicBezTo>
                    <a:cubicBezTo>
                      <a:pt x="1022" y="1073"/>
                      <a:pt x="928" y="783"/>
                      <a:pt x="833" y="574"/>
                    </a:cubicBezTo>
                    <a:cubicBezTo>
                      <a:pt x="725" y="345"/>
                      <a:pt x="550" y="163"/>
                      <a:pt x="341" y="28"/>
                    </a:cubicBezTo>
                    <a:cubicBezTo>
                      <a:pt x="308" y="9"/>
                      <a:pt x="277" y="0"/>
                      <a:pt x="247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5" name="Google Shape;485;p9"/>
              <p:cNvSpPr/>
              <p:nvPr/>
            </p:nvSpPr>
            <p:spPr>
              <a:xfrm>
                <a:off x="8182502" y="3917834"/>
                <a:ext cx="30989" cy="89081"/>
              </a:xfrm>
              <a:custGeom>
                <a:avLst/>
                <a:gdLst/>
                <a:ahLst/>
                <a:cxnLst/>
                <a:rect l="l" t="t" r="r" b="b"/>
                <a:pathLst>
                  <a:path w="487" h="1221" extrusionOk="0">
                    <a:moveTo>
                      <a:pt x="244" y="0"/>
                    </a:moveTo>
                    <a:cubicBezTo>
                      <a:pt x="161" y="0"/>
                      <a:pt x="78" y="56"/>
                      <a:pt x="68" y="167"/>
                    </a:cubicBezTo>
                    <a:cubicBezTo>
                      <a:pt x="48" y="437"/>
                      <a:pt x="28" y="713"/>
                      <a:pt x="1" y="983"/>
                    </a:cubicBezTo>
                    <a:cubicBezTo>
                      <a:pt x="1" y="1057"/>
                      <a:pt x="55" y="1152"/>
                      <a:pt x="122" y="1185"/>
                    </a:cubicBezTo>
                    <a:cubicBezTo>
                      <a:pt x="169" y="1209"/>
                      <a:pt x="206" y="1221"/>
                      <a:pt x="244" y="1221"/>
                    </a:cubicBezTo>
                    <a:cubicBezTo>
                      <a:pt x="281" y="1221"/>
                      <a:pt x="318" y="1209"/>
                      <a:pt x="365" y="1185"/>
                    </a:cubicBezTo>
                    <a:cubicBezTo>
                      <a:pt x="432" y="1152"/>
                      <a:pt x="486" y="1057"/>
                      <a:pt x="486" y="983"/>
                    </a:cubicBezTo>
                    <a:lnTo>
                      <a:pt x="419" y="167"/>
                    </a:lnTo>
                    <a:cubicBezTo>
                      <a:pt x="409" y="56"/>
                      <a:pt x="326" y="0"/>
                      <a:pt x="244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6" name="Google Shape;486;p9"/>
              <p:cNvSpPr/>
              <p:nvPr/>
            </p:nvSpPr>
            <p:spPr>
              <a:xfrm>
                <a:off x="8210182" y="3948404"/>
                <a:ext cx="61342" cy="74708"/>
              </a:xfrm>
              <a:custGeom>
                <a:avLst/>
                <a:gdLst/>
                <a:ahLst/>
                <a:cxnLst/>
                <a:rect l="l" t="t" r="r" b="b"/>
                <a:pathLst>
                  <a:path w="964" h="1024" extrusionOk="0">
                    <a:moveTo>
                      <a:pt x="681" y="0"/>
                    </a:moveTo>
                    <a:cubicBezTo>
                      <a:pt x="612" y="0"/>
                      <a:pt x="540" y="32"/>
                      <a:pt x="483" y="106"/>
                    </a:cubicBezTo>
                    <a:cubicBezTo>
                      <a:pt x="361" y="267"/>
                      <a:pt x="240" y="429"/>
                      <a:pt x="132" y="605"/>
                    </a:cubicBezTo>
                    <a:cubicBezTo>
                      <a:pt x="1" y="816"/>
                      <a:pt x="203" y="1024"/>
                      <a:pt x="397" y="1024"/>
                    </a:cubicBezTo>
                    <a:cubicBezTo>
                      <a:pt x="481" y="1024"/>
                      <a:pt x="564" y="984"/>
                      <a:pt x="618" y="888"/>
                    </a:cubicBezTo>
                    <a:cubicBezTo>
                      <a:pt x="719" y="713"/>
                      <a:pt x="800" y="530"/>
                      <a:pt x="881" y="342"/>
                    </a:cubicBezTo>
                    <a:cubicBezTo>
                      <a:pt x="964" y="152"/>
                      <a:pt x="831" y="0"/>
                      <a:pt x="681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87" name="Google Shape;487;p9"/>
            <p:cNvGrpSpPr/>
            <p:nvPr/>
          </p:nvGrpSpPr>
          <p:grpSpPr>
            <a:xfrm>
              <a:off x="7388172" y="4053940"/>
              <a:ext cx="188606" cy="117097"/>
              <a:chOff x="6912722" y="4491852"/>
              <a:chExt cx="188606" cy="117097"/>
            </a:xfrm>
          </p:grpSpPr>
          <p:sp>
            <p:nvSpPr>
              <p:cNvPr id="488" name="Google Shape;488;p9"/>
              <p:cNvSpPr/>
              <p:nvPr/>
            </p:nvSpPr>
            <p:spPr>
              <a:xfrm>
                <a:off x="6912722" y="4491852"/>
                <a:ext cx="60387" cy="88060"/>
              </a:xfrm>
              <a:custGeom>
                <a:avLst/>
                <a:gdLst/>
                <a:ahLst/>
                <a:cxnLst/>
                <a:rect l="l" t="t" r="r" b="b"/>
                <a:pathLst>
                  <a:path w="949" h="1207" extrusionOk="0">
                    <a:moveTo>
                      <a:pt x="319" y="1"/>
                    </a:moveTo>
                    <a:cubicBezTo>
                      <a:pt x="150" y="1"/>
                      <a:pt x="1" y="234"/>
                      <a:pt x="144" y="409"/>
                    </a:cubicBezTo>
                    <a:cubicBezTo>
                      <a:pt x="299" y="598"/>
                      <a:pt x="374" y="807"/>
                      <a:pt x="455" y="1036"/>
                    </a:cubicBezTo>
                    <a:cubicBezTo>
                      <a:pt x="495" y="1154"/>
                      <a:pt x="585" y="1206"/>
                      <a:pt x="676" y="1206"/>
                    </a:cubicBezTo>
                    <a:cubicBezTo>
                      <a:pt x="811" y="1206"/>
                      <a:pt x="948" y="1090"/>
                      <a:pt x="920" y="908"/>
                    </a:cubicBezTo>
                    <a:cubicBezTo>
                      <a:pt x="866" y="604"/>
                      <a:pt x="677" y="308"/>
                      <a:pt x="475" y="78"/>
                    </a:cubicBezTo>
                    <a:cubicBezTo>
                      <a:pt x="427" y="24"/>
                      <a:pt x="372" y="1"/>
                      <a:pt x="319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9" name="Google Shape;489;p9"/>
              <p:cNvSpPr/>
              <p:nvPr/>
            </p:nvSpPr>
            <p:spPr>
              <a:xfrm>
                <a:off x="6980872" y="4500461"/>
                <a:ext cx="58224" cy="82734"/>
              </a:xfrm>
              <a:custGeom>
                <a:avLst/>
                <a:gdLst/>
                <a:ahLst/>
                <a:cxnLst/>
                <a:rect l="l" t="t" r="r" b="b"/>
                <a:pathLst>
                  <a:path w="915" h="1134" extrusionOk="0">
                    <a:moveTo>
                      <a:pt x="622" y="1"/>
                    </a:moveTo>
                    <a:cubicBezTo>
                      <a:pt x="563" y="1"/>
                      <a:pt x="504" y="28"/>
                      <a:pt x="469" y="88"/>
                    </a:cubicBezTo>
                    <a:cubicBezTo>
                      <a:pt x="408" y="196"/>
                      <a:pt x="388" y="318"/>
                      <a:pt x="328" y="419"/>
                    </a:cubicBezTo>
                    <a:cubicBezTo>
                      <a:pt x="267" y="527"/>
                      <a:pt x="206" y="641"/>
                      <a:pt x="132" y="736"/>
                    </a:cubicBezTo>
                    <a:cubicBezTo>
                      <a:pt x="0" y="913"/>
                      <a:pt x="193" y="1133"/>
                      <a:pt x="377" y="1133"/>
                    </a:cubicBezTo>
                    <a:cubicBezTo>
                      <a:pt x="437" y="1133"/>
                      <a:pt x="497" y="1109"/>
                      <a:pt x="543" y="1053"/>
                    </a:cubicBezTo>
                    <a:cubicBezTo>
                      <a:pt x="732" y="817"/>
                      <a:pt x="914" y="453"/>
                      <a:pt x="813" y="136"/>
                    </a:cubicBezTo>
                    <a:cubicBezTo>
                      <a:pt x="786" y="50"/>
                      <a:pt x="703" y="1"/>
                      <a:pt x="622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0" name="Google Shape;490;p9"/>
              <p:cNvSpPr/>
              <p:nvPr/>
            </p:nvSpPr>
            <p:spPr>
              <a:xfrm>
                <a:off x="7032351" y="4533876"/>
                <a:ext cx="68978" cy="75073"/>
              </a:xfrm>
              <a:custGeom>
                <a:avLst/>
                <a:gdLst/>
                <a:ahLst/>
                <a:cxnLst/>
                <a:rect l="l" t="t" r="r" b="b"/>
                <a:pathLst>
                  <a:path w="1084" h="1029" extrusionOk="0">
                    <a:moveTo>
                      <a:pt x="743" y="0"/>
                    </a:moveTo>
                    <a:cubicBezTo>
                      <a:pt x="687" y="0"/>
                      <a:pt x="630" y="21"/>
                      <a:pt x="584" y="69"/>
                    </a:cubicBezTo>
                    <a:cubicBezTo>
                      <a:pt x="395" y="271"/>
                      <a:pt x="173" y="467"/>
                      <a:pt x="65" y="730"/>
                    </a:cubicBezTo>
                    <a:cubicBezTo>
                      <a:pt x="0" y="886"/>
                      <a:pt x="155" y="1029"/>
                      <a:pt x="305" y="1029"/>
                    </a:cubicBezTo>
                    <a:cubicBezTo>
                      <a:pt x="343" y="1029"/>
                      <a:pt x="381" y="1020"/>
                      <a:pt x="415" y="999"/>
                    </a:cubicBezTo>
                    <a:cubicBezTo>
                      <a:pt x="651" y="851"/>
                      <a:pt x="800" y="581"/>
                      <a:pt x="962" y="359"/>
                    </a:cubicBezTo>
                    <a:cubicBezTo>
                      <a:pt x="1084" y="191"/>
                      <a:pt x="914" y="0"/>
                      <a:pt x="743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91" name="Google Shape;491;p9"/>
            <p:cNvGrpSpPr/>
            <p:nvPr/>
          </p:nvGrpSpPr>
          <p:grpSpPr>
            <a:xfrm>
              <a:off x="4487457" y="4059267"/>
              <a:ext cx="166017" cy="106445"/>
              <a:chOff x="8105507" y="3916667"/>
              <a:chExt cx="166017" cy="106445"/>
            </a:xfrm>
          </p:grpSpPr>
          <p:sp>
            <p:nvSpPr>
              <p:cNvPr id="492" name="Google Shape;492;p9"/>
              <p:cNvSpPr/>
              <p:nvPr/>
            </p:nvSpPr>
            <p:spPr>
              <a:xfrm>
                <a:off x="8105507" y="3916667"/>
                <a:ext cx="65032" cy="96158"/>
              </a:xfrm>
              <a:custGeom>
                <a:avLst/>
                <a:gdLst/>
                <a:ahLst/>
                <a:cxnLst/>
                <a:rect l="l" t="t" r="r" b="b"/>
                <a:pathLst>
                  <a:path w="1022" h="1318" extrusionOk="0">
                    <a:moveTo>
                      <a:pt x="247" y="0"/>
                    </a:moveTo>
                    <a:cubicBezTo>
                      <a:pt x="94" y="0"/>
                      <a:pt x="1" y="232"/>
                      <a:pt x="159" y="345"/>
                    </a:cubicBezTo>
                    <a:cubicBezTo>
                      <a:pt x="301" y="446"/>
                      <a:pt x="408" y="595"/>
                      <a:pt x="469" y="756"/>
                    </a:cubicBezTo>
                    <a:cubicBezTo>
                      <a:pt x="523" y="912"/>
                      <a:pt x="489" y="1100"/>
                      <a:pt x="584" y="1228"/>
                    </a:cubicBezTo>
                    <a:cubicBezTo>
                      <a:pt x="621" y="1282"/>
                      <a:pt x="685" y="1318"/>
                      <a:pt x="747" y="1318"/>
                    </a:cubicBezTo>
                    <a:cubicBezTo>
                      <a:pt x="786" y="1318"/>
                      <a:pt x="825" y="1303"/>
                      <a:pt x="853" y="1269"/>
                    </a:cubicBezTo>
                    <a:cubicBezTo>
                      <a:pt x="1022" y="1073"/>
                      <a:pt x="928" y="783"/>
                      <a:pt x="833" y="574"/>
                    </a:cubicBezTo>
                    <a:cubicBezTo>
                      <a:pt x="725" y="345"/>
                      <a:pt x="550" y="163"/>
                      <a:pt x="341" y="28"/>
                    </a:cubicBezTo>
                    <a:cubicBezTo>
                      <a:pt x="308" y="9"/>
                      <a:pt x="277" y="0"/>
                      <a:pt x="247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3" name="Google Shape;493;p9"/>
              <p:cNvSpPr/>
              <p:nvPr/>
            </p:nvSpPr>
            <p:spPr>
              <a:xfrm>
                <a:off x="8182502" y="3917834"/>
                <a:ext cx="30989" cy="89081"/>
              </a:xfrm>
              <a:custGeom>
                <a:avLst/>
                <a:gdLst/>
                <a:ahLst/>
                <a:cxnLst/>
                <a:rect l="l" t="t" r="r" b="b"/>
                <a:pathLst>
                  <a:path w="487" h="1221" extrusionOk="0">
                    <a:moveTo>
                      <a:pt x="244" y="0"/>
                    </a:moveTo>
                    <a:cubicBezTo>
                      <a:pt x="161" y="0"/>
                      <a:pt x="78" y="56"/>
                      <a:pt x="68" y="167"/>
                    </a:cubicBezTo>
                    <a:cubicBezTo>
                      <a:pt x="48" y="437"/>
                      <a:pt x="28" y="713"/>
                      <a:pt x="1" y="983"/>
                    </a:cubicBezTo>
                    <a:cubicBezTo>
                      <a:pt x="1" y="1057"/>
                      <a:pt x="55" y="1152"/>
                      <a:pt x="122" y="1185"/>
                    </a:cubicBezTo>
                    <a:cubicBezTo>
                      <a:pt x="169" y="1209"/>
                      <a:pt x="206" y="1221"/>
                      <a:pt x="244" y="1221"/>
                    </a:cubicBezTo>
                    <a:cubicBezTo>
                      <a:pt x="281" y="1221"/>
                      <a:pt x="318" y="1209"/>
                      <a:pt x="365" y="1185"/>
                    </a:cubicBezTo>
                    <a:cubicBezTo>
                      <a:pt x="432" y="1152"/>
                      <a:pt x="486" y="1057"/>
                      <a:pt x="486" y="983"/>
                    </a:cubicBezTo>
                    <a:lnTo>
                      <a:pt x="419" y="167"/>
                    </a:lnTo>
                    <a:cubicBezTo>
                      <a:pt x="409" y="56"/>
                      <a:pt x="326" y="0"/>
                      <a:pt x="244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4" name="Google Shape;494;p9"/>
              <p:cNvSpPr/>
              <p:nvPr/>
            </p:nvSpPr>
            <p:spPr>
              <a:xfrm>
                <a:off x="8210182" y="3948404"/>
                <a:ext cx="61342" cy="74708"/>
              </a:xfrm>
              <a:custGeom>
                <a:avLst/>
                <a:gdLst/>
                <a:ahLst/>
                <a:cxnLst/>
                <a:rect l="l" t="t" r="r" b="b"/>
                <a:pathLst>
                  <a:path w="964" h="1024" extrusionOk="0">
                    <a:moveTo>
                      <a:pt x="681" y="0"/>
                    </a:moveTo>
                    <a:cubicBezTo>
                      <a:pt x="612" y="0"/>
                      <a:pt x="540" y="32"/>
                      <a:pt x="483" y="106"/>
                    </a:cubicBezTo>
                    <a:cubicBezTo>
                      <a:pt x="361" y="267"/>
                      <a:pt x="240" y="429"/>
                      <a:pt x="132" y="605"/>
                    </a:cubicBezTo>
                    <a:cubicBezTo>
                      <a:pt x="1" y="816"/>
                      <a:pt x="203" y="1024"/>
                      <a:pt x="397" y="1024"/>
                    </a:cubicBezTo>
                    <a:cubicBezTo>
                      <a:pt x="481" y="1024"/>
                      <a:pt x="564" y="984"/>
                      <a:pt x="618" y="888"/>
                    </a:cubicBezTo>
                    <a:cubicBezTo>
                      <a:pt x="719" y="713"/>
                      <a:pt x="800" y="530"/>
                      <a:pt x="881" y="342"/>
                    </a:cubicBezTo>
                    <a:cubicBezTo>
                      <a:pt x="964" y="152"/>
                      <a:pt x="831" y="0"/>
                      <a:pt x="681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95" name="Google Shape;495;p9"/>
            <p:cNvGrpSpPr/>
            <p:nvPr/>
          </p:nvGrpSpPr>
          <p:grpSpPr>
            <a:xfrm>
              <a:off x="8347770" y="4697117"/>
              <a:ext cx="166017" cy="106445"/>
              <a:chOff x="8105507" y="3916667"/>
              <a:chExt cx="166017" cy="106445"/>
            </a:xfrm>
          </p:grpSpPr>
          <p:sp>
            <p:nvSpPr>
              <p:cNvPr id="496" name="Google Shape;496;p9"/>
              <p:cNvSpPr/>
              <p:nvPr/>
            </p:nvSpPr>
            <p:spPr>
              <a:xfrm>
                <a:off x="8105507" y="3916667"/>
                <a:ext cx="65032" cy="96158"/>
              </a:xfrm>
              <a:custGeom>
                <a:avLst/>
                <a:gdLst/>
                <a:ahLst/>
                <a:cxnLst/>
                <a:rect l="l" t="t" r="r" b="b"/>
                <a:pathLst>
                  <a:path w="1022" h="1318" extrusionOk="0">
                    <a:moveTo>
                      <a:pt x="247" y="0"/>
                    </a:moveTo>
                    <a:cubicBezTo>
                      <a:pt x="94" y="0"/>
                      <a:pt x="1" y="232"/>
                      <a:pt x="159" y="345"/>
                    </a:cubicBezTo>
                    <a:cubicBezTo>
                      <a:pt x="301" y="446"/>
                      <a:pt x="408" y="595"/>
                      <a:pt x="469" y="756"/>
                    </a:cubicBezTo>
                    <a:cubicBezTo>
                      <a:pt x="523" y="912"/>
                      <a:pt x="489" y="1100"/>
                      <a:pt x="584" y="1228"/>
                    </a:cubicBezTo>
                    <a:cubicBezTo>
                      <a:pt x="621" y="1282"/>
                      <a:pt x="685" y="1318"/>
                      <a:pt x="747" y="1318"/>
                    </a:cubicBezTo>
                    <a:cubicBezTo>
                      <a:pt x="786" y="1318"/>
                      <a:pt x="825" y="1303"/>
                      <a:pt x="853" y="1269"/>
                    </a:cubicBezTo>
                    <a:cubicBezTo>
                      <a:pt x="1022" y="1073"/>
                      <a:pt x="928" y="783"/>
                      <a:pt x="833" y="574"/>
                    </a:cubicBezTo>
                    <a:cubicBezTo>
                      <a:pt x="725" y="345"/>
                      <a:pt x="550" y="163"/>
                      <a:pt x="341" y="28"/>
                    </a:cubicBezTo>
                    <a:cubicBezTo>
                      <a:pt x="308" y="9"/>
                      <a:pt x="277" y="0"/>
                      <a:pt x="247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7" name="Google Shape;497;p9"/>
              <p:cNvSpPr/>
              <p:nvPr/>
            </p:nvSpPr>
            <p:spPr>
              <a:xfrm>
                <a:off x="8182502" y="3917834"/>
                <a:ext cx="30989" cy="89081"/>
              </a:xfrm>
              <a:custGeom>
                <a:avLst/>
                <a:gdLst/>
                <a:ahLst/>
                <a:cxnLst/>
                <a:rect l="l" t="t" r="r" b="b"/>
                <a:pathLst>
                  <a:path w="487" h="1221" extrusionOk="0">
                    <a:moveTo>
                      <a:pt x="244" y="0"/>
                    </a:moveTo>
                    <a:cubicBezTo>
                      <a:pt x="161" y="0"/>
                      <a:pt x="78" y="56"/>
                      <a:pt x="68" y="167"/>
                    </a:cubicBezTo>
                    <a:cubicBezTo>
                      <a:pt x="48" y="437"/>
                      <a:pt x="28" y="713"/>
                      <a:pt x="1" y="983"/>
                    </a:cubicBezTo>
                    <a:cubicBezTo>
                      <a:pt x="1" y="1057"/>
                      <a:pt x="55" y="1152"/>
                      <a:pt x="122" y="1185"/>
                    </a:cubicBezTo>
                    <a:cubicBezTo>
                      <a:pt x="169" y="1209"/>
                      <a:pt x="206" y="1221"/>
                      <a:pt x="244" y="1221"/>
                    </a:cubicBezTo>
                    <a:cubicBezTo>
                      <a:pt x="281" y="1221"/>
                      <a:pt x="318" y="1209"/>
                      <a:pt x="365" y="1185"/>
                    </a:cubicBezTo>
                    <a:cubicBezTo>
                      <a:pt x="432" y="1152"/>
                      <a:pt x="486" y="1057"/>
                      <a:pt x="486" y="983"/>
                    </a:cubicBezTo>
                    <a:lnTo>
                      <a:pt x="419" y="167"/>
                    </a:lnTo>
                    <a:cubicBezTo>
                      <a:pt x="409" y="56"/>
                      <a:pt x="326" y="0"/>
                      <a:pt x="244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8" name="Google Shape;498;p9"/>
              <p:cNvSpPr/>
              <p:nvPr/>
            </p:nvSpPr>
            <p:spPr>
              <a:xfrm>
                <a:off x="8210182" y="3948404"/>
                <a:ext cx="61342" cy="74708"/>
              </a:xfrm>
              <a:custGeom>
                <a:avLst/>
                <a:gdLst/>
                <a:ahLst/>
                <a:cxnLst/>
                <a:rect l="l" t="t" r="r" b="b"/>
                <a:pathLst>
                  <a:path w="964" h="1024" extrusionOk="0">
                    <a:moveTo>
                      <a:pt x="681" y="0"/>
                    </a:moveTo>
                    <a:cubicBezTo>
                      <a:pt x="612" y="0"/>
                      <a:pt x="540" y="32"/>
                      <a:pt x="483" y="106"/>
                    </a:cubicBezTo>
                    <a:cubicBezTo>
                      <a:pt x="361" y="267"/>
                      <a:pt x="240" y="429"/>
                      <a:pt x="132" y="605"/>
                    </a:cubicBezTo>
                    <a:cubicBezTo>
                      <a:pt x="1" y="816"/>
                      <a:pt x="203" y="1024"/>
                      <a:pt x="397" y="1024"/>
                    </a:cubicBezTo>
                    <a:cubicBezTo>
                      <a:pt x="481" y="1024"/>
                      <a:pt x="564" y="984"/>
                      <a:pt x="618" y="888"/>
                    </a:cubicBezTo>
                    <a:cubicBezTo>
                      <a:pt x="719" y="713"/>
                      <a:pt x="800" y="530"/>
                      <a:pt x="881" y="342"/>
                    </a:cubicBezTo>
                    <a:cubicBezTo>
                      <a:pt x="964" y="152"/>
                      <a:pt x="831" y="0"/>
                      <a:pt x="681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13"/>
          <p:cNvSpPr/>
          <p:nvPr/>
        </p:nvSpPr>
        <p:spPr>
          <a:xfrm>
            <a:off x="-3389" y="3131978"/>
            <a:ext cx="9150778" cy="2011527"/>
          </a:xfrm>
          <a:custGeom>
            <a:avLst/>
            <a:gdLst/>
            <a:ahLst/>
            <a:cxnLst/>
            <a:rect l="l" t="t" r="r" b="b"/>
            <a:pathLst>
              <a:path w="284960" h="62640" extrusionOk="0">
                <a:moveTo>
                  <a:pt x="28810" y="1"/>
                </a:moveTo>
                <a:cubicBezTo>
                  <a:pt x="27913" y="1"/>
                  <a:pt x="27012" y="28"/>
                  <a:pt x="26110" y="85"/>
                </a:cubicBezTo>
                <a:cubicBezTo>
                  <a:pt x="15502" y="754"/>
                  <a:pt x="4681" y="6985"/>
                  <a:pt x="0" y="16043"/>
                </a:cubicBezTo>
                <a:lnTo>
                  <a:pt x="0" y="62639"/>
                </a:lnTo>
                <a:cubicBezTo>
                  <a:pt x="39125" y="55163"/>
                  <a:pt x="87712" y="49080"/>
                  <a:pt x="143535" y="49080"/>
                </a:cubicBezTo>
                <a:cubicBezTo>
                  <a:pt x="144221" y="49080"/>
                  <a:pt x="144908" y="49081"/>
                  <a:pt x="145595" y="49083"/>
                </a:cubicBezTo>
                <a:cubicBezTo>
                  <a:pt x="199517" y="49235"/>
                  <a:pt x="246631" y="55101"/>
                  <a:pt x="284960" y="62305"/>
                </a:cubicBezTo>
                <a:lnTo>
                  <a:pt x="284960" y="19113"/>
                </a:lnTo>
                <a:cubicBezTo>
                  <a:pt x="278715" y="20017"/>
                  <a:pt x="272444" y="20512"/>
                  <a:pt x="266170" y="20512"/>
                </a:cubicBezTo>
                <a:cubicBezTo>
                  <a:pt x="260839" y="20512"/>
                  <a:pt x="255507" y="20154"/>
                  <a:pt x="250187" y="19386"/>
                </a:cubicBezTo>
                <a:cubicBezTo>
                  <a:pt x="226936" y="15985"/>
                  <a:pt x="204335" y="4871"/>
                  <a:pt x="181288" y="4871"/>
                </a:cubicBezTo>
                <a:cubicBezTo>
                  <a:pt x="177972" y="4871"/>
                  <a:pt x="174647" y="5101"/>
                  <a:pt x="171310" y="5617"/>
                </a:cubicBezTo>
                <a:cubicBezTo>
                  <a:pt x="148984" y="9080"/>
                  <a:pt x="129266" y="25087"/>
                  <a:pt x="106775" y="25087"/>
                </a:cubicBezTo>
                <a:cubicBezTo>
                  <a:pt x="106362" y="25087"/>
                  <a:pt x="105948" y="25081"/>
                  <a:pt x="105534" y="25070"/>
                </a:cubicBezTo>
                <a:cubicBezTo>
                  <a:pt x="91521" y="24736"/>
                  <a:pt x="78573" y="17988"/>
                  <a:pt x="66019" y="11666"/>
                </a:cubicBezTo>
                <a:cubicBezTo>
                  <a:pt x="54305" y="5780"/>
                  <a:pt x="41819" y="1"/>
                  <a:pt x="28810" y="1"/>
                </a:cubicBezTo>
                <a:close/>
              </a:path>
            </a:pathLst>
          </a:custGeom>
          <a:solidFill>
            <a:srgbClr val="FFFFFF">
              <a:alpha val="428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77" name="Google Shape;577;p13"/>
          <p:cNvGrpSpPr/>
          <p:nvPr/>
        </p:nvGrpSpPr>
        <p:grpSpPr>
          <a:xfrm>
            <a:off x="-39086" y="3332653"/>
            <a:ext cx="2982653" cy="1583709"/>
            <a:chOff x="2051275" y="3803825"/>
            <a:chExt cx="548050" cy="291000"/>
          </a:xfrm>
        </p:grpSpPr>
        <p:sp>
          <p:nvSpPr>
            <p:cNvPr id="578" name="Google Shape;578;p13"/>
            <p:cNvSpPr/>
            <p:nvPr/>
          </p:nvSpPr>
          <p:spPr>
            <a:xfrm>
              <a:off x="2051275" y="3803825"/>
              <a:ext cx="548050" cy="291000"/>
            </a:xfrm>
            <a:custGeom>
              <a:avLst/>
              <a:gdLst/>
              <a:ahLst/>
              <a:cxnLst/>
              <a:rect l="l" t="t" r="r" b="b"/>
              <a:pathLst>
                <a:path w="21922" h="11640" extrusionOk="0">
                  <a:moveTo>
                    <a:pt x="8946" y="1"/>
                  </a:moveTo>
                  <a:cubicBezTo>
                    <a:pt x="8236" y="1"/>
                    <a:pt x="7532" y="269"/>
                    <a:pt x="7087" y="824"/>
                  </a:cubicBezTo>
                  <a:cubicBezTo>
                    <a:pt x="6393" y="1687"/>
                    <a:pt x="6487" y="2934"/>
                    <a:pt x="6615" y="4040"/>
                  </a:cubicBezTo>
                  <a:cubicBezTo>
                    <a:pt x="6358" y="3842"/>
                    <a:pt x="6038" y="3744"/>
                    <a:pt x="5716" y="3744"/>
                  </a:cubicBezTo>
                  <a:cubicBezTo>
                    <a:pt x="5371" y="3744"/>
                    <a:pt x="5026" y="3857"/>
                    <a:pt x="4761" y="4080"/>
                  </a:cubicBezTo>
                  <a:cubicBezTo>
                    <a:pt x="4242" y="4519"/>
                    <a:pt x="4080" y="5328"/>
                    <a:pt x="4377" y="5935"/>
                  </a:cubicBezTo>
                  <a:cubicBezTo>
                    <a:pt x="3811" y="5669"/>
                    <a:pt x="3187" y="5535"/>
                    <a:pt x="2563" y="5535"/>
                  </a:cubicBezTo>
                  <a:cubicBezTo>
                    <a:pt x="2362" y="5535"/>
                    <a:pt x="2161" y="5549"/>
                    <a:pt x="1963" y="5577"/>
                  </a:cubicBezTo>
                  <a:cubicBezTo>
                    <a:pt x="1632" y="5624"/>
                    <a:pt x="1288" y="5719"/>
                    <a:pt x="1032" y="5941"/>
                  </a:cubicBezTo>
                  <a:cubicBezTo>
                    <a:pt x="762" y="6177"/>
                    <a:pt x="621" y="6541"/>
                    <a:pt x="513" y="6892"/>
                  </a:cubicBezTo>
                  <a:cubicBezTo>
                    <a:pt x="48" y="8423"/>
                    <a:pt x="0" y="10081"/>
                    <a:pt x="378" y="11639"/>
                  </a:cubicBezTo>
                  <a:lnTo>
                    <a:pt x="21922" y="8834"/>
                  </a:lnTo>
                  <a:cubicBezTo>
                    <a:pt x="21827" y="7276"/>
                    <a:pt x="21173" y="3231"/>
                    <a:pt x="20357" y="1916"/>
                  </a:cubicBezTo>
                  <a:cubicBezTo>
                    <a:pt x="19932" y="1228"/>
                    <a:pt x="19386" y="574"/>
                    <a:pt x="18645" y="277"/>
                  </a:cubicBezTo>
                  <a:cubicBezTo>
                    <a:pt x="18417" y="188"/>
                    <a:pt x="18168" y="143"/>
                    <a:pt x="17920" y="143"/>
                  </a:cubicBezTo>
                  <a:cubicBezTo>
                    <a:pt x="17359" y="143"/>
                    <a:pt x="16804" y="374"/>
                    <a:pt x="16514" y="850"/>
                  </a:cubicBezTo>
                  <a:cubicBezTo>
                    <a:pt x="16163" y="1417"/>
                    <a:pt x="16264" y="2145"/>
                    <a:pt x="16379" y="2799"/>
                  </a:cubicBezTo>
                  <a:cubicBezTo>
                    <a:pt x="16069" y="2199"/>
                    <a:pt x="15691" y="1619"/>
                    <a:pt x="15158" y="1208"/>
                  </a:cubicBezTo>
                  <a:cubicBezTo>
                    <a:pt x="14761" y="897"/>
                    <a:pt x="14259" y="698"/>
                    <a:pt x="13761" y="698"/>
                  </a:cubicBezTo>
                  <a:cubicBezTo>
                    <a:pt x="13601" y="698"/>
                    <a:pt x="13440" y="718"/>
                    <a:pt x="13284" y="763"/>
                  </a:cubicBezTo>
                  <a:cubicBezTo>
                    <a:pt x="12637" y="945"/>
                    <a:pt x="12111" y="1585"/>
                    <a:pt x="12171" y="2260"/>
                  </a:cubicBezTo>
                  <a:cubicBezTo>
                    <a:pt x="11645" y="1356"/>
                    <a:pt x="10897" y="534"/>
                    <a:pt x="9926" y="176"/>
                  </a:cubicBezTo>
                  <a:cubicBezTo>
                    <a:pt x="9616" y="60"/>
                    <a:pt x="9280" y="1"/>
                    <a:pt x="89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13"/>
            <p:cNvSpPr/>
            <p:nvPr/>
          </p:nvSpPr>
          <p:spPr>
            <a:xfrm>
              <a:off x="2498075" y="3839450"/>
              <a:ext cx="15950" cy="36075"/>
            </a:xfrm>
            <a:custGeom>
              <a:avLst/>
              <a:gdLst/>
              <a:ahLst/>
              <a:cxnLst/>
              <a:rect l="l" t="t" r="r" b="b"/>
              <a:pathLst>
                <a:path w="638" h="1443" extrusionOk="0">
                  <a:moveTo>
                    <a:pt x="123" y="1"/>
                  </a:moveTo>
                  <a:cubicBezTo>
                    <a:pt x="62" y="1"/>
                    <a:pt x="0" y="42"/>
                    <a:pt x="4" y="120"/>
                  </a:cubicBezTo>
                  <a:cubicBezTo>
                    <a:pt x="17" y="376"/>
                    <a:pt x="71" y="626"/>
                    <a:pt x="152" y="868"/>
                  </a:cubicBezTo>
                  <a:cubicBezTo>
                    <a:pt x="220" y="1077"/>
                    <a:pt x="287" y="1307"/>
                    <a:pt x="476" y="1428"/>
                  </a:cubicBezTo>
                  <a:cubicBezTo>
                    <a:pt x="492" y="1438"/>
                    <a:pt x="508" y="1442"/>
                    <a:pt x="524" y="1442"/>
                  </a:cubicBezTo>
                  <a:cubicBezTo>
                    <a:pt x="575" y="1442"/>
                    <a:pt x="619" y="1399"/>
                    <a:pt x="624" y="1347"/>
                  </a:cubicBezTo>
                  <a:cubicBezTo>
                    <a:pt x="638" y="1131"/>
                    <a:pt x="503" y="943"/>
                    <a:pt x="429" y="747"/>
                  </a:cubicBezTo>
                  <a:cubicBezTo>
                    <a:pt x="348" y="531"/>
                    <a:pt x="301" y="309"/>
                    <a:pt x="240" y="86"/>
                  </a:cubicBezTo>
                  <a:cubicBezTo>
                    <a:pt x="225" y="29"/>
                    <a:pt x="174" y="1"/>
                    <a:pt x="123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13"/>
            <p:cNvSpPr/>
            <p:nvPr/>
          </p:nvSpPr>
          <p:spPr>
            <a:xfrm>
              <a:off x="2481600" y="3922000"/>
              <a:ext cx="13550" cy="27400"/>
            </a:xfrm>
            <a:custGeom>
              <a:avLst/>
              <a:gdLst/>
              <a:ahLst/>
              <a:cxnLst/>
              <a:rect l="l" t="t" r="r" b="b"/>
              <a:pathLst>
                <a:path w="542" h="1096" extrusionOk="0">
                  <a:moveTo>
                    <a:pt x="140" y="1"/>
                  </a:moveTo>
                  <a:cubicBezTo>
                    <a:pt x="70" y="1"/>
                    <a:pt x="1" y="57"/>
                    <a:pt x="29" y="142"/>
                  </a:cubicBezTo>
                  <a:cubicBezTo>
                    <a:pt x="76" y="311"/>
                    <a:pt x="130" y="486"/>
                    <a:pt x="184" y="655"/>
                  </a:cubicBezTo>
                  <a:cubicBezTo>
                    <a:pt x="225" y="796"/>
                    <a:pt x="245" y="972"/>
                    <a:pt x="359" y="1073"/>
                  </a:cubicBezTo>
                  <a:cubicBezTo>
                    <a:pt x="377" y="1088"/>
                    <a:pt x="400" y="1095"/>
                    <a:pt x="422" y="1095"/>
                  </a:cubicBezTo>
                  <a:cubicBezTo>
                    <a:pt x="459" y="1095"/>
                    <a:pt x="495" y="1074"/>
                    <a:pt x="508" y="1032"/>
                  </a:cubicBezTo>
                  <a:cubicBezTo>
                    <a:pt x="541" y="884"/>
                    <a:pt x="461" y="736"/>
                    <a:pt x="413" y="587"/>
                  </a:cubicBezTo>
                  <a:lnTo>
                    <a:pt x="420" y="587"/>
                  </a:lnTo>
                  <a:cubicBezTo>
                    <a:pt x="359" y="419"/>
                    <a:pt x="305" y="250"/>
                    <a:pt x="252" y="82"/>
                  </a:cubicBezTo>
                  <a:cubicBezTo>
                    <a:pt x="233" y="25"/>
                    <a:pt x="186" y="1"/>
                    <a:pt x="140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13"/>
            <p:cNvSpPr/>
            <p:nvPr/>
          </p:nvSpPr>
          <p:spPr>
            <a:xfrm>
              <a:off x="2534675" y="3941450"/>
              <a:ext cx="15775" cy="26550"/>
            </a:xfrm>
            <a:custGeom>
              <a:avLst/>
              <a:gdLst/>
              <a:ahLst/>
              <a:cxnLst/>
              <a:rect l="l" t="t" r="r" b="b"/>
              <a:pathLst>
                <a:path w="631" h="1062" extrusionOk="0">
                  <a:moveTo>
                    <a:pt x="176" y="1"/>
                  </a:moveTo>
                  <a:cubicBezTo>
                    <a:pt x="87" y="1"/>
                    <a:pt x="1" y="71"/>
                    <a:pt x="37" y="180"/>
                  </a:cubicBezTo>
                  <a:cubicBezTo>
                    <a:pt x="97" y="376"/>
                    <a:pt x="165" y="571"/>
                    <a:pt x="226" y="767"/>
                  </a:cubicBezTo>
                  <a:cubicBezTo>
                    <a:pt x="257" y="866"/>
                    <a:pt x="305" y="1062"/>
                    <a:pt x="443" y="1062"/>
                  </a:cubicBezTo>
                  <a:cubicBezTo>
                    <a:pt x="455" y="1062"/>
                    <a:pt x="468" y="1060"/>
                    <a:pt x="482" y="1057"/>
                  </a:cubicBezTo>
                  <a:cubicBezTo>
                    <a:pt x="630" y="1009"/>
                    <a:pt x="576" y="814"/>
                    <a:pt x="536" y="713"/>
                  </a:cubicBezTo>
                  <a:lnTo>
                    <a:pt x="320" y="106"/>
                  </a:lnTo>
                  <a:cubicBezTo>
                    <a:pt x="296" y="33"/>
                    <a:pt x="235" y="1"/>
                    <a:pt x="176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13"/>
            <p:cNvSpPr/>
            <p:nvPr/>
          </p:nvSpPr>
          <p:spPr>
            <a:xfrm>
              <a:off x="2432375" y="3945475"/>
              <a:ext cx="18050" cy="42700"/>
            </a:xfrm>
            <a:custGeom>
              <a:avLst/>
              <a:gdLst/>
              <a:ahLst/>
              <a:cxnLst/>
              <a:rect l="l" t="t" r="r" b="b"/>
              <a:pathLst>
                <a:path w="722" h="1708" extrusionOk="0">
                  <a:moveTo>
                    <a:pt x="128" y="1"/>
                  </a:moveTo>
                  <a:cubicBezTo>
                    <a:pt x="67" y="1"/>
                    <a:pt x="1" y="56"/>
                    <a:pt x="9" y="134"/>
                  </a:cubicBezTo>
                  <a:cubicBezTo>
                    <a:pt x="76" y="612"/>
                    <a:pt x="150" y="1246"/>
                    <a:pt x="447" y="1644"/>
                  </a:cubicBezTo>
                  <a:cubicBezTo>
                    <a:pt x="480" y="1688"/>
                    <a:pt x="523" y="1708"/>
                    <a:pt x="566" y="1708"/>
                  </a:cubicBezTo>
                  <a:cubicBezTo>
                    <a:pt x="646" y="1708"/>
                    <a:pt x="721" y="1638"/>
                    <a:pt x="703" y="1536"/>
                  </a:cubicBezTo>
                  <a:cubicBezTo>
                    <a:pt x="656" y="1287"/>
                    <a:pt x="528" y="1051"/>
                    <a:pt x="440" y="815"/>
                  </a:cubicBezTo>
                  <a:cubicBezTo>
                    <a:pt x="360" y="572"/>
                    <a:pt x="279" y="329"/>
                    <a:pt x="218" y="80"/>
                  </a:cubicBezTo>
                  <a:cubicBezTo>
                    <a:pt x="205" y="24"/>
                    <a:pt x="167" y="1"/>
                    <a:pt x="128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13"/>
            <p:cNvSpPr/>
            <p:nvPr/>
          </p:nvSpPr>
          <p:spPr>
            <a:xfrm>
              <a:off x="2261350" y="3853350"/>
              <a:ext cx="20050" cy="34650"/>
            </a:xfrm>
            <a:custGeom>
              <a:avLst/>
              <a:gdLst/>
              <a:ahLst/>
              <a:cxnLst/>
              <a:rect l="l" t="t" r="r" b="b"/>
              <a:pathLst>
                <a:path w="802" h="1386" extrusionOk="0">
                  <a:moveTo>
                    <a:pt x="173" y="1"/>
                  </a:moveTo>
                  <a:cubicBezTo>
                    <a:pt x="90" y="1"/>
                    <a:pt x="0" y="96"/>
                    <a:pt x="46" y="198"/>
                  </a:cubicBezTo>
                  <a:lnTo>
                    <a:pt x="343" y="872"/>
                  </a:lnTo>
                  <a:cubicBezTo>
                    <a:pt x="424" y="1054"/>
                    <a:pt x="478" y="1277"/>
                    <a:pt x="653" y="1378"/>
                  </a:cubicBezTo>
                  <a:cubicBezTo>
                    <a:pt x="664" y="1383"/>
                    <a:pt x="676" y="1386"/>
                    <a:pt x="688" y="1386"/>
                  </a:cubicBezTo>
                  <a:cubicBezTo>
                    <a:pt x="722" y="1386"/>
                    <a:pt x="758" y="1365"/>
                    <a:pt x="768" y="1331"/>
                  </a:cubicBezTo>
                  <a:cubicBezTo>
                    <a:pt x="802" y="1135"/>
                    <a:pt x="680" y="953"/>
                    <a:pt x="599" y="778"/>
                  </a:cubicBezTo>
                  <a:cubicBezTo>
                    <a:pt x="491" y="542"/>
                    <a:pt x="383" y="306"/>
                    <a:pt x="269" y="70"/>
                  </a:cubicBezTo>
                  <a:cubicBezTo>
                    <a:pt x="248" y="21"/>
                    <a:pt x="211" y="1"/>
                    <a:pt x="173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13"/>
            <p:cNvSpPr/>
            <p:nvPr/>
          </p:nvSpPr>
          <p:spPr>
            <a:xfrm>
              <a:off x="2249650" y="3942700"/>
              <a:ext cx="20450" cy="37375"/>
            </a:xfrm>
            <a:custGeom>
              <a:avLst/>
              <a:gdLst/>
              <a:ahLst/>
              <a:cxnLst/>
              <a:rect l="l" t="t" r="r" b="b"/>
              <a:pathLst>
                <a:path w="818" h="1495" extrusionOk="0">
                  <a:moveTo>
                    <a:pt x="170" y="1"/>
                  </a:moveTo>
                  <a:cubicBezTo>
                    <a:pt x="89" y="1"/>
                    <a:pt x="1" y="96"/>
                    <a:pt x="42" y="198"/>
                  </a:cubicBezTo>
                  <a:cubicBezTo>
                    <a:pt x="143" y="427"/>
                    <a:pt x="245" y="649"/>
                    <a:pt x="339" y="879"/>
                  </a:cubicBezTo>
                  <a:cubicBezTo>
                    <a:pt x="427" y="1074"/>
                    <a:pt x="487" y="1317"/>
                    <a:pt x="642" y="1465"/>
                  </a:cubicBezTo>
                  <a:cubicBezTo>
                    <a:pt x="665" y="1485"/>
                    <a:pt x="691" y="1494"/>
                    <a:pt x="717" y="1494"/>
                  </a:cubicBezTo>
                  <a:cubicBezTo>
                    <a:pt x="769" y="1494"/>
                    <a:pt x="818" y="1457"/>
                    <a:pt x="818" y="1398"/>
                  </a:cubicBezTo>
                  <a:cubicBezTo>
                    <a:pt x="811" y="1182"/>
                    <a:pt x="683" y="980"/>
                    <a:pt x="595" y="784"/>
                  </a:cubicBezTo>
                  <a:cubicBezTo>
                    <a:pt x="487" y="548"/>
                    <a:pt x="373" y="305"/>
                    <a:pt x="265" y="69"/>
                  </a:cubicBezTo>
                  <a:cubicBezTo>
                    <a:pt x="244" y="21"/>
                    <a:pt x="208" y="1"/>
                    <a:pt x="170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13"/>
            <p:cNvSpPr/>
            <p:nvPr/>
          </p:nvSpPr>
          <p:spPr>
            <a:xfrm>
              <a:off x="2188825" y="4005675"/>
              <a:ext cx="25000" cy="36825"/>
            </a:xfrm>
            <a:custGeom>
              <a:avLst/>
              <a:gdLst/>
              <a:ahLst/>
              <a:cxnLst/>
              <a:rect l="l" t="t" r="r" b="b"/>
              <a:pathLst>
                <a:path w="1000" h="1473" extrusionOk="0">
                  <a:moveTo>
                    <a:pt x="186" y="1"/>
                  </a:moveTo>
                  <a:cubicBezTo>
                    <a:pt x="97" y="1"/>
                    <a:pt x="1" y="75"/>
                    <a:pt x="41" y="173"/>
                  </a:cubicBezTo>
                  <a:cubicBezTo>
                    <a:pt x="129" y="396"/>
                    <a:pt x="223" y="618"/>
                    <a:pt x="331" y="827"/>
                  </a:cubicBezTo>
                  <a:cubicBezTo>
                    <a:pt x="439" y="1030"/>
                    <a:pt x="540" y="1272"/>
                    <a:pt x="709" y="1434"/>
                  </a:cubicBezTo>
                  <a:cubicBezTo>
                    <a:pt x="739" y="1460"/>
                    <a:pt x="775" y="1472"/>
                    <a:pt x="812" y="1472"/>
                  </a:cubicBezTo>
                  <a:cubicBezTo>
                    <a:pt x="906" y="1472"/>
                    <a:pt x="999" y="1393"/>
                    <a:pt x="965" y="1286"/>
                  </a:cubicBezTo>
                  <a:cubicBezTo>
                    <a:pt x="904" y="1077"/>
                    <a:pt x="749" y="888"/>
                    <a:pt x="641" y="693"/>
                  </a:cubicBezTo>
                  <a:cubicBezTo>
                    <a:pt x="527" y="484"/>
                    <a:pt x="405" y="281"/>
                    <a:pt x="297" y="66"/>
                  </a:cubicBezTo>
                  <a:cubicBezTo>
                    <a:pt x="275" y="20"/>
                    <a:pt x="231" y="1"/>
                    <a:pt x="186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13"/>
            <p:cNvSpPr/>
            <p:nvPr/>
          </p:nvSpPr>
          <p:spPr>
            <a:xfrm>
              <a:off x="2183075" y="3935075"/>
              <a:ext cx="19775" cy="35075"/>
            </a:xfrm>
            <a:custGeom>
              <a:avLst/>
              <a:gdLst/>
              <a:ahLst/>
              <a:cxnLst/>
              <a:rect l="l" t="t" r="r" b="b"/>
              <a:pathLst>
                <a:path w="791" h="1403" extrusionOk="0">
                  <a:moveTo>
                    <a:pt x="137" y="0"/>
                  </a:moveTo>
                  <a:cubicBezTo>
                    <a:pt x="66" y="0"/>
                    <a:pt x="0" y="53"/>
                    <a:pt x="28" y="138"/>
                  </a:cubicBezTo>
                  <a:cubicBezTo>
                    <a:pt x="109" y="368"/>
                    <a:pt x="197" y="597"/>
                    <a:pt x="298" y="819"/>
                  </a:cubicBezTo>
                  <a:cubicBezTo>
                    <a:pt x="386" y="1022"/>
                    <a:pt x="453" y="1251"/>
                    <a:pt x="635" y="1386"/>
                  </a:cubicBezTo>
                  <a:cubicBezTo>
                    <a:pt x="650" y="1397"/>
                    <a:pt x="667" y="1402"/>
                    <a:pt x="684" y="1402"/>
                  </a:cubicBezTo>
                  <a:cubicBezTo>
                    <a:pt x="737" y="1402"/>
                    <a:pt x="790" y="1354"/>
                    <a:pt x="790" y="1298"/>
                  </a:cubicBezTo>
                  <a:cubicBezTo>
                    <a:pt x="784" y="1103"/>
                    <a:pt x="662" y="934"/>
                    <a:pt x="568" y="759"/>
                  </a:cubicBezTo>
                  <a:lnTo>
                    <a:pt x="575" y="759"/>
                  </a:lnTo>
                  <a:cubicBezTo>
                    <a:pt x="460" y="536"/>
                    <a:pt x="352" y="307"/>
                    <a:pt x="258" y="78"/>
                  </a:cubicBezTo>
                  <a:cubicBezTo>
                    <a:pt x="233" y="24"/>
                    <a:pt x="184" y="0"/>
                    <a:pt x="137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13"/>
            <p:cNvSpPr/>
            <p:nvPr/>
          </p:nvSpPr>
          <p:spPr>
            <a:xfrm>
              <a:off x="2089725" y="4015575"/>
              <a:ext cx="19050" cy="30825"/>
            </a:xfrm>
            <a:custGeom>
              <a:avLst/>
              <a:gdLst/>
              <a:ahLst/>
              <a:cxnLst/>
              <a:rect l="l" t="t" r="r" b="b"/>
              <a:pathLst>
                <a:path w="762" h="1233" extrusionOk="0">
                  <a:moveTo>
                    <a:pt x="207" y="0"/>
                  </a:moveTo>
                  <a:cubicBezTo>
                    <a:pt x="107" y="0"/>
                    <a:pt x="0" y="108"/>
                    <a:pt x="61" y="229"/>
                  </a:cubicBezTo>
                  <a:cubicBezTo>
                    <a:pt x="148" y="398"/>
                    <a:pt x="229" y="573"/>
                    <a:pt x="310" y="742"/>
                  </a:cubicBezTo>
                  <a:cubicBezTo>
                    <a:pt x="377" y="897"/>
                    <a:pt x="425" y="1099"/>
                    <a:pt x="560" y="1207"/>
                  </a:cubicBezTo>
                  <a:cubicBezTo>
                    <a:pt x="581" y="1223"/>
                    <a:pt x="612" y="1233"/>
                    <a:pt x="642" y="1233"/>
                  </a:cubicBezTo>
                  <a:cubicBezTo>
                    <a:pt x="685" y="1233"/>
                    <a:pt x="727" y="1212"/>
                    <a:pt x="735" y="1160"/>
                  </a:cubicBezTo>
                  <a:cubicBezTo>
                    <a:pt x="762" y="978"/>
                    <a:pt x="674" y="823"/>
                    <a:pt x="600" y="661"/>
                  </a:cubicBezTo>
                  <a:cubicBezTo>
                    <a:pt x="512" y="458"/>
                    <a:pt x="418" y="270"/>
                    <a:pt x="324" y="74"/>
                  </a:cubicBezTo>
                  <a:cubicBezTo>
                    <a:pt x="296" y="22"/>
                    <a:pt x="252" y="0"/>
                    <a:pt x="207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13"/>
            <p:cNvSpPr/>
            <p:nvPr/>
          </p:nvSpPr>
          <p:spPr>
            <a:xfrm>
              <a:off x="2112700" y="3964975"/>
              <a:ext cx="19400" cy="28150"/>
            </a:xfrm>
            <a:custGeom>
              <a:avLst/>
              <a:gdLst/>
              <a:ahLst/>
              <a:cxnLst/>
              <a:rect l="l" t="t" r="r" b="b"/>
              <a:pathLst>
                <a:path w="776" h="1126" extrusionOk="0">
                  <a:moveTo>
                    <a:pt x="138" y="0"/>
                  </a:moveTo>
                  <a:cubicBezTo>
                    <a:pt x="74" y="0"/>
                    <a:pt x="0" y="57"/>
                    <a:pt x="32" y="129"/>
                  </a:cubicBezTo>
                  <a:cubicBezTo>
                    <a:pt x="99" y="311"/>
                    <a:pt x="187" y="493"/>
                    <a:pt x="281" y="669"/>
                  </a:cubicBezTo>
                  <a:cubicBezTo>
                    <a:pt x="369" y="817"/>
                    <a:pt x="463" y="1026"/>
                    <a:pt x="618" y="1114"/>
                  </a:cubicBezTo>
                  <a:cubicBezTo>
                    <a:pt x="634" y="1122"/>
                    <a:pt x="649" y="1126"/>
                    <a:pt x="665" y="1126"/>
                  </a:cubicBezTo>
                  <a:cubicBezTo>
                    <a:pt x="724" y="1126"/>
                    <a:pt x="776" y="1070"/>
                    <a:pt x="760" y="1006"/>
                  </a:cubicBezTo>
                  <a:cubicBezTo>
                    <a:pt x="719" y="837"/>
                    <a:pt x="571" y="696"/>
                    <a:pt x="483" y="554"/>
                  </a:cubicBezTo>
                  <a:cubicBezTo>
                    <a:pt x="382" y="392"/>
                    <a:pt x="295" y="224"/>
                    <a:pt x="214" y="48"/>
                  </a:cubicBezTo>
                  <a:cubicBezTo>
                    <a:pt x="200" y="15"/>
                    <a:pt x="170" y="0"/>
                    <a:pt x="138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9" name="Google Shape;589;p13"/>
          <p:cNvGrpSpPr/>
          <p:nvPr/>
        </p:nvGrpSpPr>
        <p:grpSpPr>
          <a:xfrm>
            <a:off x="6034629" y="3332655"/>
            <a:ext cx="3145045" cy="1838162"/>
            <a:chOff x="4246750" y="3914450"/>
            <a:chExt cx="533900" cy="312050"/>
          </a:xfrm>
        </p:grpSpPr>
        <p:sp>
          <p:nvSpPr>
            <p:cNvPr id="590" name="Google Shape;590;p13"/>
            <p:cNvSpPr/>
            <p:nvPr/>
          </p:nvSpPr>
          <p:spPr>
            <a:xfrm>
              <a:off x="4246750" y="3914450"/>
              <a:ext cx="533900" cy="312050"/>
            </a:xfrm>
            <a:custGeom>
              <a:avLst/>
              <a:gdLst/>
              <a:ahLst/>
              <a:cxnLst/>
              <a:rect l="l" t="t" r="r" b="b"/>
              <a:pathLst>
                <a:path w="21356" h="12482" extrusionOk="0">
                  <a:moveTo>
                    <a:pt x="17428" y="0"/>
                  </a:moveTo>
                  <a:cubicBezTo>
                    <a:pt x="16612" y="0"/>
                    <a:pt x="15790" y="271"/>
                    <a:pt x="15145" y="775"/>
                  </a:cubicBezTo>
                  <a:cubicBezTo>
                    <a:pt x="14052" y="1629"/>
                    <a:pt x="13486" y="3070"/>
                    <a:pt x="13595" y="4457"/>
                  </a:cubicBezTo>
                  <a:lnTo>
                    <a:pt x="13595" y="4457"/>
                  </a:lnTo>
                  <a:cubicBezTo>
                    <a:pt x="13523" y="3903"/>
                    <a:pt x="12942" y="3528"/>
                    <a:pt x="12373" y="3528"/>
                  </a:cubicBezTo>
                  <a:cubicBezTo>
                    <a:pt x="12226" y="3528"/>
                    <a:pt x="12079" y="3553"/>
                    <a:pt x="11942" y="3607"/>
                  </a:cubicBezTo>
                  <a:cubicBezTo>
                    <a:pt x="11255" y="3883"/>
                    <a:pt x="10870" y="4658"/>
                    <a:pt x="10837" y="5393"/>
                  </a:cubicBezTo>
                  <a:cubicBezTo>
                    <a:pt x="10783" y="4645"/>
                    <a:pt x="10729" y="3883"/>
                    <a:pt x="10439" y="3189"/>
                  </a:cubicBezTo>
                  <a:cubicBezTo>
                    <a:pt x="10149" y="2501"/>
                    <a:pt x="9589" y="1874"/>
                    <a:pt x="8854" y="1712"/>
                  </a:cubicBezTo>
                  <a:cubicBezTo>
                    <a:pt x="8721" y="1682"/>
                    <a:pt x="8587" y="1669"/>
                    <a:pt x="8452" y="1669"/>
                  </a:cubicBezTo>
                  <a:cubicBezTo>
                    <a:pt x="7974" y="1669"/>
                    <a:pt x="7497" y="1842"/>
                    <a:pt x="7081" y="2089"/>
                  </a:cubicBezTo>
                  <a:cubicBezTo>
                    <a:pt x="5840" y="2824"/>
                    <a:pt x="5031" y="4234"/>
                    <a:pt x="5024" y="5670"/>
                  </a:cubicBezTo>
                  <a:cubicBezTo>
                    <a:pt x="4517" y="5379"/>
                    <a:pt x="3932" y="5232"/>
                    <a:pt x="3347" y="5232"/>
                  </a:cubicBezTo>
                  <a:cubicBezTo>
                    <a:pt x="2765" y="5232"/>
                    <a:pt x="2184" y="5377"/>
                    <a:pt x="1680" y="5670"/>
                  </a:cubicBezTo>
                  <a:cubicBezTo>
                    <a:pt x="668" y="6250"/>
                    <a:pt x="1" y="7396"/>
                    <a:pt x="1" y="8563"/>
                  </a:cubicBezTo>
                  <a:lnTo>
                    <a:pt x="19715" y="12273"/>
                  </a:lnTo>
                  <a:lnTo>
                    <a:pt x="19715" y="12273"/>
                  </a:lnTo>
                  <a:cubicBezTo>
                    <a:pt x="19662" y="12311"/>
                    <a:pt x="19649" y="12470"/>
                    <a:pt x="19751" y="12480"/>
                  </a:cubicBezTo>
                  <a:cubicBezTo>
                    <a:pt x="19756" y="12481"/>
                    <a:pt x="19762" y="12481"/>
                    <a:pt x="19767" y="12481"/>
                  </a:cubicBezTo>
                  <a:cubicBezTo>
                    <a:pt x="19886" y="12481"/>
                    <a:pt x="19969" y="12340"/>
                    <a:pt x="20020" y="12224"/>
                  </a:cubicBezTo>
                  <a:cubicBezTo>
                    <a:pt x="20924" y="10019"/>
                    <a:pt x="21356" y="7625"/>
                    <a:pt x="21275" y="5238"/>
                  </a:cubicBezTo>
                  <a:cubicBezTo>
                    <a:pt x="21207" y="3411"/>
                    <a:pt x="20695" y="1375"/>
                    <a:pt x="19124" y="444"/>
                  </a:cubicBezTo>
                  <a:cubicBezTo>
                    <a:pt x="18610" y="143"/>
                    <a:pt x="18021" y="0"/>
                    <a:pt x="174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13"/>
            <p:cNvSpPr/>
            <p:nvPr/>
          </p:nvSpPr>
          <p:spPr>
            <a:xfrm>
              <a:off x="4625550" y="4001525"/>
              <a:ext cx="7100" cy="27250"/>
            </a:xfrm>
            <a:custGeom>
              <a:avLst/>
              <a:gdLst/>
              <a:ahLst/>
              <a:cxnLst/>
              <a:rect l="l" t="t" r="r" b="b"/>
              <a:pathLst>
                <a:path w="284" h="1090" extrusionOk="0">
                  <a:moveTo>
                    <a:pt x="138" y="1"/>
                  </a:moveTo>
                  <a:cubicBezTo>
                    <a:pt x="89" y="1"/>
                    <a:pt x="41" y="33"/>
                    <a:pt x="41" y="97"/>
                  </a:cubicBezTo>
                  <a:cubicBezTo>
                    <a:pt x="34" y="285"/>
                    <a:pt x="27" y="481"/>
                    <a:pt x="27" y="670"/>
                  </a:cubicBezTo>
                  <a:cubicBezTo>
                    <a:pt x="20" y="818"/>
                    <a:pt x="0" y="946"/>
                    <a:pt x="88" y="1074"/>
                  </a:cubicBezTo>
                  <a:cubicBezTo>
                    <a:pt x="98" y="1084"/>
                    <a:pt x="118" y="1090"/>
                    <a:pt x="138" y="1090"/>
                  </a:cubicBezTo>
                  <a:cubicBezTo>
                    <a:pt x="159" y="1090"/>
                    <a:pt x="179" y="1084"/>
                    <a:pt x="189" y="1074"/>
                  </a:cubicBezTo>
                  <a:cubicBezTo>
                    <a:pt x="283" y="946"/>
                    <a:pt x="256" y="818"/>
                    <a:pt x="250" y="670"/>
                  </a:cubicBezTo>
                  <a:lnTo>
                    <a:pt x="236" y="97"/>
                  </a:lnTo>
                  <a:cubicBezTo>
                    <a:pt x="236" y="33"/>
                    <a:pt x="187" y="1"/>
                    <a:pt x="138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13"/>
            <p:cNvSpPr/>
            <p:nvPr/>
          </p:nvSpPr>
          <p:spPr>
            <a:xfrm>
              <a:off x="4686225" y="3976325"/>
              <a:ext cx="8275" cy="35400"/>
            </a:xfrm>
            <a:custGeom>
              <a:avLst/>
              <a:gdLst/>
              <a:ahLst/>
              <a:cxnLst/>
              <a:rect l="l" t="t" r="r" b="b"/>
              <a:pathLst>
                <a:path w="331" h="1416" extrusionOk="0">
                  <a:moveTo>
                    <a:pt x="191" y="1"/>
                  </a:moveTo>
                  <a:cubicBezTo>
                    <a:pt x="139" y="1"/>
                    <a:pt x="88" y="36"/>
                    <a:pt x="88" y="107"/>
                  </a:cubicBezTo>
                  <a:cubicBezTo>
                    <a:pt x="75" y="322"/>
                    <a:pt x="68" y="545"/>
                    <a:pt x="54" y="768"/>
                  </a:cubicBezTo>
                  <a:cubicBezTo>
                    <a:pt x="48" y="963"/>
                    <a:pt x="1" y="1165"/>
                    <a:pt x="68" y="1354"/>
                  </a:cubicBezTo>
                  <a:cubicBezTo>
                    <a:pt x="83" y="1393"/>
                    <a:pt x="121" y="1416"/>
                    <a:pt x="158" y="1416"/>
                  </a:cubicBezTo>
                  <a:cubicBezTo>
                    <a:pt x="185" y="1416"/>
                    <a:pt x="213" y="1403"/>
                    <a:pt x="230" y="1374"/>
                  </a:cubicBezTo>
                  <a:cubicBezTo>
                    <a:pt x="324" y="1199"/>
                    <a:pt x="311" y="1004"/>
                    <a:pt x="324" y="815"/>
                  </a:cubicBezTo>
                  <a:cubicBezTo>
                    <a:pt x="331" y="579"/>
                    <a:pt x="317" y="343"/>
                    <a:pt x="304" y="107"/>
                  </a:cubicBezTo>
                  <a:cubicBezTo>
                    <a:pt x="297" y="36"/>
                    <a:pt x="243" y="1"/>
                    <a:pt x="191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13"/>
            <p:cNvSpPr/>
            <p:nvPr/>
          </p:nvSpPr>
          <p:spPr>
            <a:xfrm>
              <a:off x="4461850" y="4009925"/>
              <a:ext cx="8300" cy="25250"/>
            </a:xfrm>
            <a:custGeom>
              <a:avLst/>
              <a:gdLst/>
              <a:ahLst/>
              <a:cxnLst/>
              <a:rect l="l" t="t" r="r" b="b"/>
              <a:pathLst>
                <a:path w="332" h="1010" extrusionOk="0">
                  <a:moveTo>
                    <a:pt x="169" y="0"/>
                  </a:moveTo>
                  <a:cubicBezTo>
                    <a:pt x="115" y="0"/>
                    <a:pt x="61" y="37"/>
                    <a:pt x="55" y="111"/>
                  </a:cubicBezTo>
                  <a:cubicBezTo>
                    <a:pt x="48" y="260"/>
                    <a:pt x="34" y="415"/>
                    <a:pt x="28" y="563"/>
                  </a:cubicBezTo>
                  <a:cubicBezTo>
                    <a:pt x="28" y="698"/>
                    <a:pt x="1" y="833"/>
                    <a:pt x="68" y="954"/>
                  </a:cubicBezTo>
                  <a:cubicBezTo>
                    <a:pt x="88" y="991"/>
                    <a:pt x="127" y="1010"/>
                    <a:pt x="166" y="1010"/>
                  </a:cubicBezTo>
                  <a:cubicBezTo>
                    <a:pt x="205" y="1010"/>
                    <a:pt x="243" y="991"/>
                    <a:pt x="264" y="954"/>
                  </a:cubicBezTo>
                  <a:cubicBezTo>
                    <a:pt x="331" y="833"/>
                    <a:pt x="311" y="698"/>
                    <a:pt x="304" y="563"/>
                  </a:cubicBezTo>
                  <a:cubicBezTo>
                    <a:pt x="304" y="415"/>
                    <a:pt x="291" y="260"/>
                    <a:pt x="284" y="111"/>
                  </a:cubicBezTo>
                  <a:cubicBezTo>
                    <a:pt x="277" y="37"/>
                    <a:pt x="223" y="0"/>
                    <a:pt x="169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13"/>
            <p:cNvSpPr/>
            <p:nvPr/>
          </p:nvSpPr>
          <p:spPr>
            <a:xfrm>
              <a:off x="4537725" y="4069175"/>
              <a:ext cx="9800" cy="26600"/>
            </a:xfrm>
            <a:custGeom>
              <a:avLst/>
              <a:gdLst/>
              <a:ahLst/>
              <a:cxnLst/>
              <a:rect l="l" t="t" r="r" b="b"/>
              <a:pathLst>
                <a:path w="392" h="1064" extrusionOk="0">
                  <a:moveTo>
                    <a:pt x="268" y="1"/>
                  </a:moveTo>
                  <a:cubicBezTo>
                    <a:pt x="222" y="1"/>
                    <a:pt x="173" y="28"/>
                    <a:pt x="155" y="74"/>
                  </a:cubicBezTo>
                  <a:cubicBezTo>
                    <a:pt x="94" y="229"/>
                    <a:pt x="88" y="398"/>
                    <a:pt x="67" y="560"/>
                  </a:cubicBezTo>
                  <a:cubicBezTo>
                    <a:pt x="54" y="715"/>
                    <a:pt x="0" y="877"/>
                    <a:pt x="81" y="1012"/>
                  </a:cubicBezTo>
                  <a:cubicBezTo>
                    <a:pt x="101" y="1043"/>
                    <a:pt x="140" y="1064"/>
                    <a:pt x="178" y="1064"/>
                  </a:cubicBezTo>
                  <a:cubicBezTo>
                    <a:pt x="204" y="1064"/>
                    <a:pt x="230" y="1054"/>
                    <a:pt x="250" y="1032"/>
                  </a:cubicBezTo>
                  <a:cubicBezTo>
                    <a:pt x="357" y="910"/>
                    <a:pt x="337" y="749"/>
                    <a:pt x="351" y="593"/>
                  </a:cubicBezTo>
                  <a:cubicBezTo>
                    <a:pt x="364" y="418"/>
                    <a:pt x="391" y="250"/>
                    <a:pt x="357" y="74"/>
                  </a:cubicBezTo>
                  <a:cubicBezTo>
                    <a:pt x="348" y="23"/>
                    <a:pt x="309" y="1"/>
                    <a:pt x="268" y="1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13"/>
            <p:cNvSpPr/>
            <p:nvPr/>
          </p:nvSpPr>
          <p:spPr>
            <a:xfrm>
              <a:off x="4612225" y="4105825"/>
              <a:ext cx="8275" cy="32050"/>
            </a:xfrm>
            <a:custGeom>
              <a:avLst/>
              <a:gdLst/>
              <a:ahLst/>
              <a:cxnLst/>
              <a:rect l="l" t="t" r="r" b="b"/>
              <a:pathLst>
                <a:path w="331" h="1282" extrusionOk="0">
                  <a:moveTo>
                    <a:pt x="204" y="1"/>
                  </a:moveTo>
                  <a:cubicBezTo>
                    <a:pt x="147" y="1"/>
                    <a:pt x="88" y="38"/>
                    <a:pt x="81" y="112"/>
                  </a:cubicBezTo>
                  <a:cubicBezTo>
                    <a:pt x="75" y="321"/>
                    <a:pt x="61" y="530"/>
                    <a:pt x="48" y="739"/>
                  </a:cubicBezTo>
                  <a:cubicBezTo>
                    <a:pt x="41" y="914"/>
                    <a:pt x="0" y="1083"/>
                    <a:pt x="81" y="1238"/>
                  </a:cubicBezTo>
                  <a:cubicBezTo>
                    <a:pt x="98" y="1267"/>
                    <a:pt x="127" y="1281"/>
                    <a:pt x="156" y="1281"/>
                  </a:cubicBezTo>
                  <a:cubicBezTo>
                    <a:pt x="187" y="1281"/>
                    <a:pt x="219" y="1266"/>
                    <a:pt x="236" y="1238"/>
                  </a:cubicBezTo>
                  <a:cubicBezTo>
                    <a:pt x="331" y="1090"/>
                    <a:pt x="304" y="908"/>
                    <a:pt x="304" y="739"/>
                  </a:cubicBezTo>
                  <a:cubicBezTo>
                    <a:pt x="311" y="530"/>
                    <a:pt x="311" y="321"/>
                    <a:pt x="317" y="112"/>
                  </a:cubicBezTo>
                  <a:cubicBezTo>
                    <a:pt x="317" y="38"/>
                    <a:pt x="262" y="1"/>
                    <a:pt x="204" y="1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13"/>
            <p:cNvSpPr/>
            <p:nvPr/>
          </p:nvSpPr>
          <p:spPr>
            <a:xfrm>
              <a:off x="4671725" y="4110925"/>
              <a:ext cx="9300" cy="30500"/>
            </a:xfrm>
            <a:custGeom>
              <a:avLst/>
              <a:gdLst/>
              <a:ahLst/>
              <a:cxnLst/>
              <a:rect l="l" t="t" r="r" b="b"/>
              <a:pathLst>
                <a:path w="372" h="1220" extrusionOk="0">
                  <a:moveTo>
                    <a:pt x="199" y="1"/>
                  </a:moveTo>
                  <a:cubicBezTo>
                    <a:pt x="127" y="1"/>
                    <a:pt x="58" y="46"/>
                    <a:pt x="61" y="137"/>
                  </a:cubicBezTo>
                  <a:cubicBezTo>
                    <a:pt x="68" y="313"/>
                    <a:pt x="61" y="481"/>
                    <a:pt x="55" y="650"/>
                  </a:cubicBezTo>
                  <a:cubicBezTo>
                    <a:pt x="41" y="811"/>
                    <a:pt x="1" y="973"/>
                    <a:pt x="48" y="1128"/>
                  </a:cubicBezTo>
                  <a:cubicBezTo>
                    <a:pt x="67" y="1186"/>
                    <a:pt x="123" y="1219"/>
                    <a:pt x="178" y="1219"/>
                  </a:cubicBezTo>
                  <a:cubicBezTo>
                    <a:pt x="221" y="1219"/>
                    <a:pt x="264" y="1199"/>
                    <a:pt x="291" y="1155"/>
                  </a:cubicBezTo>
                  <a:cubicBezTo>
                    <a:pt x="371" y="1014"/>
                    <a:pt x="358" y="852"/>
                    <a:pt x="358" y="690"/>
                  </a:cubicBezTo>
                  <a:cubicBezTo>
                    <a:pt x="365" y="508"/>
                    <a:pt x="358" y="326"/>
                    <a:pt x="351" y="137"/>
                  </a:cubicBezTo>
                  <a:cubicBezTo>
                    <a:pt x="345" y="46"/>
                    <a:pt x="270" y="1"/>
                    <a:pt x="199" y="1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13"/>
            <p:cNvSpPr/>
            <p:nvPr/>
          </p:nvSpPr>
          <p:spPr>
            <a:xfrm>
              <a:off x="4464550" y="4088375"/>
              <a:ext cx="9125" cy="27175"/>
            </a:xfrm>
            <a:custGeom>
              <a:avLst/>
              <a:gdLst/>
              <a:ahLst/>
              <a:cxnLst/>
              <a:rect l="l" t="t" r="r" b="b"/>
              <a:pathLst>
                <a:path w="365" h="1087" extrusionOk="0">
                  <a:moveTo>
                    <a:pt x="168" y="1"/>
                  </a:moveTo>
                  <a:cubicBezTo>
                    <a:pt x="105" y="1"/>
                    <a:pt x="41" y="41"/>
                    <a:pt x="34" y="122"/>
                  </a:cubicBezTo>
                  <a:cubicBezTo>
                    <a:pt x="21" y="297"/>
                    <a:pt x="7" y="473"/>
                    <a:pt x="14" y="648"/>
                  </a:cubicBezTo>
                  <a:cubicBezTo>
                    <a:pt x="14" y="796"/>
                    <a:pt x="1" y="945"/>
                    <a:pt x="109" y="1053"/>
                  </a:cubicBezTo>
                  <a:cubicBezTo>
                    <a:pt x="132" y="1076"/>
                    <a:pt x="161" y="1086"/>
                    <a:pt x="190" y="1086"/>
                  </a:cubicBezTo>
                  <a:cubicBezTo>
                    <a:pt x="229" y="1086"/>
                    <a:pt x="267" y="1067"/>
                    <a:pt x="291" y="1032"/>
                  </a:cubicBezTo>
                  <a:cubicBezTo>
                    <a:pt x="365" y="904"/>
                    <a:pt x="318" y="763"/>
                    <a:pt x="304" y="614"/>
                  </a:cubicBezTo>
                  <a:cubicBezTo>
                    <a:pt x="291" y="453"/>
                    <a:pt x="284" y="284"/>
                    <a:pt x="291" y="122"/>
                  </a:cubicBezTo>
                  <a:cubicBezTo>
                    <a:pt x="291" y="41"/>
                    <a:pt x="230" y="1"/>
                    <a:pt x="168" y="1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13"/>
            <p:cNvSpPr/>
            <p:nvPr/>
          </p:nvSpPr>
          <p:spPr>
            <a:xfrm>
              <a:off x="4318400" y="4070425"/>
              <a:ext cx="7600" cy="30150"/>
            </a:xfrm>
            <a:custGeom>
              <a:avLst/>
              <a:gdLst/>
              <a:ahLst/>
              <a:cxnLst/>
              <a:rect l="l" t="t" r="r" b="b"/>
              <a:pathLst>
                <a:path w="304" h="1206" extrusionOk="0">
                  <a:moveTo>
                    <a:pt x="94" y="0"/>
                  </a:moveTo>
                  <a:cubicBezTo>
                    <a:pt x="49" y="0"/>
                    <a:pt x="1" y="32"/>
                    <a:pt x="1" y="85"/>
                  </a:cubicBezTo>
                  <a:cubicBezTo>
                    <a:pt x="1" y="281"/>
                    <a:pt x="1" y="476"/>
                    <a:pt x="14" y="672"/>
                  </a:cubicBezTo>
                  <a:cubicBezTo>
                    <a:pt x="21" y="840"/>
                    <a:pt x="7" y="1002"/>
                    <a:pt x="75" y="1157"/>
                  </a:cubicBezTo>
                  <a:cubicBezTo>
                    <a:pt x="89" y="1191"/>
                    <a:pt x="121" y="1206"/>
                    <a:pt x="154" y="1206"/>
                  </a:cubicBezTo>
                  <a:cubicBezTo>
                    <a:pt x="201" y="1206"/>
                    <a:pt x="252" y="1177"/>
                    <a:pt x="264" y="1130"/>
                  </a:cubicBezTo>
                  <a:cubicBezTo>
                    <a:pt x="304" y="962"/>
                    <a:pt x="264" y="773"/>
                    <a:pt x="243" y="597"/>
                  </a:cubicBezTo>
                  <a:lnTo>
                    <a:pt x="243" y="591"/>
                  </a:lnTo>
                  <a:cubicBezTo>
                    <a:pt x="230" y="415"/>
                    <a:pt x="196" y="240"/>
                    <a:pt x="169" y="65"/>
                  </a:cubicBezTo>
                  <a:cubicBezTo>
                    <a:pt x="163" y="20"/>
                    <a:pt x="130" y="0"/>
                    <a:pt x="94" y="0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13"/>
            <p:cNvSpPr/>
            <p:nvPr/>
          </p:nvSpPr>
          <p:spPr>
            <a:xfrm>
              <a:off x="4274275" y="4084325"/>
              <a:ext cx="10275" cy="28925"/>
            </a:xfrm>
            <a:custGeom>
              <a:avLst/>
              <a:gdLst/>
              <a:ahLst/>
              <a:cxnLst/>
              <a:rect l="l" t="t" r="r" b="b"/>
              <a:pathLst>
                <a:path w="411" h="1157" extrusionOk="0">
                  <a:moveTo>
                    <a:pt x="148" y="0"/>
                  </a:moveTo>
                  <a:cubicBezTo>
                    <a:pt x="78" y="0"/>
                    <a:pt x="0" y="60"/>
                    <a:pt x="12" y="149"/>
                  </a:cubicBezTo>
                  <a:cubicBezTo>
                    <a:pt x="46" y="325"/>
                    <a:pt x="73" y="493"/>
                    <a:pt x="100" y="662"/>
                  </a:cubicBezTo>
                  <a:cubicBezTo>
                    <a:pt x="127" y="817"/>
                    <a:pt x="141" y="972"/>
                    <a:pt x="221" y="1114"/>
                  </a:cubicBezTo>
                  <a:cubicBezTo>
                    <a:pt x="237" y="1142"/>
                    <a:pt x="270" y="1157"/>
                    <a:pt x="302" y="1157"/>
                  </a:cubicBezTo>
                  <a:cubicBezTo>
                    <a:pt x="340" y="1157"/>
                    <a:pt x="376" y="1137"/>
                    <a:pt x="383" y="1093"/>
                  </a:cubicBezTo>
                  <a:cubicBezTo>
                    <a:pt x="410" y="938"/>
                    <a:pt x="370" y="790"/>
                    <a:pt x="343" y="635"/>
                  </a:cubicBezTo>
                  <a:cubicBezTo>
                    <a:pt x="316" y="453"/>
                    <a:pt x="282" y="271"/>
                    <a:pt x="248" y="89"/>
                  </a:cubicBezTo>
                  <a:cubicBezTo>
                    <a:pt x="238" y="27"/>
                    <a:pt x="195" y="0"/>
                    <a:pt x="148" y="0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0" name="Google Shape;600;p13"/>
          <p:cNvGrpSpPr/>
          <p:nvPr/>
        </p:nvGrpSpPr>
        <p:grpSpPr>
          <a:xfrm>
            <a:off x="3613950" y="3450050"/>
            <a:ext cx="1865824" cy="801127"/>
            <a:chOff x="3124075" y="3826725"/>
            <a:chExt cx="412000" cy="176900"/>
          </a:xfrm>
        </p:grpSpPr>
        <p:sp>
          <p:nvSpPr>
            <p:cNvPr id="601" name="Google Shape;601;p13"/>
            <p:cNvSpPr/>
            <p:nvPr/>
          </p:nvSpPr>
          <p:spPr>
            <a:xfrm>
              <a:off x="3124075" y="3826725"/>
              <a:ext cx="412000" cy="176900"/>
            </a:xfrm>
            <a:custGeom>
              <a:avLst/>
              <a:gdLst/>
              <a:ahLst/>
              <a:cxnLst/>
              <a:rect l="l" t="t" r="r" b="b"/>
              <a:pathLst>
                <a:path w="16480" h="7076" extrusionOk="0">
                  <a:moveTo>
                    <a:pt x="6192" y="0"/>
                  </a:moveTo>
                  <a:cubicBezTo>
                    <a:pt x="5606" y="0"/>
                    <a:pt x="5023" y="217"/>
                    <a:pt x="4552" y="568"/>
                  </a:cubicBezTo>
                  <a:cubicBezTo>
                    <a:pt x="3540" y="1324"/>
                    <a:pt x="3055" y="2719"/>
                    <a:pt x="3392" y="3940"/>
                  </a:cubicBezTo>
                  <a:cubicBezTo>
                    <a:pt x="2901" y="3443"/>
                    <a:pt x="2287" y="2907"/>
                    <a:pt x="1629" y="2907"/>
                  </a:cubicBezTo>
                  <a:cubicBezTo>
                    <a:pt x="1519" y="2907"/>
                    <a:pt x="1407" y="2922"/>
                    <a:pt x="1295" y="2955"/>
                  </a:cubicBezTo>
                  <a:cubicBezTo>
                    <a:pt x="803" y="3097"/>
                    <a:pt x="465" y="3555"/>
                    <a:pt x="297" y="4041"/>
                  </a:cubicBezTo>
                  <a:cubicBezTo>
                    <a:pt x="0" y="4864"/>
                    <a:pt x="115" y="5821"/>
                    <a:pt x="580" y="6563"/>
                  </a:cubicBezTo>
                  <a:lnTo>
                    <a:pt x="16264" y="7075"/>
                  </a:lnTo>
                  <a:cubicBezTo>
                    <a:pt x="16372" y="6286"/>
                    <a:pt x="16480" y="5464"/>
                    <a:pt x="16278" y="4688"/>
                  </a:cubicBezTo>
                  <a:cubicBezTo>
                    <a:pt x="16069" y="3920"/>
                    <a:pt x="15462" y="3191"/>
                    <a:pt x="14666" y="3104"/>
                  </a:cubicBezTo>
                  <a:cubicBezTo>
                    <a:pt x="14605" y="3097"/>
                    <a:pt x="14545" y="3093"/>
                    <a:pt x="14486" y="3093"/>
                  </a:cubicBezTo>
                  <a:cubicBezTo>
                    <a:pt x="13620" y="3093"/>
                    <a:pt x="12886" y="3803"/>
                    <a:pt x="12292" y="4459"/>
                  </a:cubicBezTo>
                  <a:cubicBezTo>
                    <a:pt x="11773" y="3879"/>
                    <a:pt x="11234" y="3272"/>
                    <a:pt x="10519" y="2962"/>
                  </a:cubicBezTo>
                  <a:cubicBezTo>
                    <a:pt x="10250" y="2844"/>
                    <a:pt x="9947" y="2781"/>
                    <a:pt x="9648" y="2781"/>
                  </a:cubicBezTo>
                  <a:cubicBezTo>
                    <a:pt x="9160" y="2781"/>
                    <a:pt x="8683" y="2950"/>
                    <a:pt x="8382" y="3326"/>
                  </a:cubicBezTo>
                  <a:cubicBezTo>
                    <a:pt x="8173" y="2706"/>
                    <a:pt x="8341" y="2011"/>
                    <a:pt x="8159" y="1377"/>
                  </a:cubicBezTo>
                  <a:cubicBezTo>
                    <a:pt x="7950" y="690"/>
                    <a:pt x="7303" y="170"/>
                    <a:pt x="6595" y="36"/>
                  </a:cubicBezTo>
                  <a:cubicBezTo>
                    <a:pt x="6461" y="12"/>
                    <a:pt x="6327" y="0"/>
                    <a:pt x="61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13"/>
            <p:cNvSpPr/>
            <p:nvPr/>
          </p:nvSpPr>
          <p:spPr>
            <a:xfrm>
              <a:off x="3150975" y="3954750"/>
              <a:ext cx="12725" cy="25025"/>
            </a:xfrm>
            <a:custGeom>
              <a:avLst/>
              <a:gdLst/>
              <a:ahLst/>
              <a:cxnLst/>
              <a:rect l="l" t="t" r="r" b="b"/>
              <a:pathLst>
                <a:path w="509" h="1001" extrusionOk="0">
                  <a:moveTo>
                    <a:pt x="65" y="0"/>
                  </a:moveTo>
                  <a:cubicBezTo>
                    <a:pt x="31" y="0"/>
                    <a:pt x="1" y="32"/>
                    <a:pt x="10" y="73"/>
                  </a:cubicBezTo>
                  <a:cubicBezTo>
                    <a:pt x="37" y="248"/>
                    <a:pt x="91" y="410"/>
                    <a:pt x="151" y="572"/>
                  </a:cubicBezTo>
                  <a:cubicBezTo>
                    <a:pt x="205" y="713"/>
                    <a:pt x="239" y="875"/>
                    <a:pt x="347" y="976"/>
                  </a:cubicBezTo>
                  <a:cubicBezTo>
                    <a:pt x="364" y="993"/>
                    <a:pt x="385" y="1001"/>
                    <a:pt x="407" y="1001"/>
                  </a:cubicBezTo>
                  <a:cubicBezTo>
                    <a:pt x="454" y="1001"/>
                    <a:pt x="502" y="965"/>
                    <a:pt x="502" y="909"/>
                  </a:cubicBezTo>
                  <a:cubicBezTo>
                    <a:pt x="509" y="761"/>
                    <a:pt x="414" y="626"/>
                    <a:pt x="360" y="491"/>
                  </a:cubicBezTo>
                  <a:cubicBezTo>
                    <a:pt x="286" y="329"/>
                    <a:pt x="212" y="174"/>
                    <a:pt x="111" y="26"/>
                  </a:cubicBezTo>
                  <a:cubicBezTo>
                    <a:pt x="98" y="8"/>
                    <a:pt x="81" y="0"/>
                    <a:pt x="65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13"/>
            <p:cNvSpPr/>
            <p:nvPr/>
          </p:nvSpPr>
          <p:spPr>
            <a:xfrm>
              <a:off x="3238550" y="3863300"/>
              <a:ext cx="10800" cy="25775"/>
            </a:xfrm>
            <a:custGeom>
              <a:avLst/>
              <a:gdLst/>
              <a:ahLst/>
              <a:cxnLst/>
              <a:rect l="l" t="t" r="r" b="b"/>
              <a:pathLst>
                <a:path w="432" h="1031" extrusionOk="0">
                  <a:moveTo>
                    <a:pt x="111" y="1"/>
                  </a:moveTo>
                  <a:cubicBezTo>
                    <a:pt x="57" y="1"/>
                    <a:pt x="1" y="48"/>
                    <a:pt x="13" y="117"/>
                  </a:cubicBezTo>
                  <a:cubicBezTo>
                    <a:pt x="60" y="386"/>
                    <a:pt x="60" y="751"/>
                    <a:pt x="215" y="987"/>
                  </a:cubicBezTo>
                  <a:cubicBezTo>
                    <a:pt x="236" y="1017"/>
                    <a:pt x="265" y="1030"/>
                    <a:pt x="293" y="1030"/>
                  </a:cubicBezTo>
                  <a:cubicBezTo>
                    <a:pt x="340" y="1030"/>
                    <a:pt x="387" y="994"/>
                    <a:pt x="391" y="939"/>
                  </a:cubicBezTo>
                  <a:cubicBezTo>
                    <a:pt x="431" y="663"/>
                    <a:pt x="276" y="333"/>
                    <a:pt x="195" y="70"/>
                  </a:cubicBezTo>
                  <a:cubicBezTo>
                    <a:pt x="182" y="21"/>
                    <a:pt x="147" y="1"/>
                    <a:pt x="111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13"/>
            <p:cNvSpPr/>
            <p:nvPr/>
          </p:nvSpPr>
          <p:spPr>
            <a:xfrm>
              <a:off x="3218975" y="3943775"/>
              <a:ext cx="11150" cy="25725"/>
            </a:xfrm>
            <a:custGeom>
              <a:avLst/>
              <a:gdLst/>
              <a:ahLst/>
              <a:cxnLst/>
              <a:rect l="l" t="t" r="r" b="b"/>
              <a:pathLst>
                <a:path w="446" h="1029" extrusionOk="0">
                  <a:moveTo>
                    <a:pt x="103" y="1"/>
                  </a:moveTo>
                  <a:cubicBezTo>
                    <a:pt x="55" y="1"/>
                    <a:pt x="7" y="34"/>
                    <a:pt x="7" y="94"/>
                  </a:cubicBezTo>
                  <a:cubicBezTo>
                    <a:pt x="0" y="276"/>
                    <a:pt x="34" y="444"/>
                    <a:pt x="75" y="613"/>
                  </a:cubicBezTo>
                  <a:cubicBezTo>
                    <a:pt x="102" y="761"/>
                    <a:pt x="115" y="937"/>
                    <a:pt x="257" y="1018"/>
                  </a:cubicBezTo>
                  <a:cubicBezTo>
                    <a:pt x="268" y="1025"/>
                    <a:pt x="284" y="1028"/>
                    <a:pt x="300" y="1028"/>
                  </a:cubicBezTo>
                  <a:cubicBezTo>
                    <a:pt x="331" y="1028"/>
                    <a:pt x="365" y="1015"/>
                    <a:pt x="378" y="984"/>
                  </a:cubicBezTo>
                  <a:cubicBezTo>
                    <a:pt x="445" y="842"/>
                    <a:pt x="371" y="721"/>
                    <a:pt x="331" y="579"/>
                  </a:cubicBezTo>
                  <a:cubicBezTo>
                    <a:pt x="284" y="404"/>
                    <a:pt x="257" y="235"/>
                    <a:pt x="196" y="67"/>
                  </a:cubicBezTo>
                  <a:cubicBezTo>
                    <a:pt x="181" y="22"/>
                    <a:pt x="142" y="1"/>
                    <a:pt x="103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13"/>
            <p:cNvSpPr/>
            <p:nvPr/>
          </p:nvSpPr>
          <p:spPr>
            <a:xfrm>
              <a:off x="3383825" y="3928300"/>
              <a:ext cx="9300" cy="28575"/>
            </a:xfrm>
            <a:custGeom>
              <a:avLst/>
              <a:gdLst/>
              <a:ahLst/>
              <a:cxnLst/>
              <a:rect l="l" t="t" r="r" b="b"/>
              <a:pathLst>
                <a:path w="372" h="1143" extrusionOk="0">
                  <a:moveTo>
                    <a:pt x="187" y="1"/>
                  </a:moveTo>
                  <a:cubicBezTo>
                    <a:pt x="125" y="1"/>
                    <a:pt x="62" y="41"/>
                    <a:pt x="55" y="119"/>
                  </a:cubicBezTo>
                  <a:cubicBezTo>
                    <a:pt x="41" y="295"/>
                    <a:pt x="28" y="470"/>
                    <a:pt x="28" y="645"/>
                  </a:cubicBezTo>
                  <a:cubicBezTo>
                    <a:pt x="21" y="794"/>
                    <a:pt x="1" y="962"/>
                    <a:pt x="95" y="1084"/>
                  </a:cubicBezTo>
                  <a:cubicBezTo>
                    <a:pt x="121" y="1120"/>
                    <a:pt x="165" y="1142"/>
                    <a:pt x="207" y="1142"/>
                  </a:cubicBezTo>
                  <a:cubicBezTo>
                    <a:pt x="244" y="1142"/>
                    <a:pt x="279" y="1125"/>
                    <a:pt x="298" y="1084"/>
                  </a:cubicBezTo>
                  <a:cubicBezTo>
                    <a:pt x="372" y="942"/>
                    <a:pt x="331" y="801"/>
                    <a:pt x="325" y="645"/>
                  </a:cubicBezTo>
                  <a:lnTo>
                    <a:pt x="318" y="645"/>
                  </a:lnTo>
                  <a:cubicBezTo>
                    <a:pt x="311" y="470"/>
                    <a:pt x="304" y="295"/>
                    <a:pt x="304" y="119"/>
                  </a:cubicBezTo>
                  <a:cubicBezTo>
                    <a:pt x="304" y="39"/>
                    <a:pt x="247" y="1"/>
                    <a:pt x="187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13"/>
            <p:cNvSpPr/>
            <p:nvPr/>
          </p:nvSpPr>
          <p:spPr>
            <a:xfrm>
              <a:off x="3450600" y="3949250"/>
              <a:ext cx="10625" cy="31175"/>
            </a:xfrm>
            <a:custGeom>
              <a:avLst/>
              <a:gdLst/>
              <a:ahLst/>
              <a:cxnLst/>
              <a:rect l="l" t="t" r="r" b="b"/>
              <a:pathLst>
                <a:path w="425" h="1247" extrusionOk="0">
                  <a:moveTo>
                    <a:pt x="267" y="0"/>
                  </a:moveTo>
                  <a:cubicBezTo>
                    <a:pt x="204" y="0"/>
                    <a:pt x="139" y="43"/>
                    <a:pt x="128" y="124"/>
                  </a:cubicBezTo>
                  <a:cubicBezTo>
                    <a:pt x="115" y="300"/>
                    <a:pt x="95" y="468"/>
                    <a:pt x="68" y="644"/>
                  </a:cubicBezTo>
                  <a:cubicBezTo>
                    <a:pt x="41" y="792"/>
                    <a:pt x="0" y="940"/>
                    <a:pt x="7" y="1095"/>
                  </a:cubicBezTo>
                  <a:cubicBezTo>
                    <a:pt x="7" y="1180"/>
                    <a:pt x="93" y="1247"/>
                    <a:pt x="173" y="1247"/>
                  </a:cubicBezTo>
                  <a:cubicBezTo>
                    <a:pt x="220" y="1247"/>
                    <a:pt x="265" y="1224"/>
                    <a:pt x="290" y="1169"/>
                  </a:cubicBezTo>
                  <a:cubicBezTo>
                    <a:pt x="425" y="859"/>
                    <a:pt x="405" y="455"/>
                    <a:pt x="391" y="124"/>
                  </a:cubicBezTo>
                  <a:cubicBezTo>
                    <a:pt x="388" y="41"/>
                    <a:pt x="328" y="0"/>
                    <a:pt x="267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13"/>
            <p:cNvSpPr/>
            <p:nvPr/>
          </p:nvSpPr>
          <p:spPr>
            <a:xfrm>
              <a:off x="3491225" y="3929650"/>
              <a:ext cx="8450" cy="30200"/>
            </a:xfrm>
            <a:custGeom>
              <a:avLst/>
              <a:gdLst/>
              <a:ahLst/>
              <a:cxnLst/>
              <a:rect l="l" t="t" r="r" b="b"/>
              <a:pathLst>
                <a:path w="338" h="1208" extrusionOk="0">
                  <a:moveTo>
                    <a:pt x="207" y="1"/>
                  </a:moveTo>
                  <a:cubicBezTo>
                    <a:pt x="158" y="1"/>
                    <a:pt x="108" y="34"/>
                    <a:pt x="101" y="99"/>
                  </a:cubicBezTo>
                  <a:cubicBezTo>
                    <a:pt x="81" y="308"/>
                    <a:pt x="54" y="517"/>
                    <a:pt x="47" y="733"/>
                  </a:cubicBezTo>
                  <a:cubicBezTo>
                    <a:pt x="34" y="895"/>
                    <a:pt x="0" y="1057"/>
                    <a:pt x="108" y="1185"/>
                  </a:cubicBezTo>
                  <a:cubicBezTo>
                    <a:pt x="121" y="1201"/>
                    <a:pt x="141" y="1208"/>
                    <a:pt x="162" y="1208"/>
                  </a:cubicBezTo>
                  <a:cubicBezTo>
                    <a:pt x="185" y="1208"/>
                    <a:pt x="208" y="1199"/>
                    <a:pt x="223" y="1185"/>
                  </a:cubicBezTo>
                  <a:cubicBezTo>
                    <a:pt x="337" y="1063"/>
                    <a:pt x="310" y="895"/>
                    <a:pt x="317" y="733"/>
                  </a:cubicBezTo>
                  <a:cubicBezTo>
                    <a:pt x="317" y="517"/>
                    <a:pt x="304" y="308"/>
                    <a:pt x="304" y="99"/>
                  </a:cubicBezTo>
                  <a:cubicBezTo>
                    <a:pt x="300" y="33"/>
                    <a:pt x="254" y="1"/>
                    <a:pt x="207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8" name="Google Shape;608;p13"/>
          <p:cNvSpPr/>
          <p:nvPr/>
        </p:nvSpPr>
        <p:spPr>
          <a:xfrm>
            <a:off x="-37713" y="4168276"/>
            <a:ext cx="9218842" cy="1001512"/>
          </a:xfrm>
          <a:custGeom>
            <a:avLst/>
            <a:gdLst/>
            <a:ahLst/>
            <a:cxnLst/>
            <a:rect l="l" t="t" r="r" b="b"/>
            <a:pathLst>
              <a:path w="99122" h="22807" extrusionOk="0">
                <a:moveTo>
                  <a:pt x="61118" y="0"/>
                </a:moveTo>
                <a:cubicBezTo>
                  <a:pt x="40645" y="0"/>
                  <a:pt x="20272" y="2138"/>
                  <a:pt x="1" y="6374"/>
                </a:cubicBezTo>
                <a:lnTo>
                  <a:pt x="1" y="22807"/>
                </a:lnTo>
                <a:lnTo>
                  <a:pt x="99121" y="22807"/>
                </a:lnTo>
                <a:lnTo>
                  <a:pt x="99121" y="2450"/>
                </a:lnTo>
                <a:cubicBezTo>
                  <a:pt x="86417" y="814"/>
                  <a:pt x="73749" y="0"/>
                  <a:pt x="6111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09" name="Google Shape;609;p13"/>
          <p:cNvGrpSpPr/>
          <p:nvPr/>
        </p:nvGrpSpPr>
        <p:grpSpPr>
          <a:xfrm>
            <a:off x="629649" y="4342392"/>
            <a:ext cx="7884138" cy="685458"/>
            <a:chOff x="629649" y="4342392"/>
            <a:chExt cx="7884138" cy="685458"/>
          </a:xfrm>
        </p:grpSpPr>
        <p:grpSp>
          <p:nvGrpSpPr>
            <p:cNvPr id="610" name="Google Shape;610;p13"/>
            <p:cNvGrpSpPr/>
            <p:nvPr/>
          </p:nvGrpSpPr>
          <p:grpSpPr>
            <a:xfrm>
              <a:off x="629649" y="4885728"/>
              <a:ext cx="167162" cy="142122"/>
              <a:chOff x="1459849" y="4903578"/>
              <a:chExt cx="167162" cy="142122"/>
            </a:xfrm>
          </p:grpSpPr>
          <p:sp>
            <p:nvSpPr>
              <p:cNvPr id="611" name="Google Shape;611;p13"/>
              <p:cNvSpPr/>
              <p:nvPr/>
            </p:nvSpPr>
            <p:spPr>
              <a:xfrm>
                <a:off x="1459849" y="4957494"/>
                <a:ext cx="62105" cy="87841"/>
              </a:xfrm>
              <a:custGeom>
                <a:avLst/>
                <a:gdLst/>
                <a:ahLst/>
                <a:cxnLst/>
                <a:rect l="l" t="t" r="r" b="b"/>
                <a:pathLst>
                  <a:path w="976" h="1204" extrusionOk="0">
                    <a:moveTo>
                      <a:pt x="217" y="1"/>
                    </a:moveTo>
                    <a:cubicBezTo>
                      <a:pt x="106" y="1"/>
                      <a:pt x="1" y="114"/>
                      <a:pt x="75" y="239"/>
                    </a:cubicBezTo>
                    <a:cubicBezTo>
                      <a:pt x="237" y="536"/>
                      <a:pt x="392" y="833"/>
                      <a:pt x="568" y="1116"/>
                    </a:cubicBezTo>
                    <a:cubicBezTo>
                      <a:pt x="607" y="1178"/>
                      <a:pt x="664" y="1204"/>
                      <a:pt x="721" y="1204"/>
                    </a:cubicBezTo>
                    <a:cubicBezTo>
                      <a:pt x="849" y="1204"/>
                      <a:pt x="975" y="1072"/>
                      <a:pt x="891" y="927"/>
                    </a:cubicBezTo>
                    <a:cubicBezTo>
                      <a:pt x="723" y="637"/>
                      <a:pt x="534" y="361"/>
                      <a:pt x="352" y="78"/>
                    </a:cubicBezTo>
                    <a:cubicBezTo>
                      <a:pt x="316" y="23"/>
                      <a:pt x="266" y="1"/>
                      <a:pt x="217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2" name="Google Shape;612;p13"/>
              <p:cNvSpPr/>
              <p:nvPr/>
            </p:nvSpPr>
            <p:spPr>
              <a:xfrm>
                <a:off x="1511073" y="4903578"/>
                <a:ext cx="49252" cy="113376"/>
              </a:xfrm>
              <a:custGeom>
                <a:avLst/>
                <a:gdLst/>
                <a:ahLst/>
                <a:cxnLst/>
                <a:rect l="l" t="t" r="r" b="b"/>
                <a:pathLst>
                  <a:path w="774" h="1554" extrusionOk="0">
                    <a:moveTo>
                      <a:pt x="166" y="1"/>
                    </a:moveTo>
                    <a:cubicBezTo>
                      <a:pt x="81" y="1"/>
                      <a:pt x="1" y="65"/>
                      <a:pt x="32" y="176"/>
                    </a:cubicBezTo>
                    <a:cubicBezTo>
                      <a:pt x="100" y="439"/>
                      <a:pt x="160" y="702"/>
                      <a:pt x="235" y="958"/>
                    </a:cubicBezTo>
                    <a:cubicBezTo>
                      <a:pt x="288" y="1174"/>
                      <a:pt x="302" y="1390"/>
                      <a:pt x="491" y="1531"/>
                    </a:cubicBezTo>
                    <a:cubicBezTo>
                      <a:pt x="510" y="1547"/>
                      <a:pt x="531" y="1554"/>
                      <a:pt x="551" y="1554"/>
                    </a:cubicBezTo>
                    <a:cubicBezTo>
                      <a:pt x="610" y="1554"/>
                      <a:pt x="668" y="1500"/>
                      <a:pt x="693" y="1450"/>
                    </a:cubicBezTo>
                    <a:cubicBezTo>
                      <a:pt x="774" y="1241"/>
                      <a:pt x="659" y="1012"/>
                      <a:pt x="592" y="810"/>
                    </a:cubicBezTo>
                    <a:cubicBezTo>
                      <a:pt x="511" y="574"/>
                      <a:pt x="410" y="338"/>
                      <a:pt x="315" y="102"/>
                    </a:cubicBezTo>
                    <a:cubicBezTo>
                      <a:pt x="288" y="32"/>
                      <a:pt x="225" y="1"/>
                      <a:pt x="166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3" name="Google Shape;613;p13"/>
              <p:cNvSpPr/>
              <p:nvPr/>
            </p:nvSpPr>
            <p:spPr>
              <a:xfrm>
                <a:off x="1562869" y="4948739"/>
                <a:ext cx="64142" cy="96961"/>
              </a:xfrm>
              <a:custGeom>
                <a:avLst/>
                <a:gdLst/>
                <a:ahLst/>
                <a:cxnLst/>
                <a:rect l="l" t="t" r="r" b="b"/>
                <a:pathLst>
                  <a:path w="1008" h="1329" extrusionOk="0">
                    <a:moveTo>
                      <a:pt x="826" y="0"/>
                    </a:moveTo>
                    <a:cubicBezTo>
                      <a:pt x="796" y="0"/>
                      <a:pt x="765" y="11"/>
                      <a:pt x="735" y="36"/>
                    </a:cubicBezTo>
                    <a:lnTo>
                      <a:pt x="742" y="36"/>
                    </a:lnTo>
                    <a:cubicBezTo>
                      <a:pt x="533" y="204"/>
                      <a:pt x="351" y="400"/>
                      <a:pt x="236" y="643"/>
                    </a:cubicBezTo>
                    <a:cubicBezTo>
                      <a:pt x="162" y="804"/>
                      <a:pt x="0" y="1162"/>
                      <a:pt x="203" y="1297"/>
                    </a:cubicBezTo>
                    <a:cubicBezTo>
                      <a:pt x="239" y="1319"/>
                      <a:pt x="272" y="1329"/>
                      <a:pt x="301" y="1329"/>
                    </a:cubicBezTo>
                    <a:cubicBezTo>
                      <a:pt x="441" y="1329"/>
                      <a:pt x="506" y="1110"/>
                      <a:pt x="540" y="993"/>
                    </a:cubicBezTo>
                    <a:cubicBezTo>
                      <a:pt x="627" y="710"/>
                      <a:pt x="729" y="440"/>
                      <a:pt x="924" y="218"/>
                    </a:cubicBezTo>
                    <a:cubicBezTo>
                      <a:pt x="1007" y="119"/>
                      <a:pt x="926" y="0"/>
                      <a:pt x="826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14" name="Google Shape;614;p13"/>
            <p:cNvGrpSpPr/>
            <p:nvPr/>
          </p:nvGrpSpPr>
          <p:grpSpPr>
            <a:xfrm>
              <a:off x="1909989" y="4448832"/>
              <a:ext cx="167608" cy="105643"/>
              <a:chOff x="2313539" y="4811869"/>
              <a:chExt cx="167608" cy="105643"/>
            </a:xfrm>
          </p:grpSpPr>
          <p:sp>
            <p:nvSpPr>
              <p:cNvPr id="615" name="Google Shape;615;p13"/>
              <p:cNvSpPr/>
              <p:nvPr/>
            </p:nvSpPr>
            <p:spPr>
              <a:xfrm>
                <a:off x="2313539" y="4832006"/>
                <a:ext cx="62487" cy="84995"/>
              </a:xfrm>
              <a:custGeom>
                <a:avLst/>
                <a:gdLst/>
                <a:ahLst/>
                <a:cxnLst/>
                <a:rect l="l" t="t" r="r" b="b"/>
                <a:pathLst>
                  <a:path w="982" h="1165" extrusionOk="0">
                    <a:moveTo>
                      <a:pt x="265" y="0"/>
                    </a:moveTo>
                    <a:cubicBezTo>
                      <a:pt x="127" y="0"/>
                      <a:pt x="1" y="186"/>
                      <a:pt x="125" y="321"/>
                    </a:cubicBezTo>
                    <a:cubicBezTo>
                      <a:pt x="253" y="456"/>
                      <a:pt x="354" y="597"/>
                      <a:pt x="435" y="759"/>
                    </a:cubicBezTo>
                    <a:cubicBezTo>
                      <a:pt x="509" y="914"/>
                      <a:pt x="516" y="1096"/>
                      <a:pt x="691" y="1157"/>
                    </a:cubicBezTo>
                    <a:cubicBezTo>
                      <a:pt x="706" y="1163"/>
                      <a:pt x="721" y="1165"/>
                      <a:pt x="735" y="1165"/>
                    </a:cubicBezTo>
                    <a:cubicBezTo>
                      <a:pt x="789" y="1165"/>
                      <a:pt x="834" y="1127"/>
                      <a:pt x="867" y="1090"/>
                    </a:cubicBezTo>
                    <a:cubicBezTo>
                      <a:pt x="981" y="935"/>
                      <a:pt x="833" y="692"/>
                      <a:pt x="752" y="543"/>
                    </a:cubicBezTo>
                    <a:cubicBezTo>
                      <a:pt x="658" y="368"/>
                      <a:pt x="529" y="200"/>
                      <a:pt x="388" y="58"/>
                    </a:cubicBezTo>
                    <a:cubicBezTo>
                      <a:pt x="350" y="17"/>
                      <a:pt x="307" y="0"/>
                      <a:pt x="265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" name="Google Shape;616;p13"/>
              <p:cNvSpPr/>
              <p:nvPr/>
            </p:nvSpPr>
            <p:spPr>
              <a:xfrm>
                <a:off x="2392698" y="4811869"/>
                <a:ext cx="33089" cy="86965"/>
              </a:xfrm>
              <a:custGeom>
                <a:avLst/>
                <a:gdLst/>
                <a:ahLst/>
                <a:cxnLst/>
                <a:rect l="l" t="t" r="r" b="b"/>
                <a:pathLst>
                  <a:path w="520" h="1192" extrusionOk="0">
                    <a:moveTo>
                      <a:pt x="265" y="1"/>
                    </a:moveTo>
                    <a:cubicBezTo>
                      <a:pt x="211" y="1"/>
                      <a:pt x="160" y="26"/>
                      <a:pt x="135" y="84"/>
                    </a:cubicBezTo>
                    <a:cubicBezTo>
                      <a:pt x="20" y="334"/>
                      <a:pt x="0" y="712"/>
                      <a:pt x="14" y="988"/>
                    </a:cubicBezTo>
                    <a:cubicBezTo>
                      <a:pt x="14" y="1082"/>
                      <a:pt x="74" y="1157"/>
                      <a:pt x="162" y="1184"/>
                    </a:cubicBezTo>
                    <a:cubicBezTo>
                      <a:pt x="179" y="1189"/>
                      <a:pt x="195" y="1191"/>
                      <a:pt x="211" y="1191"/>
                    </a:cubicBezTo>
                    <a:cubicBezTo>
                      <a:pt x="232" y="1191"/>
                      <a:pt x="253" y="1187"/>
                      <a:pt x="277" y="1184"/>
                    </a:cubicBezTo>
                    <a:cubicBezTo>
                      <a:pt x="337" y="1170"/>
                      <a:pt x="405" y="1103"/>
                      <a:pt x="418" y="1042"/>
                    </a:cubicBezTo>
                    <a:cubicBezTo>
                      <a:pt x="472" y="766"/>
                      <a:pt x="519" y="388"/>
                      <a:pt x="445" y="118"/>
                    </a:cubicBezTo>
                    <a:lnTo>
                      <a:pt x="445" y="118"/>
                    </a:lnTo>
                    <a:lnTo>
                      <a:pt x="445" y="125"/>
                    </a:lnTo>
                    <a:cubicBezTo>
                      <a:pt x="422" y="50"/>
                      <a:pt x="340" y="1"/>
                      <a:pt x="265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13"/>
              <p:cNvSpPr/>
              <p:nvPr/>
            </p:nvSpPr>
            <p:spPr>
              <a:xfrm>
                <a:off x="2428714" y="4856155"/>
                <a:ext cx="52433" cy="61357"/>
              </a:xfrm>
              <a:custGeom>
                <a:avLst/>
                <a:gdLst/>
                <a:ahLst/>
                <a:cxnLst/>
                <a:rect l="l" t="t" r="r" b="b"/>
                <a:pathLst>
                  <a:path w="824" h="841" extrusionOk="0">
                    <a:moveTo>
                      <a:pt x="627" y="0"/>
                    </a:moveTo>
                    <a:cubicBezTo>
                      <a:pt x="592" y="0"/>
                      <a:pt x="557" y="13"/>
                      <a:pt x="526" y="44"/>
                    </a:cubicBezTo>
                    <a:cubicBezTo>
                      <a:pt x="365" y="206"/>
                      <a:pt x="203" y="361"/>
                      <a:pt x="81" y="556"/>
                    </a:cubicBezTo>
                    <a:cubicBezTo>
                      <a:pt x="1" y="693"/>
                      <a:pt x="128" y="841"/>
                      <a:pt x="260" y="841"/>
                    </a:cubicBezTo>
                    <a:cubicBezTo>
                      <a:pt x="304" y="841"/>
                      <a:pt x="348" y="824"/>
                      <a:pt x="385" y="786"/>
                    </a:cubicBezTo>
                    <a:cubicBezTo>
                      <a:pt x="540" y="617"/>
                      <a:pt x="648" y="421"/>
                      <a:pt x="762" y="226"/>
                    </a:cubicBezTo>
                    <a:cubicBezTo>
                      <a:pt x="823" y="115"/>
                      <a:pt x="729" y="0"/>
                      <a:pt x="627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18" name="Google Shape;618;p13"/>
            <p:cNvGrpSpPr/>
            <p:nvPr/>
          </p:nvGrpSpPr>
          <p:grpSpPr>
            <a:xfrm>
              <a:off x="5632643" y="4803554"/>
              <a:ext cx="194333" cy="110385"/>
              <a:chOff x="3169393" y="4715929"/>
              <a:chExt cx="194333" cy="110385"/>
            </a:xfrm>
          </p:grpSpPr>
          <p:sp>
            <p:nvSpPr>
              <p:cNvPr id="619" name="Google Shape;619;p13"/>
              <p:cNvSpPr/>
              <p:nvPr/>
            </p:nvSpPr>
            <p:spPr>
              <a:xfrm>
                <a:off x="3169393" y="4742048"/>
                <a:ext cx="70632" cy="84266"/>
              </a:xfrm>
              <a:custGeom>
                <a:avLst/>
                <a:gdLst/>
                <a:ahLst/>
                <a:cxnLst/>
                <a:rect l="l" t="t" r="r" b="b"/>
                <a:pathLst>
                  <a:path w="1110" h="1155" extrusionOk="0">
                    <a:moveTo>
                      <a:pt x="293" y="0"/>
                    </a:moveTo>
                    <a:cubicBezTo>
                      <a:pt x="141" y="0"/>
                      <a:pt x="0" y="213"/>
                      <a:pt x="134" y="367"/>
                    </a:cubicBezTo>
                    <a:lnTo>
                      <a:pt x="484" y="792"/>
                    </a:lnTo>
                    <a:cubicBezTo>
                      <a:pt x="592" y="920"/>
                      <a:pt x="693" y="1102"/>
                      <a:pt x="869" y="1149"/>
                    </a:cubicBezTo>
                    <a:cubicBezTo>
                      <a:pt x="882" y="1153"/>
                      <a:pt x="896" y="1155"/>
                      <a:pt x="910" y="1155"/>
                    </a:cubicBezTo>
                    <a:cubicBezTo>
                      <a:pt x="1004" y="1155"/>
                      <a:pt x="1110" y="1080"/>
                      <a:pt x="1098" y="974"/>
                    </a:cubicBezTo>
                    <a:cubicBezTo>
                      <a:pt x="1084" y="779"/>
                      <a:pt x="923" y="650"/>
                      <a:pt x="808" y="509"/>
                    </a:cubicBezTo>
                    <a:cubicBezTo>
                      <a:pt x="680" y="367"/>
                      <a:pt x="558" y="219"/>
                      <a:pt x="430" y="71"/>
                    </a:cubicBezTo>
                    <a:cubicBezTo>
                      <a:pt x="389" y="21"/>
                      <a:pt x="340" y="0"/>
                      <a:pt x="293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" name="Google Shape;620;p13"/>
              <p:cNvSpPr/>
              <p:nvPr/>
            </p:nvSpPr>
            <p:spPr>
              <a:xfrm>
                <a:off x="3260260" y="4715929"/>
                <a:ext cx="30480" cy="92291"/>
              </a:xfrm>
              <a:custGeom>
                <a:avLst/>
                <a:gdLst/>
                <a:ahLst/>
                <a:cxnLst/>
                <a:rect l="l" t="t" r="r" b="b"/>
                <a:pathLst>
                  <a:path w="479" h="1265" extrusionOk="0">
                    <a:moveTo>
                      <a:pt x="239" y="0"/>
                    </a:moveTo>
                    <a:cubicBezTo>
                      <a:pt x="138" y="0"/>
                      <a:pt x="37" y="64"/>
                      <a:pt x="34" y="193"/>
                    </a:cubicBezTo>
                    <a:cubicBezTo>
                      <a:pt x="34" y="395"/>
                      <a:pt x="34" y="597"/>
                      <a:pt x="34" y="799"/>
                    </a:cubicBezTo>
                    <a:cubicBezTo>
                      <a:pt x="27" y="975"/>
                      <a:pt x="0" y="1137"/>
                      <a:pt x="162" y="1244"/>
                    </a:cubicBezTo>
                    <a:cubicBezTo>
                      <a:pt x="182" y="1258"/>
                      <a:pt x="209" y="1265"/>
                      <a:pt x="237" y="1265"/>
                    </a:cubicBezTo>
                    <a:cubicBezTo>
                      <a:pt x="265" y="1265"/>
                      <a:pt x="294" y="1258"/>
                      <a:pt x="317" y="1244"/>
                    </a:cubicBezTo>
                    <a:cubicBezTo>
                      <a:pt x="479" y="1137"/>
                      <a:pt x="445" y="975"/>
                      <a:pt x="445" y="799"/>
                    </a:cubicBezTo>
                    <a:cubicBezTo>
                      <a:pt x="445" y="597"/>
                      <a:pt x="439" y="395"/>
                      <a:pt x="439" y="193"/>
                    </a:cubicBezTo>
                    <a:cubicBezTo>
                      <a:pt x="439" y="64"/>
                      <a:pt x="339" y="0"/>
                      <a:pt x="239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" name="Google Shape;621;p13"/>
              <p:cNvSpPr/>
              <p:nvPr/>
            </p:nvSpPr>
            <p:spPr>
              <a:xfrm>
                <a:off x="3304039" y="4748103"/>
                <a:ext cx="59687" cy="74781"/>
              </a:xfrm>
              <a:custGeom>
                <a:avLst/>
                <a:gdLst/>
                <a:ahLst/>
                <a:cxnLst/>
                <a:rect l="l" t="t" r="r" b="b"/>
                <a:pathLst>
                  <a:path w="938" h="1025" extrusionOk="0">
                    <a:moveTo>
                      <a:pt x="711" y="1"/>
                    </a:moveTo>
                    <a:cubicBezTo>
                      <a:pt x="655" y="1"/>
                      <a:pt x="599" y="23"/>
                      <a:pt x="553" y="62"/>
                    </a:cubicBezTo>
                    <a:cubicBezTo>
                      <a:pt x="337" y="230"/>
                      <a:pt x="121" y="466"/>
                      <a:pt x="34" y="729"/>
                    </a:cubicBezTo>
                    <a:cubicBezTo>
                      <a:pt x="0" y="837"/>
                      <a:pt x="67" y="965"/>
                      <a:pt x="169" y="1006"/>
                    </a:cubicBezTo>
                    <a:cubicBezTo>
                      <a:pt x="199" y="1018"/>
                      <a:pt x="230" y="1024"/>
                      <a:pt x="259" y="1024"/>
                    </a:cubicBezTo>
                    <a:cubicBezTo>
                      <a:pt x="338" y="1024"/>
                      <a:pt x="409" y="980"/>
                      <a:pt x="459" y="911"/>
                    </a:cubicBezTo>
                    <a:cubicBezTo>
                      <a:pt x="526" y="817"/>
                      <a:pt x="573" y="709"/>
                      <a:pt x="641" y="615"/>
                    </a:cubicBezTo>
                    <a:cubicBezTo>
                      <a:pt x="701" y="520"/>
                      <a:pt x="775" y="439"/>
                      <a:pt x="856" y="365"/>
                    </a:cubicBezTo>
                    <a:cubicBezTo>
                      <a:pt x="937" y="284"/>
                      <a:pt x="937" y="143"/>
                      <a:pt x="856" y="62"/>
                    </a:cubicBezTo>
                    <a:cubicBezTo>
                      <a:pt x="814" y="20"/>
                      <a:pt x="763" y="1"/>
                      <a:pt x="711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2" name="Google Shape;622;p13"/>
            <p:cNvGrpSpPr/>
            <p:nvPr/>
          </p:nvGrpSpPr>
          <p:grpSpPr>
            <a:xfrm>
              <a:off x="3213032" y="4903567"/>
              <a:ext cx="166017" cy="106445"/>
              <a:chOff x="8105507" y="3916667"/>
              <a:chExt cx="166017" cy="106445"/>
            </a:xfrm>
          </p:grpSpPr>
          <p:sp>
            <p:nvSpPr>
              <p:cNvPr id="623" name="Google Shape;623;p13"/>
              <p:cNvSpPr/>
              <p:nvPr/>
            </p:nvSpPr>
            <p:spPr>
              <a:xfrm>
                <a:off x="8105507" y="3916667"/>
                <a:ext cx="65032" cy="96158"/>
              </a:xfrm>
              <a:custGeom>
                <a:avLst/>
                <a:gdLst/>
                <a:ahLst/>
                <a:cxnLst/>
                <a:rect l="l" t="t" r="r" b="b"/>
                <a:pathLst>
                  <a:path w="1022" h="1318" extrusionOk="0">
                    <a:moveTo>
                      <a:pt x="247" y="0"/>
                    </a:moveTo>
                    <a:cubicBezTo>
                      <a:pt x="94" y="0"/>
                      <a:pt x="1" y="232"/>
                      <a:pt x="159" y="345"/>
                    </a:cubicBezTo>
                    <a:cubicBezTo>
                      <a:pt x="301" y="446"/>
                      <a:pt x="408" y="595"/>
                      <a:pt x="469" y="756"/>
                    </a:cubicBezTo>
                    <a:cubicBezTo>
                      <a:pt x="523" y="912"/>
                      <a:pt x="489" y="1100"/>
                      <a:pt x="584" y="1228"/>
                    </a:cubicBezTo>
                    <a:cubicBezTo>
                      <a:pt x="621" y="1282"/>
                      <a:pt x="685" y="1318"/>
                      <a:pt x="747" y="1318"/>
                    </a:cubicBezTo>
                    <a:cubicBezTo>
                      <a:pt x="786" y="1318"/>
                      <a:pt x="825" y="1303"/>
                      <a:pt x="853" y="1269"/>
                    </a:cubicBezTo>
                    <a:cubicBezTo>
                      <a:pt x="1022" y="1073"/>
                      <a:pt x="928" y="783"/>
                      <a:pt x="833" y="574"/>
                    </a:cubicBezTo>
                    <a:cubicBezTo>
                      <a:pt x="725" y="345"/>
                      <a:pt x="550" y="163"/>
                      <a:pt x="341" y="28"/>
                    </a:cubicBezTo>
                    <a:cubicBezTo>
                      <a:pt x="308" y="9"/>
                      <a:pt x="277" y="0"/>
                      <a:pt x="247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" name="Google Shape;624;p13"/>
              <p:cNvSpPr/>
              <p:nvPr/>
            </p:nvSpPr>
            <p:spPr>
              <a:xfrm>
                <a:off x="8182502" y="3917834"/>
                <a:ext cx="30989" cy="89081"/>
              </a:xfrm>
              <a:custGeom>
                <a:avLst/>
                <a:gdLst/>
                <a:ahLst/>
                <a:cxnLst/>
                <a:rect l="l" t="t" r="r" b="b"/>
                <a:pathLst>
                  <a:path w="487" h="1221" extrusionOk="0">
                    <a:moveTo>
                      <a:pt x="244" y="0"/>
                    </a:moveTo>
                    <a:cubicBezTo>
                      <a:pt x="161" y="0"/>
                      <a:pt x="78" y="56"/>
                      <a:pt x="68" y="167"/>
                    </a:cubicBezTo>
                    <a:cubicBezTo>
                      <a:pt x="48" y="437"/>
                      <a:pt x="28" y="713"/>
                      <a:pt x="1" y="983"/>
                    </a:cubicBezTo>
                    <a:cubicBezTo>
                      <a:pt x="1" y="1057"/>
                      <a:pt x="55" y="1152"/>
                      <a:pt x="122" y="1185"/>
                    </a:cubicBezTo>
                    <a:cubicBezTo>
                      <a:pt x="169" y="1209"/>
                      <a:pt x="206" y="1221"/>
                      <a:pt x="244" y="1221"/>
                    </a:cubicBezTo>
                    <a:cubicBezTo>
                      <a:pt x="281" y="1221"/>
                      <a:pt x="318" y="1209"/>
                      <a:pt x="365" y="1185"/>
                    </a:cubicBezTo>
                    <a:cubicBezTo>
                      <a:pt x="432" y="1152"/>
                      <a:pt x="486" y="1057"/>
                      <a:pt x="486" y="983"/>
                    </a:cubicBezTo>
                    <a:lnTo>
                      <a:pt x="419" y="167"/>
                    </a:lnTo>
                    <a:cubicBezTo>
                      <a:pt x="409" y="56"/>
                      <a:pt x="326" y="0"/>
                      <a:pt x="244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" name="Google Shape;625;p13"/>
              <p:cNvSpPr/>
              <p:nvPr/>
            </p:nvSpPr>
            <p:spPr>
              <a:xfrm>
                <a:off x="8210182" y="3948404"/>
                <a:ext cx="61342" cy="74708"/>
              </a:xfrm>
              <a:custGeom>
                <a:avLst/>
                <a:gdLst/>
                <a:ahLst/>
                <a:cxnLst/>
                <a:rect l="l" t="t" r="r" b="b"/>
                <a:pathLst>
                  <a:path w="964" h="1024" extrusionOk="0">
                    <a:moveTo>
                      <a:pt x="681" y="0"/>
                    </a:moveTo>
                    <a:cubicBezTo>
                      <a:pt x="612" y="0"/>
                      <a:pt x="540" y="32"/>
                      <a:pt x="483" y="106"/>
                    </a:cubicBezTo>
                    <a:cubicBezTo>
                      <a:pt x="361" y="267"/>
                      <a:pt x="240" y="429"/>
                      <a:pt x="132" y="605"/>
                    </a:cubicBezTo>
                    <a:cubicBezTo>
                      <a:pt x="1" y="816"/>
                      <a:pt x="203" y="1024"/>
                      <a:pt x="397" y="1024"/>
                    </a:cubicBezTo>
                    <a:cubicBezTo>
                      <a:pt x="481" y="1024"/>
                      <a:pt x="564" y="984"/>
                      <a:pt x="618" y="888"/>
                    </a:cubicBezTo>
                    <a:cubicBezTo>
                      <a:pt x="719" y="713"/>
                      <a:pt x="800" y="530"/>
                      <a:pt x="881" y="342"/>
                    </a:cubicBezTo>
                    <a:cubicBezTo>
                      <a:pt x="964" y="152"/>
                      <a:pt x="831" y="0"/>
                      <a:pt x="681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6" name="Google Shape;626;p13"/>
            <p:cNvGrpSpPr/>
            <p:nvPr/>
          </p:nvGrpSpPr>
          <p:grpSpPr>
            <a:xfrm>
              <a:off x="7290247" y="4443102"/>
              <a:ext cx="188606" cy="117097"/>
              <a:chOff x="6912722" y="4491852"/>
              <a:chExt cx="188606" cy="117097"/>
            </a:xfrm>
          </p:grpSpPr>
          <p:sp>
            <p:nvSpPr>
              <p:cNvPr id="627" name="Google Shape;627;p13"/>
              <p:cNvSpPr/>
              <p:nvPr/>
            </p:nvSpPr>
            <p:spPr>
              <a:xfrm>
                <a:off x="6912722" y="4491852"/>
                <a:ext cx="60387" cy="88060"/>
              </a:xfrm>
              <a:custGeom>
                <a:avLst/>
                <a:gdLst/>
                <a:ahLst/>
                <a:cxnLst/>
                <a:rect l="l" t="t" r="r" b="b"/>
                <a:pathLst>
                  <a:path w="949" h="1207" extrusionOk="0">
                    <a:moveTo>
                      <a:pt x="319" y="1"/>
                    </a:moveTo>
                    <a:cubicBezTo>
                      <a:pt x="150" y="1"/>
                      <a:pt x="1" y="234"/>
                      <a:pt x="144" y="409"/>
                    </a:cubicBezTo>
                    <a:cubicBezTo>
                      <a:pt x="299" y="598"/>
                      <a:pt x="374" y="807"/>
                      <a:pt x="455" y="1036"/>
                    </a:cubicBezTo>
                    <a:cubicBezTo>
                      <a:pt x="495" y="1154"/>
                      <a:pt x="585" y="1206"/>
                      <a:pt x="676" y="1206"/>
                    </a:cubicBezTo>
                    <a:cubicBezTo>
                      <a:pt x="811" y="1206"/>
                      <a:pt x="948" y="1090"/>
                      <a:pt x="920" y="908"/>
                    </a:cubicBezTo>
                    <a:cubicBezTo>
                      <a:pt x="866" y="604"/>
                      <a:pt x="677" y="308"/>
                      <a:pt x="475" y="78"/>
                    </a:cubicBezTo>
                    <a:cubicBezTo>
                      <a:pt x="427" y="24"/>
                      <a:pt x="372" y="1"/>
                      <a:pt x="319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13"/>
              <p:cNvSpPr/>
              <p:nvPr/>
            </p:nvSpPr>
            <p:spPr>
              <a:xfrm>
                <a:off x="6980872" y="4500461"/>
                <a:ext cx="58224" cy="82734"/>
              </a:xfrm>
              <a:custGeom>
                <a:avLst/>
                <a:gdLst/>
                <a:ahLst/>
                <a:cxnLst/>
                <a:rect l="l" t="t" r="r" b="b"/>
                <a:pathLst>
                  <a:path w="915" h="1134" extrusionOk="0">
                    <a:moveTo>
                      <a:pt x="622" y="1"/>
                    </a:moveTo>
                    <a:cubicBezTo>
                      <a:pt x="563" y="1"/>
                      <a:pt x="504" y="28"/>
                      <a:pt x="469" y="88"/>
                    </a:cubicBezTo>
                    <a:cubicBezTo>
                      <a:pt x="408" y="196"/>
                      <a:pt x="388" y="318"/>
                      <a:pt x="328" y="419"/>
                    </a:cubicBezTo>
                    <a:cubicBezTo>
                      <a:pt x="267" y="527"/>
                      <a:pt x="206" y="641"/>
                      <a:pt x="132" y="736"/>
                    </a:cubicBezTo>
                    <a:cubicBezTo>
                      <a:pt x="0" y="913"/>
                      <a:pt x="193" y="1133"/>
                      <a:pt x="377" y="1133"/>
                    </a:cubicBezTo>
                    <a:cubicBezTo>
                      <a:pt x="437" y="1133"/>
                      <a:pt x="497" y="1109"/>
                      <a:pt x="543" y="1053"/>
                    </a:cubicBezTo>
                    <a:cubicBezTo>
                      <a:pt x="732" y="817"/>
                      <a:pt x="914" y="453"/>
                      <a:pt x="813" y="136"/>
                    </a:cubicBezTo>
                    <a:cubicBezTo>
                      <a:pt x="786" y="50"/>
                      <a:pt x="703" y="1"/>
                      <a:pt x="622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13"/>
              <p:cNvSpPr/>
              <p:nvPr/>
            </p:nvSpPr>
            <p:spPr>
              <a:xfrm>
                <a:off x="7032351" y="4533876"/>
                <a:ext cx="68978" cy="75073"/>
              </a:xfrm>
              <a:custGeom>
                <a:avLst/>
                <a:gdLst/>
                <a:ahLst/>
                <a:cxnLst/>
                <a:rect l="l" t="t" r="r" b="b"/>
                <a:pathLst>
                  <a:path w="1084" h="1029" extrusionOk="0">
                    <a:moveTo>
                      <a:pt x="743" y="0"/>
                    </a:moveTo>
                    <a:cubicBezTo>
                      <a:pt x="687" y="0"/>
                      <a:pt x="630" y="21"/>
                      <a:pt x="584" y="69"/>
                    </a:cubicBezTo>
                    <a:cubicBezTo>
                      <a:pt x="395" y="271"/>
                      <a:pt x="173" y="467"/>
                      <a:pt x="65" y="730"/>
                    </a:cubicBezTo>
                    <a:cubicBezTo>
                      <a:pt x="0" y="886"/>
                      <a:pt x="155" y="1029"/>
                      <a:pt x="305" y="1029"/>
                    </a:cubicBezTo>
                    <a:cubicBezTo>
                      <a:pt x="343" y="1029"/>
                      <a:pt x="381" y="1020"/>
                      <a:pt x="415" y="999"/>
                    </a:cubicBezTo>
                    <a:cubicBezTo>
                      <a:pt x="651" y="851"/>
                      <a:pt x="800" y="581"/>
                      <a:pt x="962" y="359"/>
                    </a:cubicBezTo>
                    <a:cubicBezTo>
                      <a:pt x="1084" y="191"/>
                      <a:pt x="914" y="0"/>
                      <a:pt x="743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0" name="Google Shape;630;p13"/>
            <p:cNvGrpSpPr/>
            <p:nvPr/>
          </p:nvGrpSpPr>
          <p:grpSpPr>
            <a:xfrm>
              <a:off x="4463857" y="4342392"/>
              <a:ext cx="166017" cy="106445"/>
              <a:chOff x="8105507" y="3916667"/>
              <a:chExt cx="166017" cy="106445"/>
            </a:xfrm>
          </p:grpSpPr>
          <p:sp>
            <p:nvSpPr>
              <p:cNvPr id="631" name="Google Shape;631;p13"/>
              <p:cNvSpPr/>
              <p:nvPr/>
            </p:nvSpPr>
            <p:spPr>
              <a:xfrm>
                <a:off x="8105507" y="3916667"/>
                <a:ext cx="65032" cy="96158"/>
              </a:xfrm>
              <a:custGeom>
                <a:avLst/>
                <a:gdLst/>
                <a:ahLst/>
                <a:cxnLst/>
                <a:rect l="l" t="t" r="r" b="b"/>
                <a:pathLst>
                  <a:path w="1022" h="1318" extrusionOk="0">
                    <a:moveTo>
                      <a:pt x="247" y="0"/>
                    </a:moveTo>
                    <a:cubicBezTo>
                      <a:pt x="94" y="0"/>
                      <a:pt x="1" y="232"/>
                      <a:pt x="159" y="345"/>
                    </a:cubicBezTo>
                    <a:cubicBezTo>
                      <a:pt x="301" y="446"/>
                      <a:pt x="408" y="595"/>
                      <a:pt x="469" y="756"/>
                    </a:cubicBezTo>
                    <a:cubicBezTo>
                      <a:pt x="523" y="912"/>
                      <a:pt x="489" y="1100"/>
                      <a:pt x="584" y="1228"/>
                    </a:cubicBezTo>
                    <a:cubicBezTo>
                      <a:pt x="621" y="1282"/>
                      <a:pt x="685" y="1318"/>
                      <a:pt x="747" y="1318"/>
                    </a:cubicBezTo>
                    <a:cubicBezTo>
                      <a:pt x="786" y="1318"/>
                      <a:pt x="825" y="1303"/>
                      <a:pt x="853" y="1269"/>
                    </a:cubicBezTo>
                    <a:cubicBezTo>
                      <a:pt x="1022" y="1073"/>
                      <a:pt x="928" y="783"/>
                      <a:pt x="833" y="574"/>
                    </a:cubicBezTo>
                    <a:cubicBezTo>
                      <a:pt x="725" y="345"/>
                      <a:pt x="550" y="163"/>
                      <a:pt x="341" y="28"/>
                    </a:cubicBezTo>
                    <a:cubicBezTo>
                      <a:pt x="308" y="9"/>
                      <a:pt x="277" y="0"/>
                      <a:pt x="247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" name="Google Shape;632;p13"/>
              <p:cNvSpPr/>
              <p:nvPr/>
            </p:nvSpPr>
            <p:spPr>
              <a:xfrm>
                <a:off x="8182502" y="3917834"/>
                <a:ext cx="30989" cy="89081"/>
              </a:xfrm>
              <a:custGeom>
                <a:avLst/>
                <a:gdLst/>
                <a:ahLst/>
                <a:cxnLst/>
                <a:rect l="l" t="t" r="r" b="b"/>
                <a:pathLst>
                  <a:path w="487" h="1221" extrusionOk="0">
                    <a:moveTo>
                      <a:pt x="244" y="0"/>
                    </a:moveTo>
                    <a:cubicBezTo>
                      <a:pt x="161" y="0"/>
                      <a:pt x="78" y="56"/>
                      <a:pt x="68" y="167"/>
                    </a:cubicBezTo>
                    <a:cubicBezTo>
                      <a:pt x="48" y="437"/>
                      <a:pt x="28" y="713"/>
                      <a:pt x="1" y="983"/>
                    </a:cubicBezTo>
                    <a:cubicBezTo>
                      <a:pt x="1" y="1057"/>
                      <a:pt x="55" y="1152"/>
                      <a:pt x="122" y="1185"/>
                    </a:cubicBezTo>
                    <a:cubicBezTo>
                      <a:pt x="169" y="1209"/>
                      <a:pt x="206" y="1221"/>
                      <a:pt x="244" y="1221"/>
                    </a:cubicBezTo>
                    <a:cubicBezTo>
                      <a:pt x="281" y="1221"/>
                      <a:pt x="318" y="1209"/>
                      <a:pt x="365" y="1185"/>
                    </a:cubicBezTo>
                    <a:cubicBezTo>
                      <a:pt x="432" y="1152"/>
                      <a:pt x="486" y="1057"/>
                      <a:pt x="486" y="983"/>
                    </a:cubicBezTo>
                    <a:lnTo>
                      <a:pt x="419" y="167"/>
                    </a:lnTo>
                    <a:cubicBezTo>
                      <a:pt x="409" y="56"/>
                      <a:pt x="326" y="0"/>
                      <a:pt x="244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" name="Google Shape;633;p13"/>
              <p:cNvSpPr/>
              <p:nvPr/>
            </p:nvSpPr>
            <p:spPr>
              <a:xfrm>
                <a:off x="8210182" y="3948404"/>
                <a:ext cx="61342" cy="74708"/>
              </a:xfrm>
              <a:custGeom>
                <a:avLst/>
                <a:gdLst/>
                <a:ahLst/>
                <a:cxnLst/>
                <a:rect l="l" t="t" r="r" b="b"/>
                <a:pathLst>
                  <a:path w="964" h="1024" extrusionOk="0">
                    <a:moveTo>
                      <a:pt x="681" y="0"/>
                    </a:moveTo>
                    <a:cubicBezTo>
                      <a:pt x="612" y="0"/>
                      <a:pt x="540" y="32"/>
                      <a:pt x="483" y="106"/>
                    </a:cubicBezTo>
                    <a:cubicBezTo>
                      <a:pt x="361" y="267"/>
                      <a:pt x="240" y="429"/>
                      <a:pt x="132" y="605"/>
                    </a:cubicBezTo>
                    <a:cubicBezTo>
                      <a:pt x="1" y="816"/>
                      <a:pt x="203" y="1024"/>
                      <a:pt x="397" y="1024"/>
                    </a:cubicBezTo>
                    <a:cubicBezTo>
                      <a:pt x="481" y="1024"/>
                      <a:pt x="564" y="984"/>
                      <a:pt x="618" y="888"/>
                    </a:cubicBezTo>
                    <a:cubicBezTo>
                      <a:pt x="719" y="713"/>
                      <a:pt x="800" y="530"/>
                      <a:pt x="881" y="342"/>
                    </a:cubicBezTo>
                    <a:cubicBezTo>
                      <a:pt x="964" y="152"/>
                      <a:pt x="831" y="0"/>
                      <a:pt x="681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4" name="Google Shape;634;p13"/>
            <p:cNvGrpSpPr/>
            <p:nvPr/>
          </p:nvGrpSpPr>
          <p:grpSpPr>
            <a:xfrm>
              <a:off x="8347770" y="4697117"/>
              <a:ext cx="166017" cy="106445"/>
              <a:chOff x="8105507" y="3916667"/>
              <a:chExt cx="166017" cy="106445"/>
            </a:xfrm>
          </p:grpSpPr>
          <p:sp>
            <p:nvSpPr>
              <p:cNvPr id="635" name="Google Shape;635;p13"/>
              <p:cNvSpPr/>
              <p:nvPr/>
            </p:nvSpPr>
            <p:spPr>
              <a:xfrm>
                <a:off x="8105507" y="3916667"/>
                <a:ext cx="65032" cy="96158"/>
              </a:xfrm>
              <a:custGeom>
                <a:avLst/>
                <a:gdLst/>
                <a:ahLst/>
                <a:cxnLst/>
                <a:rect l="l" t="t" r="r" b="b"/>
                <a:pathLst>
                  <a:path w="1022" h="1318" extrusionOk="0">
                    <a:moveTo>
                      <a:pt x="247" y="0"/>
                    </a:moveTo>
                    <a:cubicBezTo>
                      <a:pt x="94" y="0"/>
                      <a:pt x="1" y="232"/>
                      <a:pt x="159" y="345"/>
                    </a:cubicBezTo>
                    <a:cubicBezTo>
                      <a:pt x="301" y="446"/>
                      <a:pt x="408" y="595"/>
                      <a:pt x="469" y="756"/>
                    </a:cubicBezTo>
                    <a:cubicBezTo>
                      <a:pt x="523" y="912"/>
                      <a:pt x="489" y="1100"/>
                      <a:pt x="584" y="1228"/>
                    </a:cubicBezTo>
                    <a:cubicBezTo>
                      <a:pt x="621" y="1282"/>
                      <a:pt x="685" y="1318"/>
                      <a:pt x="747" y="1318"/>
                    </a:cubicBezTo>
                    <a:cubicBezTo>
                      <a:pt x="786" y="1318"/>
                      <a:pt x="825" y="1303"/>
                      <a:pt x="853" y="1269"/>
                    </a:cubicBezTo>
                    <a:cubicBezTo>
                      <a:pt x="1022" y="1073"/>
                      <a:pt x="928" y="783"/>
                      <a:pt x="833" y="574"/>
                    </a:cubicBezTo>
                    <a:cubicBezTo>
                      <a:pt x="725" y="345"/>
                      <a:pt x="550" y="163"/>
                      <a:pt x="341" y="28"/>
                    </a:cubicBezTo>
                    <a:cubicBezTo>
                      <a:pt x="308" y="9"/>
                      <a:pt x="277" y="0"/>
                      <a:pt x="247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13"/>
              <p:cNvSpPr/>
              <p:nvPr/>
            </p:nvSpPr>
            <p:spPr>
              <a:xfrm>
                <a:off x="8182502" y="3917834"/>
                <a:ext cx="30989" cy="89081"/>
              </a:xfrm>
              <a:custGeom>
                <a:avLst/>
                <a:gdLst/>
                <a:ahLst/>
                <a:cxnLst/>
                <a:rect l="l" t="t" r="r" b="b"/>
                <a:pathLst>
                  <a:path w="487" h="1221" extrusionOk="0">
                    <a:moveTo>
                      <a:pt x="244" y="0"/>
                    </a:moveTo>
                    <a:cubicBezTo>
                      <a:pt x="161" y="0"/>
                      <a:pt x="78" y="56"/>
                      <a:pt x="68" y="167"/>
                    </a:cubicBezTo>
                    <a:cubicBezTo>
                      <a:pt x="48" y="437"/>
                      <a:pt x="28" y="713"/>
                      <a:pt x="1" y="983"/>
                    </a:cubicBezTo>
                    <a:cubicBezTo>
                      <a:pt x="1" y="1057"/>
                      <a:pt x="55" y="1152"/>
                      <a:pt x="122" y="1185"/>
                    </a:cubicBezTo>
                    <a:cubicBezTo>
                      <a:pt x="169" y="1209"/>
                      <a:pt x="206" y="1221"/>
                      <a:pt x="244" y="1221"/>
                    </a:cubicBezTo>
                    <a:cubicBezTo>
                      <a:pt x="281" y="1221"/>
                      <a:pt x="318" y="1209"/>
                      <a:pt x="365" y="1185"/>
                    </a:cubicBezTo>
                    <a:cubicBezTo>
                      <a:pt x="432" y="1152"/>
                      <a:pt x="486" y="1057"/>
                      <a:pt x="486" y="983"/>
                    </a:cubicBezTo>
                    <a:lnTo>
                      <a:pt x="419" y="167"/>
                    </a:lnTo>
                    <a:cubicBezTo>
                      <a:pt x="409" y="56"/>
                      <a:pt x="326" y="0"/>
                      <a:pt x="244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13"/>
              <p:cNvSpPr/>
              <p:nvPr/>
            </p:nvSpPr>
            <p:spPr>
              <a:xfrm>
                <a:off x="8210182" y="3948404"/>
                <a:ext cx="61342" cy="74708"/>
              </a:xfrm>
              <a:custGeom>
                <a:avLst/>
                <a:gdLst/>
                <a:ahLst/>
                <a:cxnLst/>
                <a:rect l="l" t="t" r="r" b="b"/>
                <a:pathLst>
                  <a:path w="964" h="1024" extrusionOk="0">
                    <a:moveTo>
                      <a:pt x="681" y="0"/>
                    </a:moveTo>
                    <a:cubicBezTo>
                      <a:pt x="612" y="0"/>
                      <a:pt x="540" y="32"/>
                      <a:pt x="483" y="106"/>
                    </a:cubicBezTo>
                    <a:cubicBezTo>
                      <a:pt x="361" y="267"/>
                      <a:pt x="240" y="429"/>
                      <a:pt x="132" y="605"/>
                    </a:cubicBezTo>
                    <a:cubicBezTo>
                      <a:pt x="1" y="816"/>
                      <a:pt x="203" y="1024"/>
                      <a:pt x="397" y="1024"/>
                    </a:cubicBezTo>
                    <a:cubicBezTo>
                      <a:pt x="481" y="1024"/>
                      <a:pt x="564" y="984"/>
                      <a:pt x="618" y="888"/>
                    </a:cubicBezTo>
                    <a:cubicBezTo>
                      <a:pt x="719" y="713"/>
                      <a:pt x="800" y="530"/>
                      <a:pt x="881" y="342"/>
                    </a:cubicBezTo>
                    <a:cubicBezTo>
                      <a:pt x="964" y="152"/>
                      <a:pt x="831" y="0"/>
                      <a:pt x="681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38" name="Google Shape;638;p13"/>
          <p:cNvSpPr txBox="1">
            <a:spLocks noGrp="1"/>
          </p:cNvSpPr>
          <p:nvPr>
            <p:ph type="subTitle" idx="1"/>
          </p:nvPr>
        </p:nvSpPr>
        <p:spPr>
          <a:xfrm>
            <a:off x="721835" y="2557777"/>
            <a:ext cx="2385900" cy="62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9" name="Google Shape;639;p13"/>
          <p:cNvSpPr txBox="1">
            <a:spLocks noGrp="1"/>
          </p:cNvSpPr>
          <p:nvPr>
            <p:ph type="subTitle" idx="2"/>
          </p:nvPr>
        </p:nvSpPr>
        <p:spPr>
          <a:xfrm>
            <a:off x="3379050" y="2557777"/>
            <a:ext cx="2385900" cy="62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0" name="Google Shape;640;p13"/>
          <p:cNvSpPr txBox="1">
            <a:spLocks noGrp="1"/>
          </p:cNvSpPr>
          <p:nvPr>
            <p:ph type="subTitle" idx="3"/>
          </p:nvPr>
        </p:nvSpPr>
        <p:spPr>
          <a:xfrm>
            <a:off x="6036265" y="2557777"/>
            <a:ext cx="2385900" cy="62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1" name="Google Shape;641;p13"/>
          <p:cNvSpPr txBox="1">
            <a:spLocks noGrp="1"/>
          </p:cNvSpPr>
          <p:nvPr>
            <p:ph type="title" hasCustomPrompt="1"/>
          </p:nvPr>
        </p:nvSpPr>
        <p:spPr>
          <a:xfrm>
            <a:off x="1547435" y="1415149"/>
            <a:ext cx="734700" cy="572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642" name="Google Shape;642;p13"/>
          <p:cNvSpPr txBox="1">
            <a:spLocks noGrp="1"/>
          </p:cNvSpPr>
          <p:nvPr>
            <p:ph type="title" idx="4" hasCustomPrompt="1"/>
          </p:nvPr>
        </p:nvSpPr>
        <p:spPr>
          <a:xfrm>
            <a:off x="4204650" y="1415149"/>
            <a:ext cx="734700" cy="572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643" name="Google Shape;643;p13"/>
          <p:cNvSpPr txBox="1">
            <a:spLocks noGrp="1"/>
          </p:cNvSpPr>
          <p:nvPr>
            <p:ph type="title" idx="5" hasCustomPrompt="1"/>
          </p:nvPr>
        </p:nvSpPr>
        <p:spPr>
          <a:xfrm>
            <a:off x="6861865" y="1415149"/>
            <a:ext cx="734700" cy="572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644" name="Google Shape;644;p13"/>
          <p:cNvSpPr txBox="1">
            <a:spLocks noGrp="1"/>
          </p:cNvSpPr>
          <p:nvPr>
            <p:ph type="subTitle" idx="6"/>
          </p:nvPr>
        </p:nvSpPr>
        <p:spPr>
          <a:xfrm>
            <a:off x="721835" y="2208975"/>
            <a:ext cx="2385900" cy="50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645" name="Google Shape;645;p13"/>
          <p:cNvSpPr txBox="1">
            <a:spLocks noGrp="1"/>
          </p:cNvSpPr>
          <p:nvPr>
            <p:ph type="subTitle" idx="7"/>
          </p:nvPr>
        </p:nvSpPr>
        <p:spPr>
          <a:xfrm>
            <a:off x="3379050" y="2208975"/>
            <a:ext cx="2385900" cy="50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646" name="Google Shape;646;p13"/>
          <p:cNvSpPr txBox="1">
            <a:spLocks noGrp="1"/>
          </p:cNvSpPr>
          <p:nvPr>
            <p:ph type="subTitle" idx="8"/>
          </p:nvPr>
        </p:nvSpPr>
        <p:spPr>
          <a:xfrm>
            <a:off x="6036265" y="2208975"/>
            <a:ext cx="2385900" cy="50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647" name="Google Shape;647;p13"/>
          <p:cNvSpPr txBox="1">
            <a:spLocks noGrp="1"/>
          </p:cNvSpPr>
          <p:nvPr>
            <p:ph type="title" idx="9"/>
          </p:nvPr>
        </p:nvSpPr>
        <p:spPr>
          <a:xfrm>
            <a:off x="713225" y="364785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4">
    <p:spTree>
      <p:nvGrpSpPr>
        <p:cNvPr id="1" name="Shape 9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" name="Google Shape;948;p19"/>
          <p:cNvSpPr/>
          <p:nvPr/>
        </p:nvSpPr>
        <p:spPr>
          <a:xfrm rot="10800000" flipH="1">
            <a:off x="-3392" y="-696826"/>
            <a:ext cx="9150778" cy="1477208"/>
          </a:xfrm>
          <a:custGeom>
            <a:avLst/>
            <a:gdLst/>
            <a:ahLst/>
            <a:cxnLst/>
            <a:rect l="l" t="t" r="r" b="b"/>
            <a:pathLst>
              <a:path w="284960" h="62640" extrusionOk="0">
                <a:moveTo>
                  <a:pt x="28810" y="1"/>
                </a:moveTo>
                <a:cubicBezTo>
                  <a:pt x="27913" y="1"/>
                  <a:pt x="27012" y="28"/>
                  <a:pt x="26110" y="85"/>
                </a:cubicBezTo>
                <a:cubicBezTo>
                  <a:pt x="15502" y="754"/>
                  <a:pt x="4681" y="6985"/>
                  <a:pt x="0" y="16043"/>
                </a:cubicBezTo>
                <a:lnTo>
                  <a:pt x="0" y="62639"/>
                </a:lnTo>
                <a:cubicBezTo>
                  <a:pt x="39125" y="55163"/>
                  <a:pt x="87712" y="49080"/>
                  <a:pt x="143535" y="49080"/>
                </a:cubicBezTo>
                <a:cubicBezTo>
                  <a:pt x="144221" y="49080"/>
                  <a:pt x="144908" y="49081"/>
                  <a:pt x="145595" y="49083"/>
                </a:cubicBezTo>
                <a:cubicBezTo>
                  <a:pt x="199517" y="49235"/>
                  <a:pt x="246631" y="55101"/>
                  <a:pt x="284960" y="62305"/>
                </a:cubicBezTo>
                <a:lnTo>
                  <a:pt x="284960" y="19113"/>
                </a:lnTo>
                <a:cubicBezTo>
                  <a:pt x="278715" y="20017"/>
                  <a:pt x="272444" y="20512"/>
                  <a:pt x="266170" y="20512"/>
                </a:cubicBezTo>
                <a:cubicBezTo>
                  <a:pt x="260839" y="20512"/>
                  <a:pt x="255507" y="20154"/>
                  <a:pt x="250187" y="19386"/>
                </a:cubicBezTo>
                <a:cubicBezTo>
                  <a:pt x="226936" y="15985"/>
                  <a:pt x="204335" y="4871"/>
                  <a:pt x="181288" y="4871"/>
                </a:cubicBezTo>
                <a:cubicBezTo>
                  <a:pt x="177972" y="4871"/>
                  <a:pt x="174647" y="5101"/>
                  <a:pt x="171310" y="5617"/>
                </a:cubicBezTo>
                <a:cubicBezTo>
                  <a:pt x="148984" y="9080"/>
                  <a:pt x="129266" y="25087"/>
                  <a:pt x="106775" y="25087"/>
                </a:cubicBezTo>
                <a:cubicBezTo>
                  <a:pt x="106362" y="25087"/>
                  <a:pt x="105948" y="25081"/>
                  <a:pt x="105534" y="25070"/>
                </a:cubicBezTo>
                <a:cubicBezTo>
                  <a:pt x="91521" y="24736"/>
                  <a:pt x="78573" y="17988"/>
                  <a:pt x="66019" y="11666"/>
                </a:cubicBezTo>
                <a:cubicBezTo>
                  <a:pt x="54305" y="5780"/>
                  <a:pt x="41819" y="1"/>
                  <a:pt x="28810" y="1"/>
                </a:cubicBezTo>
                <a:close/>
              </a:path>
            </a:pathLst>
          </a:custGeom>
          <a:solidFill>
            <a:srgbClr val="FFFFFF">
              <a:alpha val="428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9" name="Google Shape;949;p19"/>
          <p:cNvGrpSpPr/>
          <p:nvPr/>
        </p:nvGrpSpPr>
        <p:grpSpPr>
          <a:xfrm flipH="1">
            <a:off x="-1509686" y="4363553"/>
            <a:ext cx="2982653" cy="1583709"/>
            <a:chOff x="2051275" y="3803825"/>
            <a:chExt cx="548050" cy="291000"/>
          </a:xfrm>
        </p:grpSpPr>
        <p:sp>
          <p:nvSpPr>
            <p:cNvPr id="950" name="Google Shape;950;p19"/>
            <p:cNvSpPr/>
            <p:nvPr/>
          </p:nvSpPr>
          <p:spPr>
            <a:xfrm>
              <a:off x="2051275" y="3803825"/>
              <a:ext cx="548050" cy="291000"/>
            </a:xfrm>
            <a:custGeom>
              <a:avLst/>
              <a:gdLst/>
              <a:ahLst/>
              <a:cxnLst/>
              <a:rect l="l" t="t" r="r" b="b"/>
              <a:pathLst>
                <a:path w="21922" h="11640" extrusionOk="0">
                  <a:moveTo>
                    <a:pt x="8946" y="1"/>
                  </a:moveTo>
                  <a:cubicBezTo>
                    <a:pt x="8236" y="1"/>
                    <a:pt x="7532" y="269"/>
                    <a:pt x="7087" y="824"/>
                  </a:cubicBezTo>
                  <a:cubicBezTo>
                    <a:pt x="6393" y="1687"/>
                    <a:pt x="6487" y="2934"/>
                    <a:pt x="6615" y="4040"/>
                  </a:cubicBezTo>
                  <a:cubicBezTo>
                    <a:pt x="6358" y="3842"/>
                    <a:pt x="6038" y="3744"/>
                    <a:pt x="5716" y="3744"/>
                  </a:cubicBezTo>
                  <a:cubicBezTo>
                    <a:pt x="5371" y="3744"/>
                    <a:pt x="5026" y="3857"/>
                    <a:pt x="4761" y="4080"/>
                  </a:cubicBezTo>
                  <a:cubicBezTo>
                    <a:pt x="4242" y="4519"/>
                    <a:pt x="4080" y="5328"/>
                    <a:pt x="4377" y="5935"/>
                  </a:cubicBezTo>
                  <a:cubicBezTo>
                    <a:pt x="3811" y="5669"/>
                    <a:pt x="3187" y="5535"/>
                    <a:pt x="2563" y="5535"/>
                  </a:cubicBezTo>
                  <a:cubicBezTo>
                    <a:pt x="2362" y="5535"/>
                    <a:pt x="2161" y="5549"/>
                    <a:pt x="1963" y="5577"/>
                  </a:cubicBezTo>
                  <a:cubicBezTo>
                    <a:pt x="1632" y="5624"/>
                    <a:pt x="1288" y="5719"/>
                    <a:pt x="1032" y="5941"/>
                  </a:cubicBezTo>
                  <a:cubicBezTo>
                    <a:pt x="762" y="6177"/>
                    <a:pt x="621" y="6541"/>
                    <a:pt x="513" y="6892"/>
                  </a:cubicBezTo>
                  <a:cubicBezTo>
                    <a:pt x="48" y="8423"/>
                    <a:pt x="0" y="10081"/>
                    <a:pt x="378" y="11639"/>
                  </a:cubicBezTo>
                  <a:lnTo>
                    <a:pt x="21922" y="8834"/>
                  </a:lnTo>
                  <a:cubicBezTo>
                    <a:pt x="21827" y="7276"/>
                    <a:pt x="21173" y="3231"/>
                    <a:pt x="20357" y="1916"/>
                  </a:cubicBezTo>
                  <a:cubicBezTo>
                    <a:pt x="19932" y="1228"/>
                    <a:pt x="19386" y="574"/>
                    <a:pt x="18645" y="277"/>
                  </a:cubicBezTo>
                  <a:cubicBezTo>
                    <a:pt x="18417" y="188"/>
                    <a:pt x="18168" y="143"/>
                    <a:pt x="17920" y="143"/>
                  </a:cubicBezTo>
                  <a:cubicBezTo>
                    <a:pt x="17359" y="143"/>
                    <a:pt x="16804" y="374"/>
                    <a:pt x="16514" y="850"/>
                  </a:cubicBezTo>
                  <a:cubicBezTo>
                    <a:pt x="16163" y="1417"/>
                    <a:pt x="16264" y="2145"/>
                    <a:pt x="16379" y="2799"/>
                  </a:cubicBezTo>
                  <a:cubicBezTo>
                    <a:pt x="16069" y="2199"/>
                    <a:pt x="15691" y="1619"/>
                    <a:pt x="15158" y="1208"/>
                  </a:cubicBezTo>
                  <a:cubicBezTo>
                    <a:pt x="14761" y="897"/>
                    <a:pt x="14259" y="698"/>
                    <a:pt x="13761" y="698"/>
                  </a:cubicBezTo>
                  <a:cubicBezTo>
                    <a:pt x="13601" y="698"/>
                    <a:pt x="13440" y="718"/>
                    <a:pt x="13284" y="763"/>
                  </a:cubicBezTo>
                  <a:cubicBezTo>
                    <a:pt x="12637" y="945"/>
                    <a:pt x="12111" y="1585"/>
                    <a:pt x="12171" y="2260"/>
                  </a:cubicBezTo>
                  <a:cubicBezTo>
                    <a:pt x="11645" y="1356"/>
                    <a:pt x="10897" y="534"/>
                    <a:pt x="9926" y="176"/>
                  </a:cubicBezTo>
                  <a:cubicBezTo>
                    <a:pt x="9616" y="60"/>
                    <a:pt x="9280" y="1"/>
                    <a:pt x="89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19"/>
            <p:cNvSpPr/>
            <p:nvPr/>
          </p:nvSpPr>
          <p:spPr>
            <a:xfrm>
              <a:off x="2498075" y="3839450"/>
              <a:ext cx="15950" cy="36075"/>
            </a:xfrm>
            <a:custGeom>
              <a:avLst/>
              <a:gdLst/>
              <a:ahLst/>
              <a:cxnLst/>
              <a:rect l="l" t="t" r="r" b="b"/>
              <a:pathLst>
                <a:path w="638" h="1443" extrusionOk="0">
                  <a:moveTo>
                    <a:pt x="123" y="1"/>
                  </a:moveTo>
                  <a:cubicBezTo>
                    <a:pt x="62" y="1"/>
                    <a:pt x="0" y="42"/>
                    <a:pt x="4" y="120"/>
                  </a:cubicBezTo>
                  <a:cubicBezTo>
                    <a:pt x="17" y="376"/>
                    <a:pt x="71" y="626"/>
                    <a:pt x="152" y="868"/>
                  </a:cubicBezTo>
                  <a:cubicBezTo>
                    <a:pt x="220" y="1077"/>
                    <a:pt x="287" y="1307"/>
                    <a:pt x="476" y="1428"/>
                  </a:cubicBezTo>
                  <a:cubicBezTo>
                    <a:pt x="492" y="1438"/>
                    <a:pt x="508" y="1442"/>
                    <a:pt x="524" y="1442"/>
                  </a:cubicBezTo>
                  <a:cubicBezTo>
                    <a:pt x="575" y="1442"/>
                    <a:pt x="619" y="1399"/>
                    <a:pt x="624" y="1347"/>
                  </a:cubicBezTo>
                  <a:cubicBezTo>
                    <a:pt x="638" y="1131"/>
                    <a:pt x="503" y="943"/>
                    <a:pt x="429" y="747"/>
                  </a:cubicBezTo>
                  <a:cubicBezTo>
                    <a:pt x="348" y="531"/>
                    <a:pt x="301" y="309"/>
                    <a:pt x="240" y="86"/>
                  </a:cubicBezTo>
                  <a:cubicBezTo>
                    <a:pt x="225" y="29"/>
                    <a:pt x="174" y="1"/>
                    <a:pt x="123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19"/>
            <p:cNvSpPr/>
            <p:nvPr/>
          </p:nvSpPr>
          <p:spPr>
            <a:xfrm>
              <a:off x="2481600" y="3922000"/>
              <a:ext cx="13550" cy="27400"/>
            </a:xfrm>
            <a:custGeom>
              <a:avLst/>
              <a:gdLst/>
              <a:ahLst/>
              <a:cxnLst/>
              <a:rect l="l" t="t" r="r" b="b"/>
              <a:pathLst>
                <a:path w="542" h="1096" extrusionOk="0">
                  <a:moveTo>
                    <a:pt x="140" y="1"/>
                  </a:moveTo>
                  <a:cubicBezTo>
                    <a:pt x="70" y="1"/>
                    <a:pt x="1" y="57"/>
                    <a:pt x="29" y="142"/>
                  </a:cubicBezTo>
                  <a:cubicBezTo>
                    <a:pt x="76" y="311"/>
                    <a:pt x="130" y="486"/>
                    <a:pt x="184" y="655"/>
                  </a:cubicBezTo>
                  <a:cubicBezTo>
                    <a:pt x="225" y="796"/>
                    <a:pt x="245" y="972"/>
                    <a:pt x="359" y="1073"/>
                  </a:cubicBezTo>
                  <a:cubicBezTo>
                    <a:pt x="377" y="1088"/>
                    <a:pt x="400" y="1095"/>
                    <a:pt x="422" y="1095"/>
                  </a:cubicBezTo>
                  <a:cubicBezTo>
                    <a:pt x="459" y="1095"/>
                    <a:pt x="495" y="1074"/>
                    <a:pt x="508" y="1032"/>
                  </a:cubicBezTo>
                  <a:cubicBezTo>
                    <a:pt x="541" y="884"/>
                    <a:pt x="461" y="736"/>
                    <a:pt x="413" y="587"/>
                  </a:cubicBezTo>
                  <a:lnTo>
                    <a:pt x="420" y="587"/>
                  </a:lnTo>
                  <a:cubicBezTo>
                    <a:pt x="359" y="419"/>
                    <a:pt x="305" y="250"/>
                    <a:pt x="252" y="82"/>
                  </a:cubicBezTo>
                  <a:cubicBezTo>
                    <a:pt x="233" y="25"/>
                    <a:pt x="186" y="1"/>
                    <a:pt x="140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19"/>
            <p:cNvSpPr/>
            <p:nvPr/>
          </p:nvSpPr>
          <p:spPr>
            <a:xfrm>
              <a:off x="2534675" y="3941450"/>
              <a:ext cx="15775" cy="26550"/>
            </a:xfrm>
            <a:custGeom>
              <a:avLst/>
              <a:gdLst/>
              <a:ahLst/>
              <a:cxnLst/>
              <a:rect l="l" t="t" r="r" b="b"/>
              <a:pathLst>
                <a:path w="631" h="1062" extrusionOk="0">
                  <a:moveTo>
                    <a:pt x="176" y="1"/>
                  </a:moveTo>
                  <a:cubicBezTo>
                    <a:pt x="87" y="1"/>
                    <a:pt x="1" y="71"/>
                    <a:pt x="37" y="180"/>
                  </a:cubicBezTo>
                  <a:cubicBezTo>
                    <a:pt x="97" y="376"/>
                    <a:pt x="165" y="571"/>
                    <a:pt x="226" y="767"/>
                  </a:cubicBezTo>
                  <a:cubicBezTo>
                    <a:pt x="257" y="866"/>
                    <a:pt x="305" y="1062"/>
                    <a:pt x="443" y="1062"/>
                  </a:cubicBezTo>
                  <a:cubicBezTo>
                    <a:pt x="455" y="1062"/>
                    <a:pt x="468" y="1060"/>
                    <a:pt x="482" y="1057"/>
                  </a:cubicBezTo>
                  <a:cubicBezTo>
                    <a:pt x="630" y="1009"/>
                    <a:pt x="576" y="814"/>
                    <a:pt x="536" y="713"/>
                  </a:cubicBezTo>
                  <a:lnTo>
                    <a:pt x="320" y="106"/>
                  </a:lnTo>
                  <a:cubicBezTo>
                    <a:pt x="296" y="33"/>
                    <a:pt x="235" y="1"/>
                    <a:pt x="176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19"/>
            <p:cNvSpPr/>
            <p:nvPr/>
          </p:nvSpPr>
          <p:spPr>
            <a:xfrm>
              <a:off x="2432375" y="3945475"/>
              <a:ext cx="18050" cy="42700"/>
            </a:xfrm>
            <a:custGeom>
              <a:avLst/>
              <a:gdLst/>
              <a:ahLst/>
              <a:cxnLst/>
              <a:rect l="l" t="t" r="r" b="b"/>
              <a:pathLst>
                <a:path w="722" h="1708" extrusionOk="0">
                  <a:moveTo>
                    <a:pt x="128" y="1"/>
                  </a:moveTo>
                  <a:cubicBezTo>
                    <a:pt x="67" y="1"/>
                    <a:pt x="1" y="56"/>
                    <a:pt x="9" y="134"/>
                  </a:cubicBezTo>
                  <a:cubicBezTo>
                    <a:pt x="76" y="612"/>
                    <a:pt x="150" y="1246"/>
                    <a:pt x="447" y="1644"/>
                  </a:cubicBezTo>
                  <a:cubicBezTo>
                    <a:pt x="480" y="1688"/>
                    <a:pt x="523" y="1708"/>
                    <a:pt x="566" y="1708"/>
                  </a:cubicBezTo>
                  <a:cubicBezTo>
                    <a:pt x="646" y="1708"/>
                    <a:pt x="721" y="1638"/>
                    <a:pt x="703" y="1536"/>
                  </a:cubicBezTo>
                  <a:cubicBezTo>
                    <a:pt x="656" y="1287"/>
                    <a:pt x="528" y="1051"/>
                    <a:pt x="440" y="815"/>
                  </a:cubicBezTo>
                  <a:cubicBezTo>
                    <a:pt x="360" y="572"/>
                    <a:pt x="279" y="329"/>
                    <a:pt x="218" y="80"/>
                  </a:cubicBezTo>
                  <a:cubicBezTo>
                    <a:pt x="205" y="24"/>
                    <a:pt x="167" y="1"/>
                    <a:pt x="128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19"/>
            <p:cNvSpPr/>
            <p:nvPr/>
          </p:nvSpPr>
          <p:spPr>
            <a:xfrm>
              <a:off x="2261350" y="3853350"/>
              <a:ext cx="20050" cy="34650"/>
            </a:xfrm>
            <a:custGeom>
              <a:avLst/>
              <a:gdLst/>
              <a:ahLst/>
              <a:cxnLst/>
              <a:rect l="l" t="t" r="r" b="b"/>
              <a:pathLst>
                <a:path w="802" h="1386" extrusionOk="0">
                  <a:moveTo>
                    <a:pt x="173" y="1"/>
                  </a:moveTo>
                  <a:cubicBezTo>
                    <a:pt x="90" y="1"/>
                    <a:pt x="0" y="96"/>
                    <a:pt x="46" y="198"/>
                  </a:cubicBezTo>
                  <a:lnTo>
                    <a:pt x="343" y="872"/>
                  </a:lnTo>
                  <a:cubicBezTo>
                    <a:pt x="424" y="1054"/>
                    <a:pt x="478" y="1277"/>
                    <a:pt x="653" y="1378"/>
                  </a:cubicBezTo>
                  <a:cubicBezTo>
                    <a:pt x="664" y="1383"/>
                    <a:pt x="676" y="1386"/>
                    <a:pt x="688" y="1386"/>
                  </a:cubicBezTo>
                  <a:cubicBezTo>
                    <a:pt x="722" y="1386"/>
                    <a:pt x="758" y="1365"/>
                    <a:pt x="768" y="1331"/>
                  </a:cubicBezTo>
                  <a:cubicBezTo>
                    <a:pt x="802" y="1135"/>
                    <a:pt x="680" y="953"/>
                    <a:pt x="599" y="778"/>
                  </a:cubicBezTo>
                  <a:cubicBezTo>
                    <a:pt x="491" y="542"/>
                    <a:pt x="383" y="306"/>
                    <a:pt x="269" y="70"/>
                  </a:cubicBezTo>
                  <a:cubicBezTo>
                    <a:pt x="248" y="21"/>
                    <a:pt x="211" y="1"/>
                    <a:pt x="173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19"/>
            <p:cNvSpPr/>
            <p:nvPr/>
          </p:nvSpPr>
          <p:spPr>
            <a:xfrm>
              <a:off x="2249650" y="3942700"/>
              <a:ext cx="20450" cy="37375"/>
            </a:xfrm>
            <a:custGeom>
              <a:avLst/>
              <a:gdLst/>
              <a:ahLst/>
              <a:cxnLst/>
              <a:rect l="l" t="t" r="r" b="b"/>
              <a:pathLst>
                <a:path w="818" h="1495" extrusionOk="0">
                  <a:moveTo>
                    <a:pt x="170" y="1"/>
                  </a:moveTo>
                  <a:cubicBezTo>
                    <a:pt x="89" y="1"/>
                    <a:pt x="1" y="96"/>
                    <a:pt x="42" y="198"/>
                  </a:cubicBezTo>
                  <a:cubicBezTo>
                    <a:pt x="143" y="427"/>
                    <a:pt x="245" y="649"/>
                    <a:pt x="339" y="879"/>
                  </a:cubicBezTo>
                  <a:cubicBezTo>
                    <a:pt x="427" y="1074"/>
                    <a:pt x="487" y="1317"/>
                    <a:pt x="642" y="1465"/>
                  </a:cubicBezTo>
                  <a:cubicBezTo>
                    <a:pt x="665" y="1485"/>
                    <a:pt x="691" y="1494"/>
                    <a:pt x="717" y="1494"/>
                  </a:cubicBezTo>
                  <a:cubicBezTo>
                    <a:pt x="769" y="1494"/>
                    <a:pt x="818" y="1457"/>
                    <a:pt x="818" y="1398"/>
                  </a:cubicBezTo>
                  <a:cubicBezTo>
                    <a:pt x="811" y="1182"/>
                    <a:pt x="683" y="980"/>
                    <a:pt x="595" y="784"/>
                  </a:cubicBezTo>
                  <a:cubicBezTo>
                    <a:pt x="487" y="548"/>
                    <a:pt x="373" y="305"/>
                    <a:pt x="265" y="69"/>
                  </a:cubicBezTo>
                  <a:cubicBezTo>
                    <a:pt x="244" y="21"/>
                    <a:pt x="208" y="1"/>
                    <a:pt x="170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19"/>
            <p:cNvSpPr/>
            <p:nvPr/>
          </p:nvSpPr>
          <p:spPr>
            <a:xfrm>
              <a:off x="2188825" y="4005675"/>
              <a:ext cx="25000" cy="36825"/>
            </a:xfrm>
            <a:custGeom>
              <a:avLst/>
              <a:gdLst/>
              <a:ahLst/>
              <a:cxnLst/>
              <a:rect l="l" t="t" r="r" b="b"/>
              <a:pathLst>
                <a:path w="1000" h="1473" extrusionOk="0">
                  <a:moveTo>
                    <a:pt x="186" y="1"/>
                  </a:moveTo>
                  <a:cubicBezTo>
                    <a:pt x="97" y="1"/>
                    <a:pt x="1" y="75"/>
                    <a:pt x="41" y="173"/>
                  </a:cubicBezTo>
                  <a:cubicBezTo>
                    <a:pt x="129" y="396"/>
                    <a:pt x="223" y="618"/>
                    <a:pt x="331" y="827"/>
                  </a:cubicBezTo>
                  <a:cubicBezTo>
                    <a:pt x="439" y="1030"/>
                    <a:pt x="540" y="1272"/>
                    <a:pt x="709" y="1434"/>
                  </a:cubicBezTo>
                  <a:cubicBezTo>
                    <a:pt x="739" y="1460"/>
                    <a:pt x="775" y="1472"/>
                    <a:pt x="812" y="1472"/>
                  </a:cubicBezTo>
                  <a:cubicBezTo>
                    <a:pt x="906" y="1472"/>
                    <a:pt x="999" y="1393"/>
                    <a:pt x="965" y="1286"/>
                  </a:cubicBezTo>
                  <a:cubicBezTo>
                    <a:pt x="904" y="1077"/>
                    <a:pt x="749" y="888"/>
                    <a:pt x="641" y="693"/>
                  </a:cubicBezTo>
                  <a:cubicBezTo>
                    <a:pt x="527" y="484"/>
                    <a:pt x="405" y="281"/>
                    <a:pt x="297" y="66"/>
                  </a:cubicBezTo>
                  <a:cubicBezTo>
                    <a:pt x="275" y="20"/>
                    <a:pt x="231" y="1"/>
                    <a:pt x="186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19"/>
            <p:cNvSpPr/>
            <p:nvPr/>
          </p:nvSpPr>
          <p:spPr>
            <a:xfrm>
              <a:off x="2183075" y="3935075"/>
              <a:ext cx="19775" cy="35075"/>
            </a:xfrm>
            <a:custGeom>
              <a:avLst/>
              <a:gdLst/>
              <a:ahLst/>
              <a:cxnLst/>
              <a:rect l="l" t="t" r="r" b="b"/>
              <a:pathLst>
                <a:path w="791" h="1403" extrusionOk="0">
                  <a:moveTo>
                    <a:pt x="137" y="0"/>
                  </a:moveTo>
                  <a:cubicBezTo>
                    <a:pt x="66" y="0"/>
                    <a:pt x="0" y="53"/>
                    <a:pt x="28" y="138"/>
                  </a:cubicBezTo>
                  <a:cubicBezTo>
                    <a:pt x="109" y="368"/>
                    <a:pt x="197" y="597"/>
                    <a:pt x="298" y="819"/>
                  </a:cubicBezTo>
                  <a:cubicBezTo>
                    <a:pt x="386" y="1022"/>
                    <a:pt x="453" y="1251"/>
                    <a:pt x="635" y="1386"/>
                  </a:cubicBezTo>
                  <a:cubicBezTo>
                    <a:pt x="650" y="1397"/>
                    <a:pt x="667" y="1402"/>
                    <a:pt x="684" y="1402"/>
                  </a:cubicBezTo>
                  <a:cubicBezTo>
                    <a:pt x="737" y="1402"/>
                    <a:pt x="790" y="1354"/>
                    <a:pt x="790" y="1298"/>
                  </a:cubicBezTo>
                  <a:cubicBezTo>
                    <a:pt x="784" y="1103"/>
                    <a:pt x="662" y="934"/>
                    <a:pt x="568" y="759"/>
                  </a:cubicBezTo>
                  <a:lnTo>
                    <a:pt x="575" y="759"/>
                  </a:lnTo>
                  <a:cubicBezTo>
                    <a:pt x="460" y="536"/>
                    <a:pt x="352" y="307"/>
                    <a:pt x="258" y="78"/>
                  </a:cubicBezTo>
                  <a:cubicBezTo>
                    <a:pt x="233" y="24"/>
                    <a:pt x="184" y="0"/>
                    <a:pt x="137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19"/>
            <p:cNvSpPr/>
            <p:nvPr/>
          </p:nvSpPr>
          <p:spPr>
            <a:xfrm>
              <a:off x="2089725" y="4015575"/>
              <a:ext cx="19050" cy="30825"/>
            </a:xfrm>
            <a:custGeom>
              <a:avLst/>
              <a:gdLst/>
              <a:ahLst/>
              <a:cxnLst/>
              <a:rect l="l" t="t" r="r" b="b"/>
              <a:pathLst>
                <a:path w="762" h="1233" extrusionOk="0">
                  <a:moveTo>
                    <a:pt x="207" y="0"/>
                  </a:moveTo>
                  <a:cubicBezTo>
                    <a:pt x="107" y="0"/>
                    <a:pt x="0" y="108"/>
                    <a:pt x="61" y="229"/>
                  </a:cubicBezTo>
                  <a:cubicBezTo>
                    <a:pt x="148" y="398"/>
                    <a:pt x="229" y="573"/>
                    <a:pt x="310" y="742"/>
                  </a:cubicBezTo>
                  <a:cubicBezTo>
                    <a:pt x="377" y="897"/>
                    <a:pt x="425" y="1099"/>
                    <a:pt x="560" y="1207"/>
                  </a:cubicBezTo>
                  <a:cubicBezTo>
                    <a:pt x="581" y="1223"/>
                    <a:pt x="612" y="1233"/>
                    <a:pt x="642" y="1233"/>
                  </a:cubicBezTo>
                  <a:cubicBezTo>
                    <a:pt x="685" y="1233"/>
                    <a:pt x="727" y="1212"/>
                    <a:pt x="735" y="1160"/>
                  </a:cubicBezTo>
                  <a:cubicBezTo>
                    <a:pt x="762" y="978"/>
                    <a:pt x="674" y="823"/>
                    <a:pt x="600" y="661"/>
                  </a:cubicBezTo>
                  <a:cubicBezTo>
                    <a:pt x="512" y="458"/>
                    <a:pt x="418" y="270"/>
                    <a:pt x="324" y="74"/>
                  </a:cubicBezTo>
                  <a:cubicBezTo>
                    <a:pt x="296" y="22"/>
                    <a:pt x="252" y="0"/>
                    <a:pt x="207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19"/>
            <p:cNvSpPr/>
            <p:nvPr/>
          </p:nvSpPr>
          <p:spPr>
            <a:xfrm>
              <a:off x="2112700" y="3964975"/>
              <a:ext cx="19400" cy="28150"/>
            </a:xfrm>
            <a:custGeom>
              <a:avLst/>
              <a:gdLst/>
              <a:ahLst/>
              <a:cxnLst/>
              <a:rect l="l" t="t" r="r" b="b"/>
              <a:pathLst>
                <a:path w="776" h="1126" extrusionOk="0">
                  <a:moveTo>
                    <a:pt x="138" y="0"/>
                  </a:moveTo>
                  <a:cubicBezTo>
                    <a:pt x="74" y="0"/>
                    <a:pt x="0" y="57"/>
                    <a:pt x="32" y="129"/>
                  </a:cubicBezTo>
                  <a:cubicBezTo>
                    <a:pt x="99" y="311"/>
                    <a:pt x="187" y="493"/>
                    <a:pt x="281" y="669"/>
                  </a:cubicBezTo>
                  <a:cubicBezTo>
                    <a:pt x="369" y="817"/>
                    <a:pt x="463" y="1026"/>
                    <a:pt x="618" y="1114"/>
                  </a:cubicBezTo>
                  <a:cubicBezTo>
                    <a:pt x="634" y="1122"/>
                    <a:pt x="649" y="1126"/>
                    <a:pt x="665" y="1126"/>
                  </a:cubicBezTo>
                  <a:cubicBezTo>
                    <a:pt x="724" y="1126"/>
                    <a:pt x="776" y="1070"/>
                    <a:pt x="760" y="1006"/>
                  </a:cubicBezTo>
                  <a:cubicBezTo>
                    <a:pt x="719" y="837"/>
                    <a:pt x="571" y="696"/>
                    <a:pt x="483" y="554"/>
                  </a:cubicBezTo>
                  <a:cubicBezTo>
                    <a:pt x="382" y="392"/>
                    <a:pt x="295" y="224"/>
                    <a:pt x="214" y="48"/>
                  </a:cubicBezTo>
                  <a:cubicBezTo>
                    <a:pt x="200" y="15"/>
                    <a:pt x="170" y="0"/>
                    <a:pt x="138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61" name="Google Shape;961;p19"/>
          <p:cNvGrpSpPr/>
          <p:nvPr/>
        </p:nvGrpSpPr>
        <p:grpSpPr>
          <a:xfrm rot="987595" flipH="1">
            <a:off x="8268686" y="4335655"/>
            <a:ext cx="3145051" cy="1838158"/>
            <a:chOff x="4246750" y="3914450"/>
            <a:chExt cx="533900" cy="312050"/>
          </a:xfrm>
        </p:grpSpPr>
        <p:sp>
          <p:nvSpPr>
            <p:cNvPr id="962" name="Google Shape;962;p19"/>
            <p:cNvSpPr/>
            <p:nvPr/>
          </p:nvSpPr>
          <p:spPr>
            <a:xfrm>
              <a:off x="4246750" y="3914450"/>
              <a:ext cx="533900" cy="312050"/>
            </a:xfrm>
            <a:custGeom>
              <a:avLst/>
              <a:gdLst/>
              <a:ahLst/>
              <a:cxnLst/>
              <a:rect l="l" t="t" r="r" b="b"/>
              <a:pathLst>
                <a:path w="21356" h="12482" extrusionOk="0">
                  <a:moveTo>
                    <a:pt x="17428" y="0"/>
                  </a:moveTo>
                  <a:cubicBezTo>
                    <a:pt x="16612" y="0"/>
                    <a:pt x="15790" y="271"/>
                    <a:pt x="15145" y="775"/>
                  </a:cubicBezTo>
                  <a:cubicBezTo>
                    <a:pt x="14052" y="1629"/>
                    <a:pt x="13486" y="3070"/>
                    <a:pt x="13595" y="4457"/>
                  </a:cubicBezTo>
                  <a:lnTo>
                    <a:pt x="13595" y="4457"/>
                  </a:lnTo>
                  <a:cubicBezTo>
                    <a:pt x="13523" y="3903"/>
                    <a:pt x="12942" y="3528"/>
                    <a:pt x="12373" y="3528"/>
                  </a:cubicBezTo>
                  <a:cubicBezTo>
                    <a:pt x="12226" y="3528"/>
                    <a:pt x="12079" y="3553"/>
                    <a:pt x="11942" y="3607"/>
                  </a:cubicBezTo>
                  <a:cubicBezTo>
                    <a:pt x="11255" y="3883"/>
                    <a:pt x="10870" y="4658"/>
                    <a:pt x="10837" y="5393"/>
                  </a:cubicBezTo>
                  <a:cubicBezTo>
                    <a:pt x="10783" y="4645"/>
                    <a:pt x="10729" y="3883"/>
                    <a:pt x="10439" y="3189"/>
                  </a:cubicBezTo>
                  <a:cubicBezTo>
                    <a:pt x="10149" y="2501"/>
                    <a:pt x="9589" y="1874"/>
                    <a:pt x="8854" y="1712"/>
                  </a:cubicBezTo>
                  <a:cubicBezTo>
                    <a:pt x="8721" y="1682"/>
                    <a:pt x="8587" y="1669"/>
                    <a:pt x="8452" y="1669"/>
                  </a:cubicBezTo>
                  <a:cubicBezTo>
                    <a:pt x="7974" y="1669"/>
                    <a:pt x="7497" y="1842"/>
                    <a:pt x="7081" y="2089"/>
                  </a:cubicBezTo>
                  <a:cubicBezTo>
                    <a:pt x="5840" y="2824"/>
                    <a:pt x="5031" y="4234"/>
                    <a:pt x="5024" y="5670"/>
                  </a:cubicBezTo>
                  <a:cubicBezTo>
                    <a:pt x="4517" y="5379"/>
                    <a:pt x="3932" y="5232"/>
                    <a:pt x="3347" y="5232"/>
                  </a:cubicBezTo>
                  <a:cubicBezTo>
                    <a:pt x="2765" y="5232"/>
                    <a:pt x="2184" y="5377"/>
                    <a:pt x="1680" y="5670"/>
                  </a:cubicBezTo>
                  <a:cubicBezTo>
                    <a:pt x="668" y="6250"/>
                    <a:pt x="1" y="7396"/>
                    <a:pt x="1" y="8563"/>
                  </a:cubicBezTo>
                  <a:lnTo>
                    <a:pt x="19715" y="12273"/>
                  </a:lnTo>
                  <a:lnTo>
                    <a:pt x="19715" y="12273"/>
                  </a:lnTo>
                  <a:cubicBezTo>
                    <a:pt x="19662" y="12311"/>
                    <a:pt x="19649" y="12470"/>
                    <a:pt x="19751" y="12480"/>
                  </a:cubicBezTo>
                  <a:cubicBezTo>
                    <a:pt x="19756" y="12481"/>
                    <a:pt x="19762" y="12481"/>
                    <a:pt x="19767" y="12481"/>
                  </a:cubicBezTo>
                  <a:cubicBezTo>
                    <a:pt x="19886" y="12481"/>
                    <a:pt x="19969" y="12340"/>
                    <a:pt x="20020" y="12224"/>
                  </a:cubicBezTo>
                  <a:cubicBezTo>
                    <a:pt x="20924" y="10019"/>
                    <a:pt x="21356" y="7625"/>
                    <a:pt x="21275" y="5238"/>
                  </a:cubicBezTo>
                  <a:cubicBezTo>
                    <a:pt x="21207" y="3411"/>
                    <a:pt x="20695" y="1375"/>
                    <a:pt x="19124" y="444"/>
                  </a:cubicBezTo>
                  <a:cubicBezTo>
                    <a:pt x="18610" y="143"/>
                    <a:pt x="18021" y="0"/>
                    <a:pt x="174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19"/>
            <p:cNvSpPr/>
            <p:nvPr/>
          </p:nvSpPr>
          <p:spPr>
            <a:xfrm>
              <a:off x="4625550" y="4001525"/>
              <a:ext cx="7100" cy="27250"/>
            </a:xfrm>
            <a:custGeom>
              <a:avLst/>
              <a:gdLst/>
              <a:ahLst/>
              <a:cxnLst/>
              <a:rect l="l" t="t" r="r" b="b"/>
              <a:pathLst>
                <a:path w="284" h="1090" extrusionOk="0">
                  <a:moveTo>
                    <a:pt x="138" y="1"/>
                  </a:moveTo>
                  <a:cubicBezTo>
                    <a:pt x="89" y="1"/>
                    <a:pt x="41" y="33"/>
                    <a:pt x="41" y="97"/>
                  </a:cubicBezTo>
                  <a:cubicBezTo>
                    <a:pt x="34" y="285"/>
                    <a:pt x="27" y="481"/>
                    <a:pt x="27" y="670"/>
                  </a:cubicBezTo>
                  <a:cubicBezTo>
                    <a:pt x="20" y="818"/>
                    <a:pt x="0" y="946"/>
                    <a:pt x="88" y="1074"/>
                  </a:cubicBezTo>
                  <a:cubicBezTo>
                    <a:pt x="98" y="1084"/>
                    <a:pt x="118" y="1090"/>
                    <a:pt x="138" y="1090"/>
                  </a:cubicBezTo>
                  <a:cubicBezTo>
                    <a:pt x="159" y="1090"/>
                    <a:pt x="179" y="1084"/>
                    <a:pt x="189" y="1074"/>
                  </a:cubicBezTo>
                  <a:cubicBezTo>
                    <a:pt x="283" y="946"/>
                    <a:pt x="256" y="818"/>
                    <a:pt x="250" y="670"/>
                  </a:cubicBezTo>
                  <a:lnTo>
                    <a:pt x="236" y="97"/>
                  </a:lnTo>
                  <a:cubicBezTo>
                    <a:pt x="236" y="33"/>
                    <a:pt x="187" y="1"/>
                    <a:pt x="138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19"/>
            <p:cNvSpPr/>
            <p:nvPr/>
          </p:nvSpPr>
          <p:spPr>
            <a:xfrm>
              <a:off x="4686225" y="3976325"/>
              <a:ext cx="8275" cy="35400"/>
            </a:xfrm>
            <a:custGeom>
              <a:avLst/>
              <a:gdLst/>
              <a:ahLst/>
              <a:cxnLst/>
              <a:rect l="l" t="t" r="r" b="b"/>
              <a:pathLst>
                <a:path w="331" h="1416" extrusionOk="0">
                  <a:moveTo>
                    <a:pt x="191" y="1"/>
                  </a:moveTo>
                  <a:cubicBezTo>
                    <a:pt x="139" y="1"/>
                    <a:pt x="88" y="36"/>
                    <a:pt x="88" y="107"/>
                  </a:cubicBezTo>
                  <a:cubicBezTo>
                    <a:pt x="75" y="322"/>
                    <a:pt x="68" y="545"/>
                    <a:pt x="54" y="768"/>
                  </a:cubicBezTo>
                  <a:cubicBezTo>
                    <a:pt x="48" y="963"/>
                    <a:pt x="1" y="1165"/>
                    <a:pt x="68" y="1354"/>
                  </a:cubicBezTo>
                  <a:cubicBezTo>
                    <a:pt x="83" y="1393"/>
                    <a:pt x="121" y="1416"/>
                    <a:pt x="158" y="1416"/>
                  </a:cubicBezTo>
                  <a:cubicBezTo>
                    <a:pt x="185" y="1416"/>
                    <a:pt x="213" y="1403"/>
                    <a:pt x="230" y="1374"/>
                  </a:cubicBezTo>
                  <a:cubicBezTo>
                    <a:pt x="324" y="1199"/>
                    <a:pt x="311" y="1004"/>
                    <a:pt x="324" y="815"/>
                  </a:cubicBezTo>
                  <a:cubicBezTo>
                    <a:pt x="331" y="579"/>
                    <a:pt x="317" y="343"/>
                    <a:pt x="304" y="107"/>
                  </a:cubicBezTo>
                  <a:cubicBezTo>
                    <a:pt x="297" y="36"/>
                    <a:pt x="243" y="1"/>
                    <a:pt x="191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19"/>
            <p:cNvSpPr/>
            <p:nvPr/>
          </p:nvSpPr>
          <p:spPr>
            <a:xfrm>
              <a:off x="4461850" y="4009925"/>
              <a:ext cx="8300" cy="25250"/>
            </a:xfrm>
            <a:custGeom>
              <a:avLst/>
              <a:gdLst/>
              <a:ahLst/>
              <a:cxnLst/>
              <a:rect l="l" t="t" r="r" b="b"/>
              <a:pathLst>
                <a:path w="332" h="1010" extrusionOk="0">
                  <a:moveTo>
                    <a:pt x="169" y="0"/>
                  </a:moveTo>
                  <a:cubicBezTo>
                    <a:pt x="115" y="0"/>
                    <a:pt x="61" y="37"/>
                    <a:pt x="55" y="111"/>
                  </a:cubicBezTo>
                  <a:cubicBezTo>
                    <a:pt x="48" y="260"/>
                    <a:pt x="34" y="415"/>
                    <a:pt x="28" y="563"/>
                  </a:cubicBezTo>
                  <a:cubicBezTo>
                    <a:pt x="28" y="698"/>
                    <a:pt x="1" y="833"/>
                    <a:pt x="68" y="954"/>
                  </a:cubicBezTo>
                  <a:cubicBezTo>
                    <a:pt x="88" y="991"/>
                    <a:pt x="127" y="1010"/>
                    <a:pt x="166" y="1010"/>
                  </a:cubicBezTo>
                  <a:cubicBezTo>
                    <a:pt x="205" y="1010"/>
                    <a:pt x="243" y="991"/>
                    <a:pt x="264" y="954"/>
                  </a:cubicBezTo>
                  <a:cubicBezTo>
                    <a:pt x="331" y="833"/>
                    <a:pt x="311" y="698"/>
                    <a:pt x="304" y="563"/>
                  </a:cubicBezTo>
                  <a:cubicBezTo>
                    <a:pt x="304" y="415"/>
                    <a:pt x="291" y="260"/>
                    <a:pt x="284" y="111"/>
                  </a:cubicBezTo>
                  <a:cubicBezTo>
                    <a:pt x="277" y="37"/>
                    <a:pt x="223" y="0"/>
                    <a:pt x="169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19"/>
            <p:cNvSpPr/>
            <p:nvPr/>
          </p:nvSpPr>
          <p:spPr>
            <a:xfrm>
              <a:off x="4537725" y="4069175"/>
              <a:ext cx="9800" cy="26600"/>
            </a:xfrm>
            <a:custGeom>
              <a:avLst/>
              <a:gdLst/>
              <a:ahLst/>
              <a:cxnLst/>
              <a:rect l="l" t="t" r="r" b="b"/>
              <a:pathLst>
                <a:path w="392" h="1064" extrusionOk="0">
                  <a:moveTo>
                    <a:pt x="268" y="1"/>
                  </a:moveTo>
                  <a:cubicBezTo>
                    <a:pt x="222" y="1"/>
                    <a:pt x="173" y="28"/>
                    <a:pt x="155" y="74"/>
                  </a:cubicBezTo>
                  <a:cubicBezTo>
                    <a:pt x="94" y="229"/>
                    <a:pt x="88" y="398"/>
                    <a:pt x="67" y="560"/>
                  </a:cubicBezTo>
                  <a:cubicBezTo>
                    <a:pt x="54" y="715"/>
                    <a:pt x="0" y="877"/>
                    <a:pt x="81" y="1012"/>
                  </a:cubicBezTo>
                  <a:cubicBezTo>
                    <a:pt x="101" y="1043"/>
                    <a:pt x="140" y="1064"/>
                    <a:pt x="178" y="1064"/>
                  </a:cubicBezTo>
                  <a:cubicBezTo>
                    <a:pt x="204" y="1064"/>
                    <a:pt x="230" y="1054"/>
                    <a:pt x="250" y="1032"/>
                  </a:cubicBezTo>
                  <a:cubicBezTo>
                    <a:pt x="357" y="910"/>
                    <a:pt x="337" y="749"/>
                    <a:pt x="351" y="593"/>
                  </a:cubicBezTo>
                  <a:cubicBezTo>
                    <a:pt x="364" y="418"/>
                    <a:pt x="391" y="250"/>
                    <a:pt x="357" y="74"/>
                  </a:cubicBezTo>
                  <a:cubicBezTo>
                    <a:pt x="348" y="23"/>
                    <a:pt x="309" y="1"/>
                    <a:pt x="268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19"/>
            <p:cNvSpPr/>
            <p:nvPr/>
          </p:nvSpPr>
          <p:spPr>
            <a:xfrm>
              <a:off x="4612225" y="4105825"/>
              <a:ext cx="8275" cy="32050"/>
            </a:xfrm>
            <a:custGeom>
              <a:avLst/>
              <a:gdLst/>
              <a:ahLst/>
              <a:cxnLst/>
              <a:rect l="l" t="t" r="r" b="b"/>
              <a:pathLst>
                <a:path w="331" h="1282" extrusionOk="0">
                  <a:moveTo>
                    <a:pt x="204" y="1"/>
                  </a:moveTo>
                  <a:cubicBezTo>
                    <a:pt x="147" y="1"/>
                    <a:pt x="88" y="38"/>
                    <a:pt x="81" y="112"/>
                  </a:cubicBezTo>
                  <a:cubicBezTo>
                    <a:pt x="75" y="321"/>
                    <a:pt x="61" y="530"/>
                    <a:pt x="48" y="739"/>
                  </a:cubicBezTo>
                  <a:cubicBezTo>
                    <a:pt x="41" y="914"/>
                    <a:pt x="0" y="1083"/>
                    <a:pt x="81" y="1238"/>
                  </a:cubicBezTo>
                  <a:cubicBezTo>
                    <a:pt x="98" y="1267"/>
                    <a:pt x="127" y="1281"/>
                    <a:pt x="156" y="1281"/>
                  </a:cubicBezTo>
                  <a:cubicBezTo>
                    <a:pt x="187" y="1281"/>
                    <a:pt x="219" y="1266"/>
                    <a:pt x="236" y="1238"/>
                  </a:cubicBezTo>
                  <a:cubicBezTo>
                    <a:pt x="331" y="1090"/>
                    <a:pt x="304" y="908"/>
                    <a:pt x="304" y="739"/>
                  </a:cubicBezTo>
                  <a:cubicBezTo>
                    <a:pt x="311" y="530"/>
                    <a:pt x="311" y="321"/>
                    <a:pt x="317" y="112"/>
                  </a:cubicBezTo>
                  <a:cubicBezTo>
                    <a:pt x="317" y="38"/>
                    <a:pt x="262" y="1"/>
                    <a:pt x="204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19"/>
            <p:cNvSpPr/>
            <p:nvPr/>
          </p:nvSpPr>
          <p:spPr>
            <a:xfrm>
              <a:off x="4671725" y="4110925"/>
              <a:ext cx="9300" cy="30500"/>
            </a:xfrm>
            <a:custGeom>
              <a:avLst/>
              <a:gdLst/>
              <a:ahLst/>
              <a:cxnLst/>
              <a:rect l="l" t="t" r="r" b="b"/>
              <a:pathLst>
                <a:path w="372" h="1220" extrusionOk="0">
                  <a:moveTo>
                    <a:pt x="199" y="1"/>
                  </a:moveTo>
                  <a:cubicBezTo>
                    <a:pt x="127" y="1"/>
                    <a:pt x="58" y="46"/>
                    <a:pt x="61" y="137"/>
                  </a:cubicBezTo>
                  <a:cubicBezTo>
                    <a:pt x="68" y="313"/>
                    <a:pt x="61" y="481"/>
                    <a:pt x="55" y="650"/>
                  </a:cubicBezTo>
                  <a:cubicBezTo>
                    <a:pt x="41" y="811"/>
                    <a:pt x="1" y="973"/>
                    <a:pt x="48" y="1128"/>
                  </a:cubicBezTo>
                  <a:cubicBezTo>
                    <a:pt x="67" y="1186"/>
                    <a:pt x="123" y="1219"/>
                    <a:pt x="178" y="1219"/>
                  </a:cubicBezTo>
                  <a:cubicBezTo>
                    <a:pt x="221" y="1219"/>
                    <a:pt x="264" y="1199"/>
                    <a:pt x="291" y="1155"/>
                  </a:cubicBezTo>
                  <a:cubicBezTo>
                    <a:pt x="371" y="1014"/>
                    <a:pt x="358" y="852"/>
                    <a:pt x="358" y="690"/>
                  </a:cubicBezTo>
                  <a:cubicBezTo>
                    <a:pt x="365" y="508"/>
                    <a:pt x="358" y="326"/>
                    <a:pt x="351" y="137"/>
                  </a:cubicBezTo>
                  <a:cubicBezTo>
                    <a:pt x="345" y="46"/>
                    <a:pt x="270" y="1"/>
                    <a:pt x="199" y="1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19"/>
            <p:cNvSpPr/>
            <p:nvPr/>
          </p:nvSpPr>
          <p:spPr>
            <a:xfrm>
              <a:off x="4464550" y="4088375"/>
              <a:ext cx="9125" cy="27175"/>
            </a:xfrm>
            <a:custGeom>
              <a:avLst/>
              <a:gdLst/>
              <a:ahLst/>
              <a:cxnLst/>
              <a:rect l="l" t="t" r="r" b="b"/>
              <a:pathLst>
                <a:path w="365" h="1087" extrusionOk="0">
                  <a:moveTo>
                    <a:pt x="168" y="1"/>
                  </a:moveTo>
                  <a:cubicBezTo>
                    <a:pt x="105" y="1"/>
                    <a:pt x="41" y="41"/>
                    <a:pt x="34" y="122"/>
                  </a:cubicBezTo>
                  <a:cubicBezTo>
                    <a:pt x="21" y="297"/>
                    <a:pt x="7" y="473"/>
                    <a:pt x="14" y="648"/>
                  </a:cubicBezTo>
                  <a:cubicBezTo>
                    <a:pt x="14" y="796"/>
                    <a:pt x="1" y="945"/>
                    <a:pt x="109" y="1053"/>
                  </a:cubicBezTo>
                  <a:cubicBezTo>
                    <a:pt x="132" y="1076"/>
                    <a:pt x="161" y="1086"/>
                    <a:pt x="190" y="1086"/>
                  </a:cubicBezTo>
                  <a:cubicBezTo>
                    <a:pt x="229" y="1086"/>
                    <a:pt x="267" y="1067"/>
                    <a:pt x="291" y="1032"/>
                  </a:cubicBezTo>
                  <a:cubicBezTo>
                    <a:pt x="365" y="904"/>
                    <a:pt x="318" y="763"/>
                    <a:pt x="304" y="614"/>
                  </a:cubicBezTo>
                  <a:cubicBezTo>
                    <a:pt x="291" y="453"/>
                    <a:pt x="284" y="284"/>
                    <a:pt x="291" y="122"/>
                  </a:cubicBezTo>
                  <a:cubicBezTo>
                    <a:pt x="291" y="41"/>
                    <a:pt x="230" y="1"/>
                    <a:pt x="168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19"/>
            <p:cNvSpPr/>
            <p:nvPr/>
          </p:nvSpPr>
          <p:spPr>
            <a:xfrm>
              <a:off x="4318400" y="4070425"/>
              <a:ext cx="7600" cy="30150"/>
            </a:xfrm>
            <a:custGeom>
              <a:avLst/>
              <a:gdLst/>
              <a:ahLst/>
              <a:cxnLst/>
              <a:rect l="l" t="t" r="r" b="b"/>
              <a:pathLst>
                <a:path w="304" h="1206" extrusionOk="0">
                  <a:moveTo>
                    <a:pt x="94" y="0"/>
                  </a:moveTo>
                  <a:cubicBezTo>
                    <a:pt x="49" y="0"/>
                    <a:pt x="1" y="32"/>
                    <a:pt x="1" y="85"/>
                  </a:cubicBezTo>
                  <a:cubicBezTo>
                    <a:pt x="1" y="281"/>
                    <a:pt x="1" y="476"/>
                    <a:pt x="14" y="672"/>
                  </a:cubicBezTo>
                  <a:cubicBezTo>
                    <a:pt x="21" y="840"/>
                    <a:pt x="7" y="1002"/>
                    <a:pt x="75" y="1157"/>
                  </a:cubicBezTo>
                  <a:cubicBezTo>
                    <a:pt x="89" y="1191"/>
                    <a:pt x="121" y="1206"/>
                    <a:pt x="154" y="1206"/>
                  </a:cubicBezTo>
                  <a:cubicBezTo>
                    <a:pt x="201" y="1206"/>
                    <a:pt x="252" y="1177"/>
                    <a:pt x="264" y="1130"/>
                  </a:cubicBezTo>
                  <a:cubicBezTo>
                    <a:pt x="304" y="962"/>
                    <a:pt x="264" y="773"/>
                    <a:pt x="243" y="597"/>
                  </a:cubicBezTo>
                  <a:lnTo>
                    <a:pt x="243" y="591"/>
                  </a:lnTo>
                  <a:cubicBezTo>
                    <a:pt x="230" y="415"/>
                    <a:pt x="196" y="240"/>
                    <a:pt x="169" y="65"/>
                  </a:cubicBezTo>
                  <a:cubicBezTo>
                    <a:pt x="163" y="20"/>
                    <a:pt x="130" y="0"/>
                    <a:pt x="94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19"/>
            <p:cNvSpPr/>
            <p:nvPr/>
          </p:nvSpPr>
          <p:spPr>
            <a:xfrm>
              <a:off x="4274275" y="4084325"/>
              <a:ext cx="10275" cy="28925"/>
            </a:xfrm>
            <a:custGeom>
              <a:avLst/>
              <a:gdLst/>
              <a:ahLst/>
              <a:cxnLst/>
              <a:rect l="l" t="t" r="r" b="b"/>
              <a:pathLst>
                <a:path w="411" h="1157" extrusionOk="0">
                  <a:moveTo>
                    <a:pt x="148" y="0"/>
                  </a:moveTo>
                  <a:cubicBezTo>
                    <a:pt x="78" y="0"/>
                    <a:pt x="0" y="60"/>
                    <a:pt x="12" y="149"/>
                  </a:cubicBezTo>
                  <a:cubicBezTo>
                    <a:pt x="46" y="325"/>
                    <a:pt x="73" y="493"/>
                    <a:pt x="100" y="662"/>
                  </a:cubicBezTo>
                  <a:cubicBezTo>
                    <a:pt x="127" y="817"/>
                    <a:pt x="141" y="972"/>
                    <a:pt x="221" y="1114"/>
                  </a:cubicBezTo>
                  <a:cubicBezTo>
                    <a:pt x="237" y="1142"/>
                    <a:pt x="270" y="1157"/>
                    <a:pt x="302" y="1157"/>
                  </a:cubicBezTo>
                  <a:cubicBezTo>
                    <a:pt x="340" y="1157"/>
                    <a:pt x="376" y="1137"/>
                    <a:pt x="383" y="1093"/>
                  </a:cubicBezTo>
                  <a:cubicBezTo>
                    <a:pt x="410" y="938"/>
                    <a:pt x="370" y="790"/>
                    <a:pt x="343" y="635"/>
                  </a:cubicBezTo>
                  <a:cubicBezTo>
                    <a:pt x="316" y="453"/>
                    <a:pt x="282" y="271"/>
                    <a:pt x="248" y="89"/>
                  </a:cubicBezTo>
                  <a:cubicBezTo>
                    <a:pt x="238" y="27"/>
                    <a:pt x="195" y="0"/>
                    <a:pt x="148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2" name="Google Shape;972;p19"/>
          <p:cNvSpPr/>
          <p:nvPr/>
        </p:nvSpPr>
        <p:spPr>
          <a:xfrm>
            <a:off x="-3400" y="4701400"/>
            <a:ext cx="9150695" cy="801153"/>
          </a:xfrm>
          <a:custGeom>
            <a:avLst/>
            <a:gdLst/>
            <a:ahLst/>
            <a:cxnLst/>
            <a:rect l="l" t="t" r="r" b="b"/>
            <a:pathLst>
              <a:path w="99122" h="22807" extrusionOk="0">
                <a:moveTo>
                  <a:pt x="61118" y="0"/>
                </a:moveTo>
                <a:cubicBezTo>
                  <a:pt x="40645" y="0"/>
                  <a:pt x="20272" y="2138"/>
                  <a:pt x="1" y="6374"/>
                </a:cubicBezTo>
                <a:lnTo>
                  <a:pt x="1" y="22807"/>
                </a:lnTo>
                <a:lnTo>
                  <a:pt x="99121" y="22807"/>
                </a:lnTo>
                <a:lnTo>
                  <a:pt x="99121" y="2450"/>
                </a:lnTo>
                <a:cubicBezTo>
                  <a:pt x="86417" y="814"/>
                  <a:pt x="73749" y="0"/>
                  <a:pt x="6111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73" name="Google Shape;973;p19"/>
          <p:cNvGrpSpPr/>
          <p:nvPr/>
        </p:nvGrpSpPr>
        <p:grpSpPr>
          <a:xfrm>
            <a:off x="1359586" y="4908157"/>
            <a:ext cx="7191330" cy="494518"/>
            <a:chOff x="1089724" y="4551182"/>
            <a:chExt cx="7191330" cy="494518"/>
          </a:xfrm>
        </p:grpSpPr>
        <p:grpSp>
          <p:nvGrpSpPr>
            <p:cNvPr id="974" name="Google Shape;974;p19"/>
            <p:cNvGrpSpPr/>
            <p:nvPr/>
          </p:nvGrpSpPr>
          <p:grpSpPr>
            <a:xfrm>
              <a:off x="1089724" y="4903578"/>
              <a:ext cx="167162" cy="142122"/>
              <a:chOff x="1459849" y="4903578"/>
              <a:chExt cx="167162" cy="142122"/>
            </a:xfrm>
          </p:grpSpPr>
          <p:sp>
            <p:nvSpPr>
              <p:cNvPr id="975" name="Google Shape;975;p19"/>
              <p:cNvSpPr/>
              <p:nvPr/>
            </p:nvSpPr>
            <p:spPr>
              <a:xfrm>
                <a:off x="1459849" y="4957494"/>
                <a:ext cx="62105" cy="87841"/>
              </a:xfrm>
              <a:custGeom>
                <a:avLst/>
                <a:gdLst/>
                <a:ahLst/>
                <a:cxnLst/>
                <a:rect l="l" t="t" r="r" b="b"/>
                <a:pathLst>
                  <a:path w="976" h="1204" extrusionOk="0">
                    <a:moveTo>
                      <a:pt x="217" y="1"/>
                    </a:moveTo>
                    <a:cubicBezTo>
                      <a:pt x="106" y="1"/>
                      <a:pt x="1" y="114"/>
                      <a:pt x="75" y="239"/>
                    </a:cubicBezTo>
                    <a:cubicBezTo>
                      <a:pt x="237" y="536"/>
                      <a:pt x="392" y="833"/>
                      <a:pt x="568" y="1116"/>
                    </a:cubicBezTo>
                    <a:cubicBezTo>
                      <a:pt x="607" y="1178"/>
                      <a:pt x="664" y="1204"/>
                      <a:pt x="721" y="1204"/>
                    </a:cubicBezTo>
                    <a:cubicBezTo>
                      <a:pt x="849" y="1204"/>
                      <a:pt x="975" y="1072"/>
                      <a:pt x="891" y="927"/>
                    </a:cubicBezTo>
                    <a:cubicBezTo>
                      <a:pt x="723" y="637"/>
                      <a:pt x="534" y="361"/>
                      <a:pt x="352" y="78"/>
                    </a:cubicBezTo>
                    <a:cubicBezTo>
                      <a:pt x="316" y="23"/>
                      <a:pt x="266" y="1"/>
                      <a:pt x="217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6" name="Google Shape;976;p19"/>
              <p:cNvSpPr/>
              <p:nvPr/>
            </p:nvSpPr>
            <p:spPr>
              <a:xfrm>
                <a:off x="1511073" y="4903578"/>
                <a:ext cx="49252" cy="113376"/>
              </a:xfrm>
              <a:custGeom>
                <a:avLst/>
                <a:gdLst/>
                <a:ahLst/>
                <a:cxnLst/>
                <a:rect l="l" t="t" r="r" b="b"/>
                <a:pathLst>
                  <a:path w="774" h="1554" extrusionOk="0">
                    <a:moveTo>
                      <a:pt x="166" y="1"/>
                    </a:moveTo>
                    <a:cubicBezTo>
                      <a:pt x="81" y="1"/>
                      <a:pt x="1" y="65"/>
                      <a:pt x="32" y="176"/>
                    </a:cubicBezTo>
                    <a:cubicBezTo>
                      <a:pt x="100" y="439"/>
                      <a:pt x="160" y="702"/>
                      <a:pt x="235" y="958"/>
                    </a:cubicBezTo>
                    <a:cubicBezTo>
                      <a:pt x="288" y="1174"/>
                      <a:pt x="302" y="1390"/>
                      <a:pt x="491" y="1531"/>
                    </a:cubicBezTo>
                    <a:cubicBezTo>
                      <a:pt x="510" y="1547"/>
                      <a:pt x="531" y="1554"/>
                      <a:pt x="551" y="1554"/>
                    </a:cubicBezTo>
                    <a:cubicBezTo>
                      <a:pt x="610" y="1554"/>
                      <a:pt x="668" y="1500"/>
                      <a:pt x="693" y="1450"/>
                    </a:cubicBezTo>
                    <a:cubicBezTo>
                      <a:pt x="774" y="1241"/>
                      <a:pt x="659" y="1012"/>
                      <a:pt x="592" y="810"/>
                    </a:cubicBezTo>
                    <a:cubicBezTo>
                      <a:pt x="511" y="574"/>
                      <a:pt x="410" y="338"/>
                      <a:pt x="315" y="102"/>
                    </a:cubicBezTo>
                    <a:cubicBezTo>
                      <a:pt x="288" y="32"/>
                      <a:pt x="225" y="1"/>
                      <a:pt x="166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7" name="Google Shape;977;p19"/>
              <p:cNvSpPr/>
              <p:nvPr/>
            </p:nvSpPr>
            <p:spPr>
              <a:xfrm>
                <a:off x="1562869" y="4948739"/>
                <a:ext cx="64142" cy="96961"/>
              </a:xfrm>
              <a:custGeom>
                <a:avLst/>
                <a:gdLst/>
                <a:ahLst/>
                <a:cxnLst/>
                <a:rect l="l" t="t" r="r" b="b"/>
                <a:pathLst>
                  <a:path w="1008" h="1329" extrusionOk="0">
                    <a:moveTo>
                      <a:pt x="826" y="0"/>
                    </a:moveTo>
                    <a:cubicBezTo>
                      <a:pt x="796" y="0"/>
                      <a:pt x="765" y="11"/>
                      <a:pt x="735" y="36"/>
                    </a:cubicBezTo>
                    <a:lnTo>
                      <a:pt x="742" y="36"/>
                    </a:lnTo>
                    <a:cubicBezTo>
                      <a:pt x="533" y="204"/>
                      <a:pt x="351" y="400"/>
                      <a:pt x="236" y="643"/>
                    </a:cubicBezTo>
                    <a:cubicBezTo>
                      <a:pt x="162" y="804"/>
                      <a:pt x="0" y="1162"/>
                      <a:pt x="203" y="1297"/>
                    </a:cubicBezTo>
                    <a:cubicBezTo>
                      <a:pt x="239" y="1319"/>
                      <a:pt x="272" y="1329"/>
                      <a:pt x="301" y="1329"/>
                    </a:cubicBezTo>
                    <a:cubicBezTo>
                      <a:pt x="441" y="1329"/>
                      <a:pt x="506" y="1110"/>
                      <a:pt x="540" y="993"/>
                    </a:cubicBezTo>
                    <a:cubicBezTo>
                      <a:pt x="627" y="710"/>
                      <a:pt x="729" y="440"/>
                      <a:pt x="924" y="218"/>
                    </a:cubicBezTo>
                    <a:cubicBezTo>
                      <a:pt x="1007" y="119"/>
                      <a:pt x="926" y="0"/>
                      <a:pt x="826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78" name="Google Shape;978;p19"/>
            <p:cNvGrpSpPr/>
            <p:nvPr/>
          </p:nvGrpSpPr>
          <p:grpSpPr>
            <a:xfrm>
              <a:off x="2983514" y="4551182"/>
              <a:ext cx="167608" cy="105643"/>
              <a:chOff x="2313539" y="4811869"/>
              <a:chExt cx="167608" cy="105643"/>
            </a:xfrm>
          </p:grpSpPr>
          <p:sp>
            <p:nvSpPr>
              <p:cNvPr id="979" name="Google Shape;979;p19"/>
              <p:cNvSpPr/>
              <p:nvPr/>
            </p:nvSpPr>
            <p:spPr>
              <a:xfrm>
                <a:off x="2313539" y="4832006"/>
                <a:ext cx="62487" cy="84995"/>
              </a:xfrm>
              <a:custGeom>
                <a:avLst/>
                <a:gdLst/>
                <a:ahLst/>
                <a:cxnLst/>
                <a:rect l="l" t="t" r="r" b="b"/>
                <a:pathLst>
                  <a:path w="982" h="1165" extrusionOk="0">
                    <a:moveTo>
                      <a:pt x="265" y="0"/>
                    </a:moveTo>
                    <a:cubicBezTo>
                      <a:pt x="127" y="0"/>
                      <a:pt x="1" y="186"/>
                      <a:pt x="125" y="321"/>
                    </a:cubicBezTo>
                    <a:cubicBezTo>
                      <a:pt x="253" y="456"/>
                      <a:pt x="354" y="597"/>
                      <a:pt x="435" y="759"/>
                    </a:cubicBezTo>
                    <a:cubicBezTo>
                      <a:pt x="509" y="914"/>
                      <a:pt x="516" y="1096"/>
                      <a:pt x="691" y="1157"/>
                    </a:cubicBezTo>
                    <a:cubicBezTo>
                      <a:pt x="706" y="1163"/>
                      <a:pt x="721" y="1165"/>
                      <a:pt x="735" y="1165"/>
                    </a:cubicBezTo>
                    <a:cubicBezTo>
                      <a:pt x="789" y="1165"/>
                      <a:pt x="834" y="1127"/>
                      <a:pt x="867" y="1090"/>
                    </a:cubicBezTo>
                    <a:cubicBezTo>
                      <a:pt x="981" y="935"/>
                      <a:pt x="833" y="692"/>
                      <a:pt x="752" y="543"/>
                    </a:cubicBezTo>
                    <a:cubicBezTo>
                      <a:pt x="658" y="368"/>
                      <a:pt x="529" y="200"/>
                      <a:pt x="388" y="58"/>
                    </a:cubicBezTo>
                    <a:cubicBezTo>
                      <a:pt x="350" y="17"/>
                      <a:pt x="307" y="0"/>
                      <a:pt x="265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0" name="Google Shape;980;p19"/>
              <p:cNvSpPr/>
              <p:nvPr/>
            </p:nvSpPr>
            <p:spPr>
              <a:xfrm>
                <a:off x="2392698" y="4811869"/>
                <a:ext cx="33089" cy="86965"/>
              </a:xfrm>
              <a:custGeom>
                <a:avLst/>
                <a:gdLst/>
                <a:ahLst/>
                <a:cxnLst/>
                <a:rect l="l" t="t" r="r" b="b"/>
                <a:pathLst>
                  <a:path w="520" h="1192" extrusionOk="0">
                    <a:moveTo>
                      <a:pt x="265" y="1"/>
                    </a:moveTo>
                    <a:cubicBezTo>
                      <a:pt x="211" y="1"/>
                      <a:pt x="160" y="26"/>
                      <a:pt x="135" y="84"/>
                    </a:cubicBezTo>
                    <a:cubicBezTo>
                      <a:pt x="20" y="334"/>
                      <a:pt x="0" y="712"/>
                      <a:pt x="14" y="988"/>
                    </a:cubicBezTo>
                    <a:cubicBezTo>
                      <a:pt x="14" y="1082"/>
                      <a:pt x="74" y="1157"/>
                      <a:pt x="162" y="1184"/>
                    </a:cubicBezTo>
                    <a:cubicBezTo>
                      <a:pt x="179" y="1189"/>
                      <a:pt x="195" y="1191"/>
                      <a:pt x="211" y="1191"/>
                    </a:cubicBezTo>
                    <a:cubicBezTo>
                      <a:pt x="232" y="1191"/>
                      <a:pt x="253" y="1187"/>
                      <a:pt x="277" y="1184"/>
                    </a:cubicBezTo>
                    <a:cubicBezTo>
                      <a:pt x="337" y="1170"/>
                      <a:pt x="405" y="1103"/>
                      <a:pt x="418" y="1042"/>
                    </a:cubicBezTo>
                    <a:cubicBezTo>
                      <a:pt x="472" y="766"/>
                      <a:pt x="519" y="388"/>
                      <a:pt x="445" y="118"/>
                    </a:cubicBezTo>
                    <a:lnTo>
                      <a:pt x="445" y="118"/>
                    </a:lnTo>
                    <a:lnTo>
                      <a:pt x="445" y="125"/>
                    </a:lnTo>
                    <a:cubicBezTo>
                      <a:pt x="422" y="50"/>
                      <a:pt x="340" y="1"/>
                      <a:pt x="265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1" name="Google Shape;981;p19"/>
              <p:cNvSpPr/>
              <p:nvPr/>
            </p:nvSpPr>
            <p:spPr>
              <a:xfrm>
                <a:off x="2428714" y="4856155"/>
                <a:ext cx="52433" cy="61357"/>
              </a:xfrm>
              <a:custGeom>
                <a:avLst/>
                <a:gdLst/>
                <a:ahLst/>
                <a:cxnLst/>
                <a:rect l="l" t="t" r="r" b="b"/>
                <a:pathLst>
                  <a:path w="824" h="841" extrusionOk="0">
                    <a:moveTo>
                      <a:pt x="627" y="0"/>
                    </a:moveTo>
                    <a:cubicBezTo>
                      <a:pt x="592" y="0"/>
                      <a:pt x="557" y="13"/>
                      <a:pt x="526" y="44"/>
                    </a:cubicBezTo>
                    <a:cubicBezTo>
                      <a:pt x="365" y="206"/>
                      <a:pt x="203" y="361"/>
                      <a:pt x="81" y="556"/>
                    </a:cubicBezTo>
                    <a:cubicBezTo>
                      <a:pt x="1" y="693"/>
                      <a:pt x="128" y="841"/>
                      <a:pt x="260" y="841"/>
                    </a:cubicBezTo>
                    <a:cubicBezTo>
                      <a:pt x="304" y="841"/>
                      <a:pt x="348" y="824"/>
                      <a:pt x="385" y="786"/>
                    </a:cubicBezTo>
                    <a:cubicBezTo>
                      <a:pt x="540" y="617"/>
                      <a:pt x="648" y="421"/>
                      <a:pt x="762" y="226"/>
                    </a:cubicBezTo>
                    <a:cubicBezTo>
                      <a:pt x="823" y="115"/>
                      <a:pt x="729" y="0"/>
                      <a:pt x="627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82" name="Google Shape;982;p19"/>
            <p:cNvGrpSpPr/>
            <p:nvPr/>
          </p:nvGrpSpPr>
          <p:grpSpPr>
            <a:xfrm>
              <a:off x="6092743" y="4598729"/>
              <a:ext cx="194333" cy="110385"/>
              <a:chOff x="3169393" y="4715929"/>
              <a:chExt cx="194333" cy="110385"/>
            </a:xfrm>
          </p:grpSpPr>
          <p:sp>
            <p:nvSpPr>
              <p:cNvPr id="983" name="Google Shape;983;p19"/>
              <p:cNvSpPr/>
              <p:nvPr/>
            </p:nvSpPr>
            <p:spPr>
              <a:xfrm>
                <a:off x="3169393" y="4742048"/>
                <a:ext cx="70632" cy="84266"/>
              </a:xfrm>
              <a:custGeom>
                <a:avLst/>
                <a:gdLst/>
                <a:ahLst/>
                <a:cxnLst/>
                <a:rect l="l" t="t" r="r" b="b"/>
                <a:pathLst>
                  <a:path w="1110" h="1155" extrusionOk="0">
                    <a:moveTo>
                      <a:pt x="293" y="0"/>
                    </a:moveTo>
                    <a:cubicBezTo>
                      <a:pt x="141" y="0"/>
                      <a:pt x="0" y="213"/>
                      <a:pt x="134" y="367"/>
                    </a:cubicBezTo>
                    <a:lnTo>
                      <a:pt x="484" y="792"/>
                    </a:lnTo>
                    <a:cubicBezTo>
                      <a:pt x="592" y="920"/>
                      <a:pt x="693" y="1102"/>
                      <a:pt x="869" y="1149"/>
                    </a:cubicBezTo>
                    <a:cubicBezTo>
                      <a:pt x="882" y="1153"/>
                      <a:pt x="896" y="1155"/>
                      <a:pt x="910" y="1155"/>
                    </a:cubicBezTo>
                    <a:cubicBezTo>
                      <a:pt x="1004" y="1155"/>
                      <a:pt x="1110" y="1080"/>
                      <a:pt x="1098" y="974"/>
                    </a:cubicBezTo>
                    <a:cubicBezTo>
                      <a:pt x="1084" y="779"/>
                      <a:pt x="923" y="650"/>
                      <a:pt x="808" y="509"/>
                    </a:cubicBezTo>
                    <a:cubicBezTo>
                      <a:pt x="680" y="367"/>
                      <a:pt x="558" y="219"/>
                      <a:pt x="430" y="71"/>
                    </a:cubicBezTo>
                    <a:cubicBezTo>
                      <a:pt x="389" y="21"/>
                      <a:pt x="340" y="0"/>
                      <a:pt x="293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4" name="Google Shape;984;p19"/>
              <p:cNvSpPr/>
              <p:nvPr/>
            </p:nvSpPr>
            <p:spPr>
              <a:xfrm>
                <a:off x="3260260" y="4715929"/>
                <a:ext cx="30480" cy="92291"/>
              </a:xfrm>
              <a:custGeom>
                <a:avLst/>
                <a:gdLst/>
                <a:ahLst/>
                <a:cxnLst/>
                <a:rect l="l" t="t" r="r" b="b"/>
                <a:pathLst>
                  <a:path w="479" h="1265" extrusionOk="0">
                    <a:moveTo>
                      <a:pt x="239" y="0"/>
                    </a:moveTo>
                    <a:cubicBezTo>
                      <a:pt x="138" y="0"/>
                      <a:pt x="37" y="64"/>
                      <a:pt x="34" y="193"/>
                    </a:cubicBezTo>
                    <a:cubicBezTo>
                      <a:pt x="34" y="395"/>
                      <a:pt x="34" y="597"/>
                      <a:pt x="34" y="799"/>
                    </a:cubicBezTo>
                    <a:cubicBezTo>
                      <a:pt x="27" y="975"/>
                      <a:pt x="0" y="1137"/>
                      <a:pt x="162" y="1244"/>
                    </a:cubicBezTo>
                    <a:cubicBezTo>
                      <a:pt x="182" y="1258"/>
                      <a:pt x="209" y="1265"/>
                      <a:pt x="237" y="1265"/>
                    </a:cubicBezTo>
                    <a:cubicBezTo>
                      <a:pt x="265" y="1265"/>
                      <a:pt x="294" y="1258"/>
                      <a:pt x="317" y="1244"/>
                    </a:cubicBezTo>
                    <a:cubicBezTo>
                      <a:pt x="479" y="1137"/>
                      <a:pt x="445" y="975"/>
                      <a:pt x="445" y="799"/>
                    </a:cubicBezTo>
                    <a:cubicBezTo>
                      <a:pt x="445" y="597"/>
                      <a:pt x="439" y="395"/>
                      <a:pt x="439" y="193"/>
                    </a:cubicBezTo>
                    <a:cubicBezTo>
                      <a:pt x="439" y="64"/>
                      <a:pt x="339" y="0"/>
                      <a:pt x="239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5" name="Google Shape;985;p19"/>
              <p:cNvSpPr/>
              <p:nvPr/>
            </p:nvSpPr>
            <p:spPr>
              <a:xfrm>
                <a:off x="3304039" y="4748103"/>
                <a:ext cx="59687" cy="74781"/>
              </a:xfrm>
              <a:custGeom>
                <a:avLst/>
                <a:gdLst/>
                <a:ahLst/>
                <a:cxnLst/>
                <a:rect l="l" t="t" r="r" b="b"/>
                <a:pathLst>
                  <a:path w="938" h="1025" extrusionOk="0">
                    <a:moveTo>
                      <a:pt x="711" y="1"/>
                    </a:moveTo>
                    <a:cubicBezTo>
                      <a:pt x="655" y="1"/>
                      <a:pt x="599" y="23"/>
                      <a:pt x="553" y="62"/>
                    </a:cubicBezTo>
                    <a:cubicBezTo>
                      <a:pt x="337" y="230"/>
                      <a:pt x="121" y="466"/>
                      <a:pt x="34" y="729"/>
                    </a:cubicBezTo>
                    <a:cubicBezTo>
                      <a:pt x="0" y="837"/>
                      <a:pt x="67" y="965"/>
                      <a:pt x="169" y="1006"/>
                    </a:cubicBezTo>
                    <a:cubicBezTo>
                      <a:pt x="199" y="1018"/>
                      <a:pt x="230" y="1024"/>
                      <a:pt x="259" y="1024"/>
                    </a:cubicBezTo>
                    <a:cubicBezTo>
                      <a:pt x="338" y="1024"/>
                      <a:pt x="409" y="980"/>
                      <a:pt x="459" y="911"/>
                    </a:cubicBezTo>
                    <a:cubicBezTo>
                      <a:pt x="526" y="817"/>
                      <a:pt x="573" y="709"/>
                      <a:pt x="641" y="615"/>
                    </a:cubicBezTo>
                    <a:cubicBezTo>
                      <a:pt x="701" y="520"/>
                      <a:pt x="775" y="439"/>
                      <a:pt x="856" y="365"/>
                    </a:cubicBezTo>
                    <a:cubicBezTo>
                      <a:pt x="937" y="284"/>
                      <a:pt x="937" y="143"/>
                      <a:pt x="856" y="62"/>
                    </a:cubicBezTo>
                    <a:cubicBezTo>
                      <a:pt x="814" y="20"/>
                      <a:pt x="763" y="1"/>
                      <a:pt x="711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86" name="Google Shape;986;p19"/>
            <p:cNvGrpSpPr/>
            <p:nvPr/>
          </p:nvGrpSpPr>
          <p:grpSpPr>
            <a:xfrm>
              <a:off x="4588907" y="4921417"/>
              <a:ext cx="166017" cy="106445"/>
              <a:chOff x="8105507" y="3916667"/>
              <a:chExt cx="166017" cy="106445"/>
            </a:xfrm>
          </p:grpSpPr>
          <p:sp>
            <p:nvSpPr>
              <p:cNvPr id="987" name="Google Shape;987;p19"/>
              <p:cNvSpPr/>
              <p:nvPr/>
            </p:nvSpPr>
            <p:spPr>
              <a:xfrm>
                <a:off x="8105507" y="3916667"/>
                <a:ext cx="65032" cy="96158"/>
              </a:xfrm>
              <a:custGeom>
                <a:avLst/>
                <a:gdLst/>
                <a:ahLst/>
                <a:cxnLst/>
                <a:rect l="l" t="t" r="r" b="b"/>
                <a:pathLst>
                  <a:path w="1022" h="1318" extrusionOk="0">
                    <a:moveTo>
                      <a:pt x="247" y="0"/>
                    </a:moveTo>
                    <a:cubicBezTo>
                      <a:pt x="94" y="0"/>
                      <a:pt x="1" y="232"/>
                      <a:pt x="159" y="345"/>
                    </a:cubicBezTo>
                    <a:cubicBezTo>
                      <a:pt x="301" y="446"/>
                      <a:pt x="408" y="595"/>
                      <a:pt x="469" y="756"/>
                    </a:cubicBezTo>
                    <a:cubicBezTo>
                      <a:pt x="523" y="912"/>
                      <a:pt x="489" y="1100"/>
                      <a:pt x="584" y="1228"/>
                    </a:cubicBezTo>
                    <a:cubicBezTo>
                      <a:pt x="621" y="1282"/>
                      <a:pt x="685" y="1318"/>
                      <a:pt x="747" y="1318"/>
                    </a:cubicBezTo>
                    <a:cubicBezTo>
                      <a:pt x="786" y="1318"/>
                      <a:pt x="825" y="1303"/>
                      <a:pt x="853" y="1269"/>
                    </a:cubicBezTo>
                    <a:cubicBezTo>
                      <a:pt x="1022" y="1073"/>
                      <a:pt x="928" y="783"/>
                      <a:pt x="833" y="574"/>
                    </a:cubicBezTo>
                    <a:cubicBezTo>
                      <a:pt x="725" y="345"/>
                      <a:pt x="550" y="163"/>
                      <a:pt x="341" y="28"/>
                    </a:cubicBezTo>
                    <a:cubicBezTo>
                      <a:pt x="308" y="9"/>
                      <a:pt x="277" y="0"/>
                      <a:pt x="247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8" name="Google Shape;988;p19"/>
              <p:cNvSpPr/>
              <p:nvPr/>
            </p:nvSpPr>
            <p:spPr>
              <a:xfrm>
                <a:off x="8182502" y="3917834"/>
                <a:ext cx="30989" cy="89081"/>
              </a:xfrm>
              <a:custGeom>
                <a:avLst/>
                <a:gdLst/>
                <a:ahLst/>
                <a:cxnLst/>
                <a:rect l="l" t="t" r="r" b="b"/>
                <a:pathLst>
                  <a:path w="487" h="1221" extrusionOk="0">
                    <a:moveTo>
                      <a:pt x="244" y="0"/>
                    </a:moveTo>
                    <a:cubicBezTo>
                      <a:pt x="161" y="0"/>
                      <a:pt x="78" y="56"/>
                      <a:pt x="68" y="167"/>
                    </a:cubicBezTo>
                    <a:cubicBezTo>
                      <a:pt x="48" y="437"/>
                      <a:pt x="28" y="713"/>
                      <a:pt x="1" y="983"/>
                    </a:cubicBezTo>
                    <a:cubicBezTo>
                      <a:pt x="1" y="1057"/>
                      <a:pt x="55" y="1152"/>
                      <a:pt x="122" y="1185"/>
                    </a:cubicBezTo>
                    <a:cubicBezTo>
                      <a:pt x="169" y="1209"/>
                      <a:pt x="206" y="1221"/>
                      <a:pt x="244" y="1221"/>
                    </a:cubicBezTo>
                    <a:cubicBezTo>
                      <a:pt x="281" y="1221"/>
                      <a:pt x="318" y="1209"/>
                      <a:pt x="365" y="1185"/>
                    </a:cubicBezTo>
                    <a:cubicBezTo>
                      <a:pt x="432" y="1152"/>
                      <a:pt x="486" y="1057"/>
                      <a:pt x="486" y="983"/>
                    </a:cubicBezTo>
                    <a:lnTo>
                      <a:pt x="419" y="167"/>
                    </a:lnTo>
                    <a:cubicBezTo>
                      <a:pt x="409" y="56"/>
                      <a:pt x="326" y="0"/>
                      <a:pt x="244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9" name="Google Shape;989;p19"/>
              <p:cNvSpPr/>
              <p:nvPr/>
            </p:nvSpPr>
            <p:spPr>
              <a:xfrm>
                <a:off x="8210182" y="3948404"/>
                <a:ext cx="61342" cy="74708"/>
              </a:xfrm>
              <a:custGeom>
                <a:avLst/>
                <a:gdLst/>
                <a:ahLst/>
                <a:cxnLst/>
                <a:rect l="l" t="t" r="r" b="b"/>
                <a:pathLst>
                  <a:path w="964" h="1024" extrusionOk="0">
                    <a:moveTo>
                      <a:pt x="681" y="0"/>
                    </a:moveTo>
                    <a:cubicBezTo>
                      <a:pt x="612" y="0"/>
                      <a:pt x="540" y="32"/>
                      <a:pt x="483" y="106"/>
                    </a:cubicBezTo>
                    <a:cubicBezTo>
                      <a:pt x="361" y="267"/>
                      <a:pt x="240" y="429"/>
                      <a:pt x="132" y="605"/>
                    </a:cubicBezTo>
                    <a:cubicBezTo>
                      <a:pt x="1" y="816"/>
                      <a:pt x="203" y="1024"/>
                      <a:pt x="397" y="1024"/>
                    </a:cubicBezTo>
                    <a:cubicBezTo>
                      <a:pt x="481" y="1024"/>
                      <a:pt x="564" y="984"/>
                      <a:pt x="618" y="888"/>
                    </a:cubicBezTo>
                    <a:cubicBezTo>
                      <a:pt x="719" y="713"/>
                      <a:pt x="800" y="530"/>
                      <a:pt x="881" y="342"/>
                    </a:cubicBezTo>
                    <a:cubicBezTo>
                      <a:pt x="964" y="152"/>
                      <a:pt x="831" y="0"/>
                      <a:pt x="681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90" name="Google Shape;990;p19"/>
            <p:cNvGrpSpPr/>
            <p:nvPr/>
          </p:nvGrpSpPr>
          <p:grpSpPr>
            <a:xfrm>
              <a:off x="8092447" y="4686452"/>
              <a:ext cx="188606" cy="117097"/>
              <a:chOff x="6912722" y="4491852"/>
              <a:chExt cx="188606" cy="117097"/>
            </a:xfrm>
          </p:grpSpPr>
          <p:sp>
            <p:nvSpPr>
              <p:cNvPr id="991" name="Google Shape;991;p19"/>
              <p:cNvSpPr/>
              <p:nvPr/>
            </p:nvSpPr>
            <p:spPr>
              <a:xfrm>
                <a:off x="6912722" y="4491852"/>
                <a:ext cx="60387" cy="88060"/>
              </a:xfrm>
              <a:custGeom>
                <a:avLst/>
                <a:gdLst/>
                <a:ahLst/>
                <a:cxnLst/>
                <a:rect l="l" t="t" r="r" b="b"/>
                <a:pathLst>
                  <a:path w="949" h="1207" extrusionOk="0">
                    <a:moveTo>
                      <a:pt x="319" y="1"/>
                    </a:moveTo>
                    <a:cubicBezTo>
                      <a:pt x="150" y="1"/>
                      <a:pt x="1" y="234"/>
                      <a:pt x="144" y="409"/>
                    </a:cubicBezTo>
                    <a:cubicBezTo>
                      <a:pt x="299" y="598"/>
                      <a:pt x="374" y="807"/>
                      <a:pt x="455" y="1036"/>
                    </a:cubicBezTo>
                    <a:cubicBezTo>
                      <a:pt x="495" y="1154"/>
                      <a:pt x="585" y="1206"/>
                      <a:pt x="676" y="1206"/>
                    </a:cubicBezTo>
                    <a:cubicBezTo>
                      <a:pt x="811" y="1206"/>
                      <a:pt x="948" y="1090"/>
                      <a:pt x="920" y="908"/>
                    </a:cubicBezTo>
                    <a:cubicBezTo>
                      <a:pt x="866" y="604"/>
                      <a:pt x="677" y="308"/>
                      <a:pt x="475" y="78"/>
                    </a:cubicBezTo>
                    <a:cubicBezTo>
                      <a:pt x="427" y="24"/>
                      <a:pt x="372" y="1"/>
                      <a:pt x="319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2" name="Google Shape;992;p19"/>
              <p:cNvSpPr/>
              <p:nvPr/>
            </p:nvSpPr>
            <p:spPr>
              <a:xfrm>
                <a:off x="6980872" y="4500461"/>
                <a:ext cx="58224" cy="82734"/>
              </a:xfrm>
              <a:custGeom>
                <a:avLst/>
                <a:gdLst/>
                <a:ahLst/>
                <a:cxnLst/>
                <a:rect l="l" t="t" r="r" b="b"/>
                <a:pathLst>
                  <a:path w="915" h="1134" extrusionOk="0">
                    <a:moveTo>
                      <a:pt x="622" y="1"/>
                    </a:moveTo>
                    <a:cubicBezTo>
                      <a:pt x="563" y="1"/>
                      <a:pt x="504" y="28"/>
                      <a:pt x="469" y="88"/>
                    </a:cubicBezTo>
                    <a:cubicBezTo>
                      <a:pt x="408" y="196"/>
                      <a:pt x="388" y="318"/>
                      <a:pt x="328" y="419"/>
                    </a:cubicBezTo>
                    <a:cubicBezTo>
                      <a:pt x="267" y="527"/>
                      <a:pt x="206" y="641"/>
                      <a:pt x="132" y="736"/>
                    </a:cubicBezTo>
                    <a:cubicBezTo>
                      <a:pt x="0" y="913"/>
                      <a:pt x="193" y="1133"/>
                      <a:pt x="377" y="1133"/>
                    </a:cubicBezTo>
                    <a:cubicBezTo>
                      <a:pt x="437" y="1133"/>
                      <a:pt x="497" y="1109"/>
                      <a:pt x="543" y="1053"/>
                    </a:cubicBezTo>
                    <a:cubicBezTo>
                      <a:pt x="732" y="817"/>
                      <a:pt x="914" y="453"/>
                      <a:pt x="813" y="136"/>
                    </a:cubicBezTo>
                    <a:cubicBezTo>
                      <a:pt x="786" y="50"/>
                      <a:pt x="703" y="1"/>
                      <a:pt x="622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3" name="Google Shape;993;p19"/>
              <p:cNvSpPr/>
              <p:nvPr/>
            </p:nvSpPr>
            <p:spPr>
              <a:xfrm>
                <a:off x="7032351" y="4533876"/>
                <a:ext cx="68978" cy="75073"/>
              </a:xfrm>
              <a:custGeom>
                <a:avLst/>
                <a:gdLst/>
                <a:ahLst/>
                <a:cxnLst/>
                <a:rect l="l" t="t" r="r" b="b"/>
                <a:pathLst>
                  <a:path w="1084" h="1029" extrusionOk="0">
                    <a:moveTo>
                      <a:pt x="743" y="0"/>
                    </a:moveTo>
                    <a:cubicBezTo>
                      <a:pt x="687" y="0"/>
                      <a:pt x="630" y="21"/>
                      <a:pt x="584" y="69"/>
                    </a:cubicBezTo>
                    <a:cubicBezTo>
                      <a:pt x="395" y="271"/>
                      <a:pt x="173" y="467"/>
                      <a:pt x="65" y="730"/>
                    </a:cubicBezTo>
                    <a:cubicBezTo>
                      <a:pt x="0" y="886"/>
                      <a:pt x="155" y="1029"/>
                      <a:pt x="305" y="1029"/>
                    </a:cubicBezTo>
                    <a:cubicBezTo>
                      <a:pt x="343" y="1029"/>
                      <a:pt x="381" y="1020"/>
                      <a:pt x="415" y="999"/>
                    </a:cubicBezTo>
                    <a:cubicBezTo>
                      <a:pt x="651" y="851"/>
                      <a:pt x="800" y="581"/>
                      <a:pt x="962" y="359"/>
                    </a:cubicBezTo>
                    <a:cubicBezTo>
                      <a:pt x="1084" y="191"/>
                      <a:pt x="914" y="0"/>
                      <a:pt x="743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94" name="Google Shape;994;p19"/>
          <p:cNvSpPr txBox="1">
            <a:spLocks noGrp="1"/>
          </p:cNvSpPr>
          <p:nvPr>
            <p:ph type="title"/>
          </p:nvPr>
        </p:nvSpPr>
        <p:spPr>
          <a:xfrm>
            <a:off x="1079998" y="1302725"/>
            <a:ext cx="2985300" cy="1224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995" name="Google Shape;995;p19"/>
          <p:cNvSpPr txBox="1">
            <a:spLocks noGrp="1"/>
          </p:cNvSpPr>
          <p:nvPr>
            <p:ph type="subTitle" idx="1"/>
          </p:nvPr>
        </p:nvSpPr>
        <p:spPr>
          <a:xfrm>
            <a:off x="1079998" y="2527325"/>
            <a:ext cx="2985300" cy="943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1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" name="Google Shape;1720;p33"/>
          <p:cNvSpPr/>
          <p:nvPr/>
        </p:nvSpPr>
        <p:spPr>
          <a:xfrm>
            <a:off x="-3412" y="3915176"/>
            <a:ext cx="9150778" cy="904052"/>
          </a:xfrm>
          <a:custGeom>
            <a:avLst/>
            <a:gdLst/>
            <a:ahLst/>
            <a:cxnLst/>
            <a:rect l="l" t="t" r="r" b="b"/>
            <a:pathLst>
              <a:path w="284960" h="62640" extrusionOk="0">
                <a:moveTo>
                  <a:pt x="28810" y="1"/>
                </a:moveTo>
                <a:cubicBezTo>
                  <a:pt x="27913" y="1"/>
                  <a:pt x="27012" y="28"/>
                  <a:pt x="26110" y="85"/>
                </a:cubicBezTo>
                <a:cubicBezTo>
                  <a:pt x="15502" y="754"/>
                  <a:pt x="4681" y="6985"/>
                  <a:pt x="0" y="16043"/>
                </a:cubicBezTo>
                <a:lnTo>
                  <a:pt x="0" y="62639"/>
                </a:lnTo>
                <a:cubicBezTo>
                  <a:pt x="39125" y="55163"/>
                  <a:pt x="87712" y="49080"/>
                  <a:pt x="143535" y="49080"/>
                </a:cubicBezTo>
                <a:cubicBezTo>
                  <a:pt x="144221" y="49080"/>
                  <a:pt x="144908" y="49081"/>
                  <a:pt x="145595" y="49083"/>
                </a:cubicBezTo>
                <a:cubicBezTo>
                  <a:pt x="199517" y="49235"/>
                  <a:pt x="246631" y="55101"/>
                  <a:pt x="284960" y="62305"/>
                </a:cubicBezTo>
                <a:lnTo>
                  <a:pt x="284960" y="19113"/>
                </a:lnTo>
                <a:cubicBezTo>
                  <a:pt x="278715" y="20017"/>
                  <a:pt x="272444" y="20512"/>
                  <a:pt x="266170" y="20512"/>
                </a:cubicBezTo>
                <a:cubicBezTo>
                  <a:pt x="260839" y="20512"/>
                  <a:pt x="255507" y="20154"/>
                  <a:pt x="250187" y="19386"/>
                </a:cubicBezTo>
                <a:cubicBezTo>
                  <a:pt x="226936" y="15985"/>
                  <a:pt x="204335" y="4871"/>
                  <a:pt x="181288" y="4871"/>
                </a:cubicBezTo>
                <a:cubicBezTo>
                  <a:pt x="177972" y="4871"/>
                  <a:pt x="174647" y="5101"/>
                  <a:pt x="171310" y="5617"/>
                </a:cubicBezTo>
                <a:cubicBezTo>
                  <a:pt x="148984" y="9080"/>
                  <a:pt x="129266" y="25087"/>
                  <a:pt x="106775" y="25087"/>
                </a:cubicBezTo>
                <a:cubicBezTo>
                  <a:pt x="106362" y="25087"/>
                  <a:pt x="105948" y="25081"/>
                  <a:pt x="105534" y="25070"/>
                </a:cubicBezTo>
                <a:cubicBezTo>
                  <a:pt x="91521" y="24736"/>
                  <a:pt x="78573" y="17988"/>
                  <a:pt x="66019" y="11666"/>
                </a:cubicBezTo>
                <a:cubicBezTo>
                  <a:pt x="54305" y="5780"/>
                  <a:pt x="41819" y="1"/>
                  <a:pt x="28810" y="1"/>
                </a:cubicBezTo>
                <a:close/>
              </a:path>
            </a:pathLst>
          </a:custGeom>
          <a:solidFill>
            <a:srgbClr val="FFFFFF">
              <a:alpha val="428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21" name="Google Shape;1721;p33"/>
          <p:cNvGrpSpPr/>
          <p:nvPr/>
        </p:nvGrpSpPr>
        <p:grpSpPr>
          <a:xfrm rot="335759">
            <a:off x="-2134601" y="3916942"/>
            <a:ext cx="2982673" cy="1583720"/>
            <a:chOff x="2051275" y="3803825"/>
            <a:chExt cx="548050" cy="291000"/>
          </a:xfrm>
        </p:grpSpPr>
        <p:sp>
          <p:nvSpPr>
            <p:cNvPr id="1722" name="Google Shape;1722;p33"/>
            <p:cNvSpPr/>
            <p:nvPr/>
          </p:nvSpPr>
          <p:spPr>
            <a:xfrm>
              <a:off x="2051275" y="3803825"/>
              <a:ext cx="548050" cy="291000"/>
            </a:xfrm>
            <a:custGeom>
              <a:avLst/>
              <a:gdLst/>
              <a:ahLst/>
              <a:cxnLst/>
              <a:rect l="l" t="t" r="r" b="b"/>
              <a:pathLst>
                <a:path w="21922" h="11640" extrusionOk="0">
                  <a:moveTo>
                    <a:pt x="8946" y="1"/>
                  </a:moveTo>
                  <a:cubicBezTo>
                    <a:pt x="8236" y="1"/>
                    <a:pt x="7532" y="269"/>
                    <a:pt x="7087" y="824"/>
                  </a:cubicBezTo>
                  <a:cubicBezTo>
                    <a:pt x="6393" y="1687"/>
                    <a:pt x="6487" y="2934"/>
                    <a:pt x="6615" y="4040"/>
                  </a:cubicBezTo>
                  <a:cubicBezTo>
                    <a:pt x="6358" y="3842"/>
                    <a:pt x="6038" y="3744"/>
                    <a:pt x="5716" y="3744"/>
                  </a:cubicBezTo>
                  <a:cubicBezTo>
                    <a:pt x="5371" y="3744"/>
                    <a:pt x="5026" y="3857"/>
                    <a:pt x="4761" y="4080"/>
                  </a:cubicBezTo>
                  <a:cubicBezTo>
                    <a:pt x="4242" y="4519"/>
                    <a:pt x="4080" y="5328"/>
                    <a:pt x="4377" y="5935"/>
                  </a:cubicBezTo>
                  <a:cubicBezTo>
                    <a:pt x="3811" y="5669"/>
                    <a:pt x="3187" y="5535"/>
                    <a:pt x="2563" y="5535"/>
                  </a:cubicBezTo>
                  <a:cubicBezTo>
                    <a:pt x="2362" y="5535"/>
                    <a:pt x="2161" y="5549"/>
                    <a:pt x="1963" y="5577"/>
                  </a:cubicBezTo>
                  <a:cubicBezTo>
                    <a:pt x="1632" y="5624"/>
                    <a:pt x="1288" y="5719"/>
                    <a:pt x="1032" y="5941"/>
                  </a:cubicBezTo>
                  <a:cubicBezTo>
                    <a:pt x="762" y="6177"/>
                    <a:pt x="621" y="6541"/>
                    <a:pt x="513" y="6892"/>
                  </a:cubicBezTo>
                  <a:cubicBezTo>
                    <a:pt x="48" y="8423"/>
                    <a:pt x="0" y="10081"/>
                    <a:pt x="378" y="11639"/>
                  </a:cubicBezTo>
                  <a:lnTo>
                    <a:pt x="21922" y="8834"/>
                  </a:lnTo>
                  <a:cubicBezTo>
                    <a:pt x="21827" y="7276"/>
                    <a:pt x="21173" y="3231"/>
                    <a:pt x="20357" y="1916"/>
                  </a:cubicBezTo>
                  <a:cubicBezTo>
                    <a:pt x="19932" y="1228"/>
                    <a:pt x="19386" y="574"/>
                    <a:pt x="18645" y="277"/>
                  </a:cubicBezTo>
                  <a:cubicBezTo>
                    <a:pt x="18417" y="188"/>
                    <a:pt x="18168" y="143"/>
                    <a:pt x="17920" y="143"/>
                  </a:cubicBezTo>
                  <a:cubicBezTo>
                    <a:pt x="17359" y="143"/>
                    <a:pt x="16804" y="374"/>
                    <a:pt x="16514" y="850"/>
                  </a:cubicBezTo>
                  <a:cubicBezTo>
                    <a:pt x="16163" y="1417"/>
                    <a:pt x="16264" y="2145"/>
                    <a:pt x="16379" y="2799"/>
                  </a:cubicBezTo>
                  <a:cubicBezTo>
                    <a:pt x="16069" y="2199"/>
                    <a:pt x="15691" y="1619"/>
                    <a:pt x="15158" y="1208"/>
                  </a:cubicBezTo>
                  <a:cubicBezTo>
                    <a:pt x="14761" y="897"/>
                    <a:pt x="14259" y="698"/>
                    <a:pt x="13761" y="698"/>
                  </a:cubicBezTo>
                  <a:cubicBezTo>
                    <a:pt x="13601" y="698"/>
                    <a:pt x="13440" y="718"/>
                    <a:pt x="13284" y="763"/>
                  </a:cubicBezTo>
                  <a:cubicBezTo>
                    <a:pt x="12637" y="945"/>
                    <a:pt x="12111" y="1585"/>
                    <a:pt x="12171" y="2260"/>
                  </a:cubicBezTo>
                  <a:cubicBezTo>
                    <a:pt x="11645" y="1356"/>
                    <a:pt x="10897" y="534"/>
                    <a:pt x="9926" y="176"/>
                  </a:cubicBezTo>
                  <a:cubicBezTo>
                    <a:pt x="9616" y="60"/>
                    <a:pt x="9280" y="1"/>
                    <a:pt x="89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33"/>
            <p:cNvSpPr/>
            <p:nvPr/>
          </p:nvSpPr>
          <p:spPr>
            <a:xfrm>
              <a:off x="2498075" y="3839450"/>
              <a:ext cx="15950" cy="36075"/>
            </a:xfrm>
            <a:custGeom>
              <a:avLst/>
              <a:gdLst/>
              <a:ahLst/>
              <a:cxnLst/>
              <a:rect l="l" t="t" r="r" b="b"/>
              <a:pathLst>
                <a:path w="638" h="1443" extrusionOk="0">
                  <a:moveTo>
                    <a:pt x="123" y="1"/>
                  </a:moveTo>
                  <a:cubicBezTo>
                    <a:pt x="62" y="1"/>
                    <a:pt x="0" y="42"/>
                    <a:pt x="4" y="120"/>
                  </a:cubicBezTo>
                  <a:cubicBezTo>
                    <a:pt x="17" y="376"/>
                    <a:pt x="71" y="626"/>
                    <a:pt x="152" y="868"/>
                  </a:cubicBezTo>
                  <a:cubicBezTo>
                    <a:pt x="220" y="1077"/>
                    <a:pt x="287" y="1307"/>
                    <a:pt x="476" y="1428"/>
                  </a:cubicBezTo>
                  <a:cubicBezTo>
                    <a:pt x="492" y="1438"/>
                    <a:pt x="508" y="1442"/>
                    <a:pt x="524" y="1442"/>
                  </a:cubicBezTo>
                  <a:cubicBezTo>
                    <a:pt x="575" y="1442"/>
                    <a:pt x="619" y="1399"/>
                    <a:pt x="624" y="1347"/>
                  </a:cubicBezTo>
                  <a:cubicBezTo>
                    <a:pt x="638" y="1131"/>
                    <a:pt x="503" y="943"/>
                    <a:pt x="429" y="747"/>
                  </a:cubicBezTo>
                  <a:cubicBezTo>
                    <a:pt x="348" y="531"/>
                    <a:pt x="301" y="309"/>
                    <a:pt x="240" y="86"/>
                  </a:cubicBezTo>
                  <a:cubicBezTo>
                    <a:pt x="225" y="29"/>
                    <a:pt x="174" y="1"/>
                    <a:pt x="123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33"/>
            <p:cNvSpPr/>
            <p:nvPr/>
          </p:nvSpPr>
          <p:spPr>
            <a:xfrm>
              <a:off x="2481600" y="3922000"/>
              <a:ext cx="13550" cy="27400"/>
            </a:xfrm>
            <a:custGeom>
              <a:avLst/>
              <a:gdLst/>
              <a:ahLst/>
              <a:cxnLst/>
              <a:rect l="l" t="t" r="r" b="b"/>
              <a:pathLst>
                <a:path w="542" h="1096" extrusionOk="0">
                  <a:moveTo>
                    <a:pt x="140" y="1"/>
                  </a:moveTo>
                  <a:cubicBezTo>
                    <a:pt x="70" y="1"/>
                    <a:pt x="1" y="57"/>
                    <a:pt x="29" y="142"/>
                  </a:cubicBezTo>
                  <a:cubicBezTo>
                    <a:pt x="76" y="311"/>
                    <a:pt x="130" y="486"/>
                    <a:pt x="184" y="655"/>
                  </a:cubicBezTo>
                  <a:cubicBezTo>
                    <a:pt x="225" y="796"/>
                    <a:pt x="245" y="972"/>
                    <a:pt x="359" y="1073"/>
                  </a:cubicBezTo>
                  <a:cubicBezTo>
                    <a:pt x="377" y="1088"/>
                    <a:pt x="400" y="1095"/>
                    <a:pt x="422" y="1095"/>
                  </a:cubicBezTo>
                  <a:cubicBezTo>
                    <a:pt x="459" y="1095"/>
                    <a:pt x="495" y="1074"/>
                    <a:pt x="508" y="1032"/>
                  </a:cubicBezTo>
                  <a:cubicBezTo>
                    <a:pt x="541" y="884"/>
                    <a:pt x="461" y="736"/>
                    <a:pt x="413" y="587"/>
                  </a:cubicBezTo>
                  <a:lnTo>
                    <a:pt x="420" y="587"/>
                  </a:lnTo>
                  <a:cubicBezTo>
                    <a:pt x="359" y="419"/>
                    <a:pt x="305" y="250"/>
                    <a:pt x="252" y="82"/>
                  </a:cubicBezTo>
                  <a:cubicBezTo>
                    <a:pt x="233" y="25"/>
                    <a:pt x="186" y="1"/>
                    <a:pt x="140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33"/>
            <p:cNvSpPr/>
            <p:nvPr/>
          </p:nvSpPr>
          <p:spPr>
            <a:xfrm>
              <a:off x="2534675" y="3941450"/>
              <a:ext cx="15775" cy="26550"/>
            </a:xfrm>
            <a:custGeom>
              <a:avLst/>
              <a:gdLst/>
              <a:ahLst/>
              <a:cxnLst/>
              <a:rect l="l" t="t" r="r" b="b"/>
              <a:pathLst>
                <a:path w="631" h="1062" extrusionOk="0">
                  <a:moveTo>
                    <a:pt x="176" y="1"/>
                  </a:moveTo>
                  <a:cubicBezTo>
                    <a:pt x="87" y="1"/>
                    <a:pt x="1" y="71"/>
                    <a:pt x="37" y="180"/>
                  </a:cubicBezTo>
                  <a:cubicBezTo>
                    <a:pt x="97" y="376"/>
                    <a:pt x="165" y="571"/>
                    <a:pt x="226" y="767"/>
                  </a:cubicBezTo>
                  <a:cubicBezTo>
                    <a:pt x="257" y="866"/>
                    <a:pt x="305" y="1062"/>
                    <a:pt x="443" y="1062"/>
                  </a:cubicBezTo>
                  <a:cubicBezTo>
                    <a:pt x="455" y="1062"/>
                    <a:pt x="468" y="1060"/>
                    <a:pt x="482" y="1057"/>
                  </a:cubicBezTo>
                  <a:cubicBezTo>
                    <a:pt x="630" y="1009"/>
                    <a:pt x="576" y="814"/>
                    <a:pt x="536" y="713"/>
                  </a:cubicBezTo>
                  <a:lnTo>
                    <a:pt x="320" y="106"/>
                  </a:lnTo>
                  <a:cubicBezTo>
                    <a:pt x="296" y="33"/>
                    <a:pt x="235" y="1"/>
                    <a:pt x="176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33"/>
            <p:cNvSpPr/>
            <p:nvPr/>
          </p:nvSpPr>
          <p:spPr>
            <a:xfrm>
              <a:off x="2432375" y="3945475"/>
              <a:ext cx="18050" cy="42700"/>
            </a:xfrm>
            <a:custGeom>
              <a:avLst/>
              <a:gdLst/>
              <a:ahLst/>
              <a:cxnLst/>
              <a:rect l="l" t="t" r="r" b="b"/>
              <a:pathLst>
                <a:path w="722" h="1708" extrusionOk="0">
                  <a:moveTo>
                    <a:pt x="128" y="1"/>
                  </a:moveTo>
                  <a:cubicBezTo>
                    <a:pt x="67" y="1"/>
                    <a:pt x="1" y="56"/>
                    <a:pt x="9" y="134"/>
                  </a:cubicBezTo>
                  <a:cubicBezTo>
                    <a:pt x="76" y="612"/>
                    <a:pt x="150" y="1246"/>
                    <a:pt x="447" y="1644"/>
                  </a:cubicBezTo>
                  <a:cubicBezTo>
                    <a:pt x="480" y="1688"/>
                    <a:pt x="523" y="1708"/>
                    <a:pt x="566" y="1708"/>
                  </a:cubicBezTo>
                  <a:cubicBezTo>
                    <a:pt x="646" y="1708"/>
                    <a:pt x="721" y="1638"/>
                    <a:pt x="703" y="1536"/>
                  </a:cubicBezTo>
                  <a:cubicBezTo>
                    <a:pt x="656" y="1287"/>
                    <a:pt x="528" y="1051"/>
                    <a:pt x="440" y="815"/>
                  </a:cubicBezTo>
                  <a:cubicBezTo>
                    <a:pt x="360" y="572"/>
                    <a:pt x="279" y="329"/>
                    <a:pt x="218" y="80"/>
                  </a:cubicBezTo>
                  <a:cubicBezTo>
                    <a:pt x="205" y="24"/>
                    <a:pt x="167" y="1"/>
                    <a:pt x="128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33"/>
            <p:cNvSpPr/>
            <p:nvPr/>
          </p:nvSpPr>
          <p:spPr>
            <a:xfrm>
              <a:off x="2261350" y="3853350"/>
              <a:ext cx="20050" cy="34650"/>
            </a:xfrm>
            <a:custGeom>
              <a:avLst/>
              <a:gdLst/>
              <a:ahLst/>
              <a:cxnLst/>
              <a:rect l="l" t="t" r="r" b="b"/>
              <a:pathLst>
                <a:path w="802" h="1386" extrusionOk="0">
                  <a:moveTo>
                    <a:pt x="173" y="1"/>
                  </a:moveTo>
                  <a:cubicBezTo>
                    <a:pt x="90" y="1"/>
                    <a:pt x="0" y="96"/>
                    <a:pt x="46" y="198"/>
                  </a:cubicBezTo>
                  <a:lnTo>
                    <a:pt x="343" y="872"/>
                  </a:lnTo>
                  <a:cubicBezTo>
                    <a:pt x="424" y="1054"/>
                    <a:pt x="478" y="1277"/>
                    <a:pt x="653" y="1378"/>
                  </a:cubicBezTo>
                  <a:cubicBezTo>
                    <a:pt x="664" y="1383"/>
                    <a:pt x="676" y="1386"/>
                    <a:pt x="688" y="1386"/>
                  </a:cubicBezTo>
                  <a:cubicBezTo>
                    <a:pt x="722" y="1386"/>
                    <a:pt x="758" y="1365"/>
                    <a:pt x="768" y="1331"/>
                  </a:cubicBezTo>
                  <a:cubicBezTo>
                    <a:pt x="802" y="1135"/>
                    <a:pt x="680" y="953"/>
                    <a:pt x="599" y="778"/>
                  </a:cubicBezTo>
                  <a:cubicBezTo>
                    <a:pt x="491" y="542"/>
                    <a:pt x="383" y="306"/>
                    <a:pt x="269" y="70"/>
                  </a:cubicBezTo>
                  <a:cubicBezTo>
                    <a:pt x="248" y="21"/>
                    <a:pt x="211" y="1"/>
                    <a:pt x="173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33"/>
            <p:cNvSpPr/>
            <p:nvPr/>
          </p:nvSpPr>
          <p:spPr>
            <a:xfrm>
              <a:off x="2249650" y="3942700"/>
              <a:ext cx="20450" cy="37375"/>
            </a:xfrm>
            <a:custGeom>
              <a:avLst/>
              <a:gdLst/>
              <a:ahLst/>
              <a:cxnLst/>
              <a:rect l="l" t="t" r="r" b="b"/>
              <a:pathLst>
                <a:path w="818" h="1495" extrusionOk="0">
                  <a:moveTo>
                    <a:pt x="170" y="1"/>
                  </a:moveTo>
                  <a:cubicBezTo>
                    <a:pt x="89" y="1"/>
                    <a:pt x="1" y="96"/>
                    <a:pt x="42" y="198"/>
                  </a:cubicBezTo>
                  <a:cubicBezTo>
                    <a:pt x="143" y="427"/>
                    <a:pt x="245" y="649"/>
                    <a:pt x="339" y="879"/>
                  </a:cubicBezTo>
                  <a:cubicBezTo>
                    <a:pt x="427" y="1074"/>
                    <a:pt x="487" y="1317"/>
                    <a:pt x="642" y="1465"/>
                  </a:cubicBezTo>
                  <a:cubicBezTo>
                    <a:pt x="665" y="1485"/>
                    <a:pt x="691" y="1494"/>
                    <a:pt x="717" y="1494"/>
                  </a:cubicBezTo>
                  <a:cubicBezTo>
                    <a:pt x="769" y="1494"/>
                    <a:pt x="818" y="1457"/>
                    <a:pt x="818" y="1398"/>
                  </a:cubicBezTo>
                  <a:cubicBezTo>
                    <a:pt x="811" y="1182"/>
                    <a:pt x="683" y="980"/>
                    <a:pt x="595" y="784"/>
                  </a:cubicBezTo>
                  <a:cubicBezTo>
                    <a:pt x="487" y="548"/>
                    <a:pt x="373" y="305"/>
                    <a:pt x="265" y="69"/>
                  </a:cubicBezTo>
                  <a:cubicBezTo>
                    <a:pt x="244" y="21"/>
                    <a:pt x="208" y="1"/>
                    <a:pt x="170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33"/>
            <p:cNvSpPr/>
            <p:nvPr/>
          </p:nvSpPr>
          <p:spPr>
            <a:xfrm>
              <a:off x="2188825" y="4005675"/>
              <a:ext cx="25000" cy="36825"/>
            </a:xfrm>
            <a:custGeom>
              <a:avLst/>
              <a:gdLst/>
              <a:ahLst/>
              <a:cxnLst/>
              <a:rect l="l" t="t" r="r" b="b"/>
              <a:pathLst>
                <a:path w="1000" h="1473" extrusionOk="0">
                  <a:moveTo>
                    <a:pt x="186" y="1"/>
                  </a:moveTo>
                  <a:cubicBezTo>
                    <a:pt x="97" y="1"/>
                    <a:pt x="1" y="75"/>
                    <a:pt x="41" y="173"/>
                  </a:cubicBezTo>
                  <a:cubicBezTo>
                    <a:pt x="129" y="396"/>
                    <a:pt x="223" y="618"/>
                    <a:pt x="331" y="827"/>
                  </a:cubicBezTo>
                  <a:cubicBezTo>
                    <a:pt x="439" y="1030"/>
                    <a:pt x="540" y="1272"/>
                    <a:pt x="709" y="1434"/>
                  </a:cubicBezTo>
                  <a:cubicBezTo>
                    <a:pt x="739" y="1460"/>
                    <a:pt x="775" y="1472"/>
                    <a:pt x="812" y="1472"/>
                  </a:cubicBezTo>
                  <a:cubicBezTo>
                    <a:pt x="906" y="1472"/>
                    <a:pt x="999" y="1393"/>
                    <a:pt x="965" y="1286"/>
                  </a:cubicBezTo>
                  <a:cubicBezTo>
                    <a:pt x="904" y="1077"/>
                    <a:pt x="749" y="888"/>
                    <a:pt x="641" y="693"/>
                  </a:cubicBezTo>
                  <a:cubicBezTo>
                    <a:pt x="527" y="484"/>
                    <a:pt x="405" y="281"/>
                    <a:pt x="297" y="66"/>
                  </a:cubicBezTo>
                  <a:cubicBezTo>
                    <a:pt x="275" y="20"/>
                    <a:pt x="231" y="1"/>
                    <a:pt x="186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33"/>
            <p:cNvSpPr/>
            <p:nvPr/>
          </p:nvSpPr>
          <p:spPr>
            <a:xfrm>
              <a:off x="2183075" y="3935075"/>
              <a:ext cx="19775" cy="35075"/>
            </a:xfrm>
            <a:custGeom>
              <a:avLst/>
              <a:gdLst/>
              <a:ahLst/>
              <a:cxnLst/>
              <a:rect l="l" t="t" r="r" b="b"/>
              <a:pathLst>
                <a:path w="791" h="1403" extrusionOk="0">
                  <a:moveTo>
                    <a:pt x="137" y="0"/>
                  </a:moveTo>
                  <a:cubicBezTo>
                    <a:pt x="66" y="0"/>
                    <a:pt x="0" y="53"/>
                    <a:pt x="28" y="138"/>
                  </a:cubicBezTo>
                  <a:cubicBezTo>
                    <a:pt x="109" y="368"/>
                    <a:pt x="197" y="597"/>
                    <a:pt x="298" y="819"/>
                  </a:cubicBezTo>
                  <a:cubicBezTo>
                    <a:pt x="386" y="1022"/>
                    <a:pt x="453" y="1251"/>
                    <a:pt x="635" y="1386"/>
                  </a:cubicBezTo>
                  <a:cubicBezTo>
                    <a:pt x="650" y="1397"/>
                    <a:pt x="667" y="1402"/>
                    <a:pt x="684" y="1402"/>
                  </a:cubicBezTo>
                  <a:cubicBezTo>
                    <a:pt x="737" y="1402"/>
                    <a:pt x="790" y="1354"/>
                    <a:pt x="790" y="1298"/>
                  </a:cubicBezTo>
                  <a:cubicBezTo>
                    <a:pt x="784" y="1103"/>
                    <a:pt x="662" y="934"/>
                    <a:pt x="568" y="759"/>
                  </a:cubicBezTo>
                  <a:lnTo>
                    <a:pt x="575" y="759"/>
                  </a:lnTo>
                  <a:cubicBezTo>
                    <a:pt x="460" y="536"/>
                    <a:pt x="352" y="307"/>
                    <a:pt x="258" y="78"/>
                  </a:cubicBezTo>
                  <a:cubicBezTo>
                    <a:pt x="233" y="24"/>
                    <a:pt x="184" y="0"/>
                    <a:pt x="137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33"/>
            <p:cNvSpPr/>
            <p:nvPr/>
          </p:nvSpPr>
          <p:spPr>
            <a:xfrm>
              <a:off x="2089725" y="4015575"/>
              <a:ext cx="19050" cy="30825"/>
            </a:xfrm>
            <a:custGeom>
              <a:avLst/>
              <a:gdLst/>
              <a:ahLst/>
              <a:cxnLst/>
              <a:rect l="l" t="t" r="r" b="b"/>
              <a:pathLst>
                <a:path w="762" h="1233" extrusionOk="0">
                  <a:moveTo>
                    <a:pt x="207" y="0"/>
                  </a:moveTo>
                  <a:cubicBezTo>
                    <a:pt x="107" y="0"/>
                    <a:pt x="0" y="108"/>
                    <a:pt x="61" y="229"/>
                  </a:cubicBezTo>
                  <a:cubicBezTo>
                    <a:pt x="148" y="398"/>
                    <a:pt x="229" y="573"/>
                    <a:pt x="310" y="742"/>
                  </a:cubicBezTo>
                  <a:cubicBezTo>
                    <a:pt x="377" y="897"/>
                    <a:pt x="425" y="1099"/>
                    <a:pt x="560" y="1207"/>
                  </a:cubicBezTo>
                  <a:cubicBezTo>
                    <a:pt x="581" y="1223"/>
                    <a:pt x="612" y="1233"/>
                    <a:pt x="642" y="1233"/>
                  </a:cubicBezTo>
                  <a:cubicBezTo>
                    <a:pt x="685" y="1233"/>
                    <a:pt x="727" y="1212"/>
                    <a:pt x="735" y="1160"/>
                  </a:cubicBezTo>
                  <a:cubicBezTo>
                    <a:pt x="762" y="978"/>
                    <a:pt x="674" y="823"/>
                    <a:pt x="600" y="661"/>
                  </a:cubicBezTo>
                  <a:cubicBezTo>
                    <a:pt x="512" y="458"/>
                    <a:pt x="418" y="270"/>
                    <a:pt x="324" y="74"/>
                  </a:cubicBezTo>
                  <a:cubicBezTo>
                    <a:pt x="296" y="22"/>
                    <a:pt x="252" y="0"/>
                    <a:pt x="207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33"/>
            <p:cNvSpPr/>
            <p:nvPr/>
          </p:nvSpPr>
          <p:spPr>
            <a:xfrm>
              <a:off x="2112700" y="3964975"/>
              <a:ext cx="19400" cy="28150"/>
            </a:xfrm>
            <a:custGeom>
              <a:avLst/>
              <a:gdLst/>
              <a:ahLst/>
              <a:cxnLst/>
              <a:rect l="l" t="t" r="r" b="b"/>
              <a:pathLst>
                <a:path w="776" h="1126" extrusionOk="0">
                  <a:moveTo>
                    <a:pt x="138" y="0"/>
                  </a:moveTo>
                  <a:cubicBezTo>
                    <a:pt x="74" y="0"/>
                    <a:pt x="0" y="57"/>
                    <a:pt x="32" y="129"/>
                  </a:cubicBezTo>
                  <a:cubicBezTo>
                    <a:pt x="99" y="311"/>
                    <a:pt x="187" y="493"/>
                    <a:pt x="281" y="669"/>
                  </a:cubicBezTo>
                  <a:cubicBezTo>
                    <a:pt x="369" y="817"/>
                    <a:pt x="463" y="1026"/>
                    <a:pt x="618" y="1114"/>
                  </a:cubicBezTo>
                  <a:cubicBezTo>
                    <a:pt x="634" y="1122"/>
                    <a:pt x="649" y="1126"/>
                    <a:pt x="665" y="1126"/>
                  </a:cubicBezTo>
                  <a:cubicBezTo>
                    <a:pt x="724" y="1126"/>
                    <a:pt x="776" y="1070"/>
                    <a:pt x="760" y="1006"/>
                  </a:cubicBezTo>
                  <a:cubicBezTo>
                    <a:pt x="719" y="837"/>
                    <a:pt x="571" y="696"/>
                    <a:pt x="483" y="554"/>
                  </a:cubicBezTo>
                  <a:cubicBezTo>
                    <a:pt x="382" y="392"/>
                    <a:pt x="295" y="224"/>
                    <a:pt x="214" y="48"/>
                  </a:cubicBezTo>
                  <a:cubicBezTo>
                    <a:pt x="200" y="15"/>
                    <a:pt x="170" y="0"/>
                    <a:pt x="138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33" name="Google Shape;1733;p33"/>
          <p:cNvGrpSpPr/>
          <p:nvPr/>
        </p:nvGrpSpPr>
        <p:grpSpPr>
          <a:xfrm rot="-652627">
            <a:off x="7729426" y="3684917"/>
            <a:ext cx="3145062" cy="1838166"/>
            <a:chOff x="4246750" y="3914450"/>
            <a:chExt cx="533900" cy="312050"/>
          </a:xfrm>
        </p:grpSpPr>
        <p:sp>
          <p:nvSpPr>
            <p:cNvPr id="1734" name="Google Shape;1734;p33"/>
            <p:cNvSpPr/>
            <p:nvPr/>
          </p:nvSpPr>
          <p:spPr>
            <a:xfrm>
              <a:off x="4246750" y="3914450"/>
              <a:ext cx="533900" cy="312050"/>
            </a:xfrm>
            <a:custGeom>
              <a:avLst/>
              <a:gdLst/>
              <a:ahLst/>
              <a:cxnLst/>
              <a:rect l="l" t="t" r="r" b="b"/>
              <a:pathLst>
                <a:path w="21356" h="12482" extrusionOk="0">
                  <a:moveTo>
                    <a:pt x="17428" y="0"/>
                  </a:moveTo>
                  <a:cubicBezTo>
                    <a:pt x="16612" y="0"/>
                    <a:pt x="15790" y="271"/>
                    <a:pt x="15145" y="775"/>
                  </a:cubicBezTo>
                  <a:cubicBezTo>
                    <a:pt x="14052" y="1629"/>
                    <a:pt x="13486" y="3070"/>
                    <a:pt x="13595" y="4457"/>
                  </a:cubicBezTo>
                  <a:lnTo>
                    <a:pt x="13595" y="4457"/>
                  </a:lnTo>
                  <a:cubicBezTo>
                    <a:pt x="13523" y="3903"/>
                    <a:pt x="12942" y="3528"/>
                    <a:pt x="12373" y="3528"/>
                  </a:cubicBezTo>
                  <a:cubicBezTo>
                    <a:pt x="12226" y="3528"/>
                    <a:pt x="12079" y="3553"/>
                    <a:pt x="11942" y="3607"/>
                  </a:cubicBezTo>
                  <a:cubicBezTo>
                    <a:pt x="11255" y="3883"/>
                    <a:pt x="10870" y="4658"/>
                    <a:pt x="10837" y="5393"/>
                  </a:cubicBezTo>
                  <a:cubicBezTo>
                    <a:pt x="10783" y="4645"/>
                    <a:pt x="10729" y="3883"/>
                    <a:pt x="10439" y="3189"/>
                  </a:cubicBezTo>
                  <a:cubicBezTo>
                    <a:pt x="10149" y="2501"/>
                    <a:pt x="9589" y="1874"/>
                    <a:pt x="8854" y="1712"/>
                  </a:cubicBezTo>
                  <a:cubicBezTo>
                    <a:pt x="8721" y="1682"/>
                    <a:pt x="8587" y="1669"/>
                    <a:pt x="8452" y="1669"/>
                  </a:cubicBezTo>
                  <a:cubicBezTo>
                    <a:pt x="7974" y="1669"/>
                    <a:pt x="7497" y="1842"/>
                    <a:pt x="7081" y="2089"/>
                  </a:cubicBezTo>
                  <a:cubicBezTo>
                    <a:pt x="5840" y="2824"/>
                    <a:pt x="5031" y="4234"/>
                    <a:pt x="5024" y="5670"/>
                  </a:cubicBezTo>
                  <a:cubicBezTo>
                    <a:pt x="4517" y="5379"/>
                    <a:pt x="3932" y="5232"/>
                    <a:pt x="3347" y="5232"/>
                  </a:cubicBezTo>
                  <a:cubicBezTo>
                    <a:pt x="2765" y="5232"/>
                    <a:pt x="2184" y="5377"/>
                    <a:pt x="1680" y="5670"/>
                  </a:cubicBezTo>
                  <a:cubicBezTo>
                    <a:pt x="668" y="6250"/>
                    <a:pt x="1" y="7396"/>
                    <a:pt x="1" y="8563"/>
                  </a:cubicBezTo>
                  <a:lnTo>
                    <a:pt x="19715" y="12273"/>
                  </a:lnTo>
                  <a:lnTo>
                    <a:pt x="19715" y="12273"/>
                  </a:lnTo>
                  <a:cubicBezTo>
                    <a:pt x="19662" y="12311"/>
                    <a:pt x="19649" y="12470"/>
                    <a:pt x="19751" y="12480"/>
                  </a:cubicBezTo>
                  <a:cubicBezTo>
                    <a:pt x="19756" y="12481"/>
                    <a:pt x="19762" y="12481"/>
                    <a:pt x="19767" y="12481"/>
                  </a:cubicBezTo>
                  <a:cubicBezTo>
                    <a:pt x="19886" y="12481"/>
                    <a:pt x="19969" y="12340"/>
                    <a:pt x="20020" y="12224"/>
                  </a:cubicBezTo>
                  <a:cubicBezTo>
                    <a:pt x="20924" y="10019"/>
                    <a:pt x="21356" y="7625"/>
                    <a:pt x="21275" y="5238"/>
                  </a:cubicBezTo>
                  <a:cubicBezTo>
                    <a:pt x="21207" y="3411"/>
                    <a:pt x="20695" y="1375"/>
                    <a:pt x="19124" y="444"/>
                  </a:cubicBezTo>
                  <a:cubicBezTo>
                    <a:pt x="18610" y="143"/>
                    <a:pt x="18021" y="0"/>
                    <a:pt x="174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33"/>
            <p:cNvSpPr/>
            <p:nvPr/>
          </p:nvSpPr>
          <p:spPr>
            <a:xfrm>
              <a:off x="4625550" y="4001525"/>
              <a:ext cx="7100" cy="27250"/>
            </a:xfrm>
            <a:custGeom>
              <a:avLst/>
              <a:gdLst/>
              <a:ahLst/>
              <a:cxnLst/>
              <a:rect l="l" t="t" r="r" b="b"/>
              <a:pathLst>
                <a:path w="284" h="1090" extrusionOk="0">
                  <a:moveTo>
                    <a:pt x="138" y="1"/>
                  </a:moveTo>
                  <a:cubicBezTo>
                    <a:pt x="89" y="1"/>
                    <a:pt x="41" y="33"/>
                    <a:pt x="41" y="97"/>
                  </a:cubicBezTo>
                  <a:cubicBezTo>
                    <a:pt x="34" y="285"/>
                    <a:pt x="27" y="481"/>
                    <a:pt x="27" y="670"/>
                  </a:cubicBezTo>
                  <a:cubicBezTo>
                    <a:pt x="20" y="818"/>
                    <a:pt x="0" y="946"/>
                    <a:pt x="88" y="1074"/>
                  </a:cubicBezTo>
                  <a:cubicBezTo>
                    <a:pt x="98" y="1084"/>
                    <a:pt x="118" y="1090"/>
                    <a:pt x="138" y="1090"/>
                  </a:cubicBezTo>
                  <a:cubicBezTo>
                    <a:pt x="159" y="1090"/>
                    <a:pt x="179" y="1084"/>
                    <a:pt x="189" y="1074"/>
                  </a:cubicBezTo>
                  <a:cubicBezTo>
                    <a:pt x="283" y="946"/>
                    <a:pt x="256" y="818"/>
                    <a:pt x="250" y="670"/>
                  </a:cubicBezTo>
                  <a:lnTo>
                    <a:pt x="236" y="97"/>
                  </a:lnTo>
                  <a:cubicBezTo>
                    <a:pt x="236" y="33"/>
                    <a:pt x="187" y="1"/>
                    <a:pt x="138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33"/>
            <p:cNvSpPr/>
            <p:nvPr/>
          </p:nvSpPr>
          <p:spPr>
            <a:xfrm>
              <a:off x="4686225" y="3976325"/>
              <a:ext cx="8275" cy="35400"/>
            </a:xfrm>
            <a:custGeom>
              <a:avLst/>
              <a:gdLst/>
              <a:ahLst/>
              <a:cxnLst/>
              <a:rect l="l" t="t" r="r" b="b"/>
              <a:pathLst>
                <a:path w="331" h="1416" extrusionOk="0">
                  <a:moveTo>
                    <a:pt x="191" y="1"/>
                  </a:moveTo>
                  <a:cubicBezTo>
                    <a:pt x="139" y="1"/>
                    <a:pt x="88" y="36"/>
                    <a:pt x="88" y="107"/>
                  </a:cubicBezTo>
                  <a:cubicBezTo>
                    <a:pt x="75" y="322"/>
                    <a:pt x="68" y="545"/>
                    <a:pt x="54" y="768"/>
                  </a:cubicBezTo>
                  <a:cubicBezTo>
                    <a:pt x="48" y="963"/>
                    <a:pt x="1" y="1165"/>
                    <a:pt x="68" y="1354"/>
                  </a:cubicBezTo>
                  <a:cubicBezTo>
                    <a:pt x="83" y="1393"/>
                    <a:pt x="121" y="1416"/>
                    <a:pt x="158" y="1416"/>
                  </a:cubicBezTo>
                  <a:cubicBezTo>
                    <a:pt x="185" y="1416"/>
                    <a:pt x="213" y="1403"/>
                    <a:pt x="230" y="1374"/>
                  </a:cubicBezTo>
                  <a:cubicBezTo>
                    <a:pt x="324" y="1199"/>
                    <a:pt x="311" y="1004"/>
                    <a:pt x="324" y="815"/>
                  </a:cubicBezTo>
                  <a:cubicBezTo>
                    <a:pt x="331" y="579"/>
                    <a:pt x="317" y="343"/>
                    <a:pt x="304" y="107"/>
                  </a:cubicBezTo>
                  <a:cubicBezTo>
                    <a:pt x="297" y="36"/>
                    <a:pt x="243" y="1"/>
                    <a:pt x="191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33"/>
            <p:cNvSpPr/>
            <p:nvPr/>
          </p:nvSpPr>
          <p:spPr>
            <a:xfrm>
              <a:off x="4461850" y="4009925"/>
              <a:ext cx="8300" cy="25250"/>
            </a:xfrm>
            <a:custGeom>
              <a:avLst/>
              <a:gdLst/>
              <a:ahLst/>
              <a:cxnLst/>
              <a:rect l="l" t="t" r="r" b="b"/>
              <a:pathLst>
                <a:path w="332" h="1010" extrusionOk="0">
                  <a:moveTo>
                    <a:pt x="169" y="0"/>
                  </a:moveTo>
                  <a:cubicBezTo>
                    <a:pt x="115" y="0"/>
                    <a:pt x="61" y="37"/>
                    <a:pt x="55" y="111"/>
                  </a:cubicBezTo>
                  <a:cubicBezTo>
                    <a:pt x="48" y="260"/>
                    <a:pt x="34" y="415"/>
                    <a:pt x="28" y="563"/>
                  </a:cubicBezTo>
                  <a:cubicBezTo>
                    <a:pt x="28" y="698"/>
                    <a:pt x="1" y="833"/>
                    <a:pt x="68" y="954"/>
                  </a:cubicBezTo>
                  <a:cubicBezTo>
                    <a:pt x="88" y="991"/>
                    <a:pt x="127" y="1010"/>
                    <a:pt x="166" y="1010"/>
                  </a:cubicBezTo>
                  <a:cubicBezTo>
                    <a:pt x="205" y="1010"/>
                    <a:pt x="243" y="991"/>
                    <a:pt x="264" y="954"/>
                  </a:cubicBezTo>
                  <a:cubicBezTo>
                    <a:pt x="331" y="833"/>
                    <a:pt x="311" y="698"/>
                    <a:pt x="304" y="563"/>
                  </a:cubicBezTo>
                  <a:cubicBezTo>
                    <a:pt x="304" y="415"/>
                    <a:pt x="291" y="260"/>
                    <a:pt x="284" y="111"/>
                  </a:cubicBezTo>
                  <a:cubicBezTo>
                    <a:pt x="277" y="37"/>
                    <a:pt x="223" y="0"/>
                    <a:pt x="169" y="0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33"/>
            <p:cNvSpPr/>
            <p:nvPr/>
          </p:nvSpPr>
          <p:spPr>
            <a:xfrm>
              <a:off x="4537725" y="4069175"/>
              <a:ext cx="9800" cy="26600"/>
            </a:xfrm>
            <a:custGeom>
              <a:avLst/>
              <a:gdLst/>
              <a:ahLst/>
              <a:cxnLst/>
              <a:rect l="l" t="t" r="r" b="b"/>
              <a:pathLst>
                <a:path w="392" h="1064" extrusionOk="0">
                  <a:moveTo>
                    <a:pt x="268" y="1"/>
                  </a:moveTo>
                  <a:cubicBezTo>
                    <a:pt x="222" y="1"/>
                    <a:pt x="173" y="28"/>
                    <a:pt x="155" y="74"/>
                  </a:cubicBezTo>
                  <a:cubicBezTo>
                    <a:pt x="94" y="229"/>
                    <a:pt x="88" y="398"/>
                    <a:pt x="67" y="560"/>
                  </a:cubicBezTo>
                  <a:cubicBezTo>
                    <a:pt x="54" y="715"/>
                    <a:pt x="0" y="877"/>
                    <a:pt x="81" y="1012"/>
                  </a:cubicBezTo>
                  <a:cubicBezTo>
                    <a:pt x="101" y="1043"/>
                    <a:pt x="140" y="1064"/>
                    <a:pt x="178" y="1064"/>
                  </a:cubicBezTo>
                  <a:cubicBezTo>
                    <a:pt x="204" y="1064"/>
                    <a:pt x="230" y="1054"/>
                    <a:pt x="250" y="1032"/>
                  </a:cubicBezTo>
                  <a:cubicBezTo>
                    <a:pt x="357" y="910"/>
                    <a:pt x="337" y="749"/>
                    <a:pt x="351" y="593"/>
                  </a:cubicBezTo>
                  <a:cubicBezTo>
                    <a:pt x="364" y="418"/>
                    <a:pt x="391" y="250"/>
                    <a:pt x="357" y="74"/>
                  </a:cubicBezTo>
                  <a:cubicBezTo>
                    <a:pt x="348" y="23"/>
                    <a:pt x="309" y="1"/>
                    <a:pt x="268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33"/>
            <p:cNvSpPr/>
            <p:nvPr/>
          </p:nvSpPr>
          <p:spPr>
            <a:xfrm>
              <a:off x="4612225" y="4105825"/>
              <a:ext cx="8275" cy="32050"/>
            </a:xfrm>
            <a:custGeom>
              <a:avLst/>
              <a:gdLst/>
              <a:ahLst/>
              <a:cxnLst/>
              <a:rect l="l" t="t" r="r" b="b"/>
              <a:pathLst>
                <a:path w="331" h="1282" extrusionOk="0">
                  <a:moveTo>
                    <a:pt x="204" y="1"/>
                  </a:moveTo>
                  <a:cubicBezTo>
                    <a:pt x="147" y="1"/>
                    <a:pt x="88" y="38"/>
                    <a:pt x="81" y="112"/>
                  </a:cubicBezTo>
                  <a:cubicBezTo>
                    <a:pt x="75" y="321"/>
                    <a:pt x="61" y="530"/>
                    <a:pt x="48" y="739"/>
                  </a:cubicBezTo>
                  <a:cubicBezTo>
                    <a:pt x="41" y="914"/>
                    <a:pt x="0" y="1083"/>
                    <a:pt x="81" y="1238"/>
                  </a:cubicBezTo>
                  <a:cubicBezTo>
                    <a:pt x="98" y="1267"/>
                    <a:pt x="127" y="1281"/>
                    <a:pt x="156" y="1281"/>
                  </a:cubicBezTo>
                  <a:cubicBezTo>
                    <a:pt x="187" y="1281"/>
                    <a:pt x="219" y="1266"/>
                    <a:pt x="236" y="1238"/>
                  </a:cubicBezTo>
                  <a:cubicBezTo>
                    <a:pt x="331" y="1090"/>
                    <a:pt x="304" y="908"/>
                    <a:pt x="304" y="739"/>
                  </a:cubicBezTo>
                  <a:cubicBezTo>
                    <a:pt x="311" y="530"/>
                    <a:pt x="311" y="321"/>
                    <a:pt x="317" y="112"/>
                  </a:cubicBezTo>
                  <a:cubicBezTo>
                    <a:pt x="317" y="38"/>
                    <a:pt x="262" y="1"/>
                    <a:pt x="204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33"/>
            <p:cNvSpPr/>
            <p:nvPr/>
          </p:nvSpPr>
          <p:spPr>
            <a:xfrm>
              <a:off x="4671725" y="4110925"/>
              <a:ext cx="9300" cy="30500"/>
            </a:xfrm>
            <a:custGeom>
              <a:avLst/>
              <a:gdLst/>
              <a:ahLst/>
              <a:cxnLst/>
              <a:rect l="l" t="t" r="r" b="b"/>
              <a:pathLst>
                <a:path w="372" h="1220" extrusionOk="0">
                  <a:moveTo>
                    <a:pt x="199" y="1"/>
                  </a:moveTo>
                  <a:cubicBezTo>
                    <a:pt x="127" y="1"/>
                    <a:pt x="58" y="46"/>
                    <a:pt x="61" y="137"/>
                  </a:cubicBezTo>
                  <a:cubicBezTo>
                    <a:pt x="68" y="313"/>
                    <a:pt x="61" y="481"/>
                    <a:pt x="55" y="650"/>
                  </a:cubicBezTo>
                  <a:cubicBezTo>
                    <a:pt x="41" y="811"/>
                    <a:pt x="1" y="973"/>
                    <a:pt x="48" y="1128"/>
                  </a:cubicBezTo>
                  <a:cubicBezTo>
                    <a:pt x="67" y="1186"/>
                    <a:pt x="123" y="1219"/>
                    <a:pt x="178" y="1219"/>
                  </a:cubicBezTo>
                  <a:cubicBezTo>
                    <a:pt x="221" y="1219"/>
                    <a:pt x="264" y="1199"/>
                    <a:pt x="291" y="1155"/>
                  </a:cubicBezTo>
                  <a:cubicBezTo>
                    <a:pt x="371" y="1014"/>
                    <a:pt x="358" y="852"/>
                    <a:pt x="358" y="690"/>
                  </a:cubicBezTo>
                  <a:cubicBezTo>
                    <a:pt x="365" y="508"/>
                    <a:pt x="358" y="326"/>
                    <a:pt x="351" y="137"/>
                  </a:cubicBezTo>
                  <a:cubicBezTo>
                    <a:pt x="345" y="46"/>
                    <a:pt x="270" y="1"/>
                    <a:pt x="199" y="1"/>
                  </a:cubicBezTo>
                  <a:close/>
                </a:path>
              </a:pathLst>
            </a:custGeom>
            <a:solidFill>
              <a:srgbClr val="092553">
                <a:alpha val="42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33"/>
            <p:cNvSpPr/>
            <p:nvPr/>
          </p:nvSpPr>
          <p:spPr>
            <a:xfrm>
              <a:off x="4464550" y="4088375"/>
              <a:ext cx="9125" cy="27175"/>
            </a:xfrm>
            <a:custGeom>
              <a:avLst/>
              <a:gdLst/>
              <a:ahLst/>
              <a:cxnLst/>
              <a:rect l="l" t="t" r="r" b="b"/>
              <a:pathLst>
                <a:path w="365" h="1087" extrusionOk="0">
                  <a:moveTo>
                    <a:pt x="168" y="1"/>
                  </a:moveTo>
                  <a:cubicBezTo>
                    <a:pt x="105" y="1"/>
                    <a:pt x="41" y="41"/>
                    <a:pt x="34" y="122"/>
                  </a:cubicBezTo>
                  <a:cubicBezTo>
                    <a:pt x="21" y="297"/>
                    <a:pt x="7" y="473"/>
                    <a:pt x="14" y="648"/>
                  </a:cubicBezTo>
                  <a:cubicBezTo>
                    <a:pt x="14" y="796"/>
                    <a:pt x="1" y="945"/>
                    <a:pt x="109" y="1053"/>
                  </a:cubicBezTo>
                  <a:cubicBezTo>
                    <a:pt x="132" y="1076"/>
                    <a:pt x="161" y="1086"/>
                    <a:pt x="190" y="1086"/>
                  </a:cubicBezTo>
                  <a:cubicBezTo>
                    <a:pt x="229" y="1086"/>
                    <a:pt x="267" y="1067"/>
                    <a:pt x="291" y="1032"/>
                  </a:cubicBezTo>
                  <a:cubicBezTo>
                    <a:pt x="365" y="904"/>
                    <a:pt x="318" y="763"/>
                    <a:pt x="304" y="614"/>
                  </a:cubicBezTo>
                  <a:cubicBezTo>
                    <a:pt x="291" y="453"/>
                    <a:pt x="284" y="284"/>
                    <a:pt x="291" y="122"/>
                  </a:cubicBezTo>
                  <a:cubicBezTo>
                    <a:pt x="291" y="41"/>
                    <a:pt x="230" y="1"/>
                    <a:pt x="168" y="1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33"/>
            <p:cNvSpPr/>
            <p:nvPr/>
          </p:nvSpPr>
          <p:spPr>
            <a:xfrm>
              <a:off x="4318400" y="4070425"/>
              <a:ext cx="7600" cy="30150"/>
            </a:xfrm>
            <a:custGeom>
              <a:avLst/>
              <a:gdLst/>
              <a:ahLst/>
              <a:cxnLst/>
              <a:rect l="l" t="t" r="r" b="b"/>
              <a:pathLst>
                <a:path w="304" h="1206" extrusionOk="0">
                  <a:moveTo>
                    <a:pt x="94" y="0"/>
                  </a:moveTo>
                  <a:cubicBezTo>
                    <a:pt x="49" y="0"/>
                    <a:pt x="1" y="32"/>
                    <a:pt x="1" y="85"/>
                  </a:cubicBezTo>
                  <a:cubicBezTo>
                    <a:pt x="1" y="281"/>
                    <a:pt x="1" y="476"/>
                    <a:pt x="14" y="672"/>
                  </a:cubicBezTo>
                  <a:cubicBezTo>
                    <a:pt x="21" y="840"/>
                    <a:pt x="7" y="1002"/>
                    <a:pt x="75" y="1157"/>
                  </a:cubicBezTo>
                  <a:cubicBezTo>
                    <a:pt x="89" y="1191"/>
                    <a:pt x="121" y="1206"/>
                    <a:pt x="154" y="1206"/>
                  </a:cubicBezTo>
                  <a:cubicBezTo>
                    <a:pt x="201" y="1206"/>
                    <a:pt x="252" y="1177"/>
                    <a:pt x="264" y="1130"/>
                  </a:cubicBezTo>
                  <a:cubicBezTo>
                    <a:pt x="304" y="962"/>
                    <a:pt x="264" y="773"/>
                    <a:pt x="243" y="597"/>
                  </a:cubicBezTo>
                  <a:lnTo>
                    <a:pt x="243" y="591"/>
                  </a:lnTo>
                  <a:cubicBezTo>
                    <a:pt x="230" y="415"/>
                    <a:pt x="196" y="240"/>
                    <a:pt x="169" y="65"/>
                  </a:cubicBezTo>
                  <a:cubicBezTo>
                    <a:pt x="163" y="20"/>
                    <a:pt x="130" y="0"/>
                    <a:pt x="94" y="0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33"/>
            <p:cNvSpPr/>
            <p:nvPr/>
          </p:nvSpPr>
          <p:spPr>
            <a:xfrm>
              <a:off x="4274275" y="4084325"/>
              <a:ext cx="10275" cy="28925"/>
            </a:xfrm>
            <a:custGeom>
              <a:avLst/>
              <a:gdLst/>
              <a:ahLst/>
              <a:cxnLst/>
              <a:rect l="l" t="t" r="r" b="b"/>
              <a:pathLst>
                <a:path w="411" h="1157" extrusionOk="0">
                  <a:moveTo>
                    <a:pt x="148" y="0"/>
                  </a:moveTo>
                  <a:cubicBezTo>
                    <a:pt x="78" y="0"/>
                    <a:pt x="0" y="60"/>
                    <a:pt x="12" y="149"/>
                  </a:cubicBezTo>
                  <a:cubicBezTo>
                    <a:pt x="46" y="325"/>
                    <a:pt x="73" y="493"/>
                    <a:pt x="100" y="662"/>
                  </a:cubicBezTo>
                  <a:cubicBezTo>
                    <a:pt x="127" y="817"/>
                    <a:pt x="141" y="972"/>
                    <a:pt x="221" y="1114"/>
                  </a:cubicBezTo>
                  <a:cubicBezTo>
                    <a:pt x="237" y="1142"/>
                    <a:pt x="270" y="1157"/>
                    <a:pt x="302" y="1157"/>
                  </a:cubicBezTo>
                  <a:cubicBezTo>
                    <a:pt x="340" y="1157"/>
                    <a:pt x="376" y="1137"/>
                    <a:pt x="383" y="1093"/>
                  </a:cubicBezTo>
                  <a:cubicBezTo>
                    <a:pt x="410" y="938"/>
                    <a:pt x="370" y="790"/>
                    <a:pt x="343" y="635"/>
                  </a:cubicBezTo>
                  <a:cubicBezTo>
                    <a:pt x="316" y="453"/>
                    <a:pt x="282" y="271"/>
                    <a:pt x="248" y="89"/>
                  </a:cubicBezTo>
                  <a:cubicBezTo>
                    <a:pt x="238" y="27"/>
                    <a:pt x="195" y="0"/>
                    <a:pt x="148" y="0"/>
                  </a:cubicBezTo>
                  <a:close/>
                </a:path>
              </a:pathLst>
            </a:custGeom>
            <a:solidFill>
              <a:srgbClr val="2266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44" name="Google Shape;1744;p33"/>
          <p:cNvSpPr/>
          <p:nvPr/>
        </p:nvSpPr>
        <p:spPr>
          <a:xfrm>
            <a:off x="-125" y="4358609"/>
            <a:ext cx="9144252" cy="801153"/>
          </a:xfrm>
          <a:custGeom>
            <a:avLst/>
            <a:gdLst/>
            <a:ahLst/>
            <a:cxnLst/>
            <a:rect l="l" t="t" r="r" b="b"/>
            <a:pathLst>
              <a:path w="99122" h="22807" extrusionOk="0">
                <a:moveTo>
                  <a:pt x="61118" y="0"/>
                </a:moveTo>
                <a:cubicBezTo>
                  <a:pt x="40645" y="0"/>
                  <a:pt x="20272" y="2138"/>
                  <a:pt x="1" y="6374"/>
                </a:cubicBezTo>
                <a:lnTo>
                  <a:pt x="1" y="22807"/>
                </a:lnTo>
                <a:lnTo>
                  <a:pt x="99121" y="22807"/>
                </a:lnTo>
                <a:lnTo>
                  <a:pt x="99121" y="2450"/>
                </a:lnTo>
                <a:cubicBezTo>
                  <a:pt x="86417" y="814"/>
                  <a:pt x="73749" y="0"/>
                  <a:pt x="6111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45" name="Google Shape;1745;p33"/>
          <p:cNvGrpSpPr/>
          <p:nvPr/>
        </p:nvGrpSpPr>
        <p:grpSpPr>
          <a:xfrm>
            <a:off x="1089724" y="4551182"/>
            <a:ext cx="7191330" cy="494518"/>
            <a:chOff x="1089724" y="4551182"/>
            <a:chExt cx="7191330" cy="494518"/>
          </a:xfrm>
        </p:grpSpPr>
        <p:grpSp>
          <p:nvGrpSpPr>
            <p:cNvPr id="1746" name="Google Shape;1746;p33"/>
            <p:cNvGrpSpPr/>
            <p:nvPr/>
          </p:nvGrpSpPr>
          <p:grpSpPr>
            <a:xfrm>
              <a:off x="1089724" y="4903578"/>
              <a:ext cx="167162" cy="142122"/>
              <a:chOff x="1459849" y="4903578"/>
              <a:chExt cx="167162" cy="142122"/>
            </a:xfrm>
          </p:grpSpPr>
          <p:sp>
            <p:nvSpPr>
              <p:cNvPr id="1747" name="Google Shape;1747;p33"/>
              <p:cNvSpPr/>
              <p:nvPr/>
            </p:nvSpPr>
            <p:spPr>
              <a:xfrm>
                <a:off x="1459849" y="4957494"/>
                <a:ext cx="62105" cy="87841"/>
              </a:xfrm>
              <a:custGeom>
                <a:avLst/>
                <a:gdLst/>
                <a:ahLst/>
                <a:cxnLst/>
                <a:rect l="l" t="t" r="r" b="b"/>
                <a:pathLst>
                  <a:path w="976" h="1204" extrusionOk="0">
                    <a:moveTo>
                      <a:pt x="217" y="1"/>
                    </a:moveTo>
                    <a:cubicBezTo>
                      <a:pt x="106" y="1"/>
                      <a:pt x="1" y="114"/>
                      <a:pt x="75" y="239"/>
                    </a:cubicBezTo>
                    <a:cubicBezTo>
                      <a:pt x="237" y="536"/>
                      <a:pt x="392" y="833"/>
                      <a:pt x="568" y="1116"/>
                    </a:cubicBezTo>
                    <a:cubicBezTo>
                      <a:pt x="607" y="1178"/>
                      <a:pt x="664" y="1204"/>
                      <a:pt x="721" y="1204"/>
                    </a:cubicBezTo>
                    <a:cubicBezTo>
                      <a:pt x="849" y="1204"/>
                      <a:pt x="975" y="1072"/>
                      <a:pt x="891" y="927"/>
                    </a:cubicBezTo>
                    <a:cubicBezTo>
                      <a:pt x="723" y="637"/>
                      <a:pt x="534" y="361"/>
                      <a:pt x="352" y="78"/>
                    </a:cubicBezTo>
                    <a:cubicBezTo>
                      <a:pt x="316" y="23"/>
                      <a:pt x="266" y="1"/>
                      <a:pt x="217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8" name="Google Shape;1748;p33"/>
              <p:cNvSpPr/>
              <p:nvPr/>
            </p:nvSpPr>
            <p:spPr>
              <a:xfrm>
                <a:off x="1511073" y="4903578"/>
                <a:ext cx="49252" cy="113376"/>
              </a:xfrm>
              <a:custGeom>
                <a:avLst/>
                <a:gdLst/>
                <a:ahLst/>
                <a:cxnLst/>
                <a:rect l="l" t="t" r="r" b="b"/>
                <a:pathLst>
                  <a:path w="774" h="1554" extrusionOk="0">
                    <a:moveTo>
                      <a:pt x="166" y="1"/>
                    </a:moveTo>
                    <a:cubicBezTo>
                      <a:pt x="81" y="1"/>
                      <a:pt x="1" y="65"/>
                      <a:pt x="32" y="176"/>
                    </a:cubicBezTo>
                    <a:cubicBezTo>
                      <a:pt x="100" y="439"/>
                      <a:pt x="160" y="702"/>
                      <a:pt x="235" y="958"/>
                    </a:cubicBezTo>
                    <a:cubicBezTo>
                      <a:pt x="288" y="1174"/>
                      <a:pt x="302" y="1390"/>
                      <a:pt x="491" y="1531"/>
                    </a:cubicBezTo>
                    <a:cubicBezTo>
                      <a:pt x="510" y="1547"/>
                      <a:pt x="531" y="1554"/>
                      <a:pt x="551" y="1554"/>
                    </a:cubicBezTo>
                    <a:cubicBezTo>
                      <a:pt x="610" y="1554"/>
                      <a:pt x="668" y="1500"/>
                      <a:pt x="693" y="1450"/>
                    </a:cubicBezTo>
                    <a:cubicBezTo>
                      <a:pt x="774" y="1241"/>
                      <a:pt x="659" y="1012"/>
                      <a:pt x="592" y="810"/>
                    </a:cubicBezTo>
                    <a:cubicBezTo>
                      <a:pt x="511" y="574"/>
                      <a:pt x="410" y="338"/>
                      <a:pt x="315" y="102"/>
                    </a:cubicBezTo>
                    <a:cubicBezTo>
                      <a:pt x="288" y="32"/>
                      <a:pt x="225" y="1"/>
                      <a:pt x="166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9" name="Google Shape;1749;p33"/>
              <p:cNvSpPr/>
              <p:nvPr/>
            </p:nvSpPr>
            <p:spPr>
              <a:xfrm>
                <a:off x="1562869" y="4948739"/>
                <a:ext cx="64142" cy="96961"/>
              </a:xfrm>
              <a:custGeom>
                <a:avLst/>
                <a:gdLst/>
                <a:ahLst/>
                <a:cxnLst/>
                <a:rect l="l" t="t" r="r" b="b"/>
                <a:pathLst>
                  <a:path w="1008" h="1329" extrusionOk="0">
                    <a:moveTo>
                      <a:pt x="826" y="0"/>
                    </a:moveTo>
                    <a:cubicBezTo>
                      <a:pt x="796" y="0"/>
                      <a:pt x="765" y="11"/>
                      <a:pt x="735" y="36"/>
                    </a:cubicBezTo>
                    <a:lnTo>
                      <a:pt x="742" y="36"/>
                    </a:lnTo>
                    <a:cubicBezTo>
                      <a:pt x="533" y="204"/>
                      <a:pt x="351" y="400"/>
                      <a:pt x="236" y="643"/>
                    </a:cubicBezTo>
                    <a:cubicBezTo>
                      <a:pt x="162" y="804"/>
                      <a:pt x="0" y="1162"/>
                      <a:pt x="203" y="1297"/>
                    </a:cubicBezTo>
                    <a:cubicBezTo>
                      <a:pt x="239" y="1319"/>
                      <a:pt x="272" y="1329"/>
                      <a:pt x="301" y="1329"/>
                    </a:cubicBezTo>
                    <a:cubicBezTo>
                      <a:pt x="441" y="1329"/>
                      <a:pt x="506" y="1110"/>
                      <a:pt x="540" y="993"/>
                    </a:cubicBezTo>
                    <a:cubicBezTo>
                      <a:pt x="627" y="710"/>
                      <a:pt x="729" y="440"/>
                      <a:pt x="924" y="218"/>
                    </a:cubicBezTo>
                    <a:cubicBezTo>
                      <a:pt x="1007" y="119"/>
                      <a:pt x="926" y="0"/>
                      <a:pt x="826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50" name="Google Shape;1750;p33"/>
            <p:cNvGrpSpPr/>
            <p:nvPr/>
          </p:nvGrpSpPr>
          <p:grpSpPr>
            <a:xfrm>
              <a:off x="2983514" y="4551182"/>
              <a:ext cx="167608" cy="105643"/>
              <a:chOff x="2313539" y="4811869"/>
              <a:chExt cx="167608" cy="105643"/>
            </a:xfrm>
          </p:grpSpPr>
          <p:sp>
            <p:nvSpPr>
              <p:cNvPr id="1751" name="Google Shape;1751;p33"/>
              <p:cNvSpPr/>
              <p:nvPr/>
            </p:nvSpPr>
            <p:spPr>
              <a:xfrm>
                <a:off x="2313539" y="4832006"/>
                <a:ext cx="62487" cy="84995"/>
              </a:xfrm>
              <a:custGeom>
                <a:avLst/>
                <a:gdLst/>
                <a:ahLst/>
                <a:cxnLst/>
                <a:rect l="l" t="t" r="r" b="b"/>
                <a:pathLst>
                  <a:path w="982" h="1165" extrusionOk="0">
                    <a:moveTo>
                      <a:pt x="265" y="0"/>
                    </a:moveTo>
                    <a:cubicBezTo>
                      <a:pt x="127" y="0"/>
                      <a:pt x="1" y="186"/>
                      <a:pt x="125" y="321"/>
                    </a:cubicBezTo>
                    <a:cubicBezTo>
                      <a:pt x="253" y="456"/>
                      <a:pt x="354" y="597"/>
                      <a:pt x="435" y="759"/>
                    </a:cubicBezTo>
                    <a:cubicBezTo>
                      <a:pt x="509" y="914"/>
                      <a:pt x="516" y="1096"/>
                      <a:pt x="691" y="1157"/>
                    </a:cubicBezTo>
                    <a:cubicBezTo>
                      <a:pt x="706" y="1163"/>
                      <a:pt x="721" y="1165"/>
                      <a:pt x="735" y="1165"/>
                    </a:cubicBezTo>
                    <a:cubicBezTo>
                      <a:pt x="789" y="1165"/>
                      <a:pt x="834" y="1127"/>
                      <a:pt x="867" y="1090"/>
                    </a:cubicBezTo>
                    <a:cubicBezTo>
                      <a:pt x="981" y="935"/>
                      <a:pt x="833" y="692"/>
                      <a:pt x="752" y="543"/>
                    </a:cubicBezTo>
                    <a:cubicBezTo>
                      <a:pt x="658" y="368"/>
                      <a:pt x="529" y="200"/>
                      <a:pt x="388" y="58"/>
                    </a:cubicBezTo>
                    <a:cubicBezTo>
                      <a:pt x="350" y="17"/>
                      <a:pt x="307" y="0"/>
                      <a:pt x="265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2" name="Google Shape;1752;p33"/>
              <p:cNvSpPr/>
              <p:nvPr/>
            </p:nvSpPr>
            <p:spPr>
              <a:xfrm>
                <a:off x="2392698" y="4811869"/>
                <a:ext cx="33089" cy="86965"/>
              </a:xfrm>
              <a:custGeom>
                <a:avLst/>
                <a:gdLst/>
                <a:ahLst/>
                <a:cxnLst/>
                <a:rect l="l" t="t" r="r" b="b"/>
                <a:pathLst>
                  <a:path w="520" h="1192" extrusionOk="0">
                    <a:moveTo>
                      <a:pt x="265" y="1"/>
                    </a:moveTo>
                    <a:cubicBezTo>
                      <a:pt x="211" y="1"/>
                      <a:pt x="160" y="26"/>
                      <a:pt x="135" y="84"/>
                    </a:cubicBezTo>
                    <a:cubicBezTo>
                      <a:pt x="20" y="334"/>
                      <a:pt x="0" y="712"/>
                      <a:pt x="14" y="988"/>
                    </a:cubicBezTo>
                    <a:cubicBezTo>
                      <a:pt x="14" y="1082"/>
                      <a:pt x="74" y="1157"/>
                      <a:pt x="162" y="1184"/>
                    </a:cubicBezTo>
                    <a:cubicBezTo>
                      <a:pt x="179" y="1189"/>
                      <a:pt x="195" y="1191"/>
                      <a:pt x="211" y="1191"/>
                    </a:cubicBezTo>
                    <a:cubicBezTo>
                      <a:pt x="232" y="1191"/>
                      <a:pt x="253" y="1187"/>
                      <a:pt x="277" y="1184"/>
                    </a:cubicBezTo>
                    <a:cubicBezTo>
                      <a:pt x="337" y="1170"/>
                      <a:pt x="405" y="1103"/>
                      <a:pt x="418" y="1042"/>
                    </a:cubicBezTo>
                    <a:cubicBezTo>
                      <a:pt x="472" y="766"/>
                      <a:pt x="519" y="388"/>
                      <a:pt x="445" y="118"/>
                    </a:cubicBezTo>
                    <a:lnTo>
                      <a:pt x="445" y="118"/>
                    </a:lnTo>
                    <a:lnTo>
                      <a:pt x="445" y="125"/>
                    </a:lnTo>
                    <a:cubicBezTo>
                      <a:pt x="422" y="50"/>
                      <a:pt x="340" y="1"/>
                      <a:pt x="265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3" name="Google Shape;1753;p33"/>
              <p:cNvSpPr/>
              <p:nvPr/>
            </p:nvSpPr>
            <p:spPr>
              <a:xfrm>
                <a:off x="2428714" y="4856155"/>
                <a:ext cx="52433" cy="61357"/>
              </a:xfrm>
              <a:custGeom>
                <a:avLst/>
                <a:gdLst/>
                <a:ahLst/>
                <a:cxnLst/>
                <a:rect l="l" t="t" r="r" b="b"/>
                <a:pathLst>
                  <a:path w="824" h="841" extrusionOk="0">
                    <a:moveTo>
                      <a:pt x="627" y="0"/>
                    </a:moveTo>
                    <a:cubicBezTo>
                      <a:pt x="592" y="0"/>
                      <a:pt x="557" y="13"/>
                      <a:pt x="526" y="44"/>
                    </a:cubicBezTo>
                    <a:cubicBezTo>
                      <a:pt x="365" y="206"/>
                      <a:pt x="203" y="361"/>
                      <a:pt x="81" y="556"/>
                    </a:cubicBezTo>
                    <a:cubicBezTo>
                      <a:pt x="1" y="693"/>
                      <a:pt x="128" y="841"/>
                      <a:pt x="260" y="841"/>
                    </a:cubicBezTo>
                    <a:cubicBezTo>
                      <a:pt x="304" y="841"/>
                      <a:pt x="348" y="824"/>
                      <a:pt x="385" y="786"/>
                    </a:cubicBezTo>
                    <a:cubicBezTo>
                      <a:pt x="540" y="617"/>
                      <a:pt x="648" y="421"/>
                      <a:pt x="762" y="226"/>
                    </a:cubicBezTo>
                    <a:cubicBezTo>
                      <a:pt x="823" y="115"/>
                      <a:pt x="729" y="0"/>
                      <a:pt x="627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54" name="Google Shape;1754;p33"/>
            <p:cNvGrpSpPr/>
            <p:nvPr/>
          </p:nvGrpSpPr>
          <p:grpSpPr>
            <a:xfrm>
              <a:off x="6092743" y="4598729"/>
              <a:ext cx="194333" cy="110385"/>
              <a:chOff x="3169393" y="4715929"/>
              <a:chExt cx="194333" cy="110385"/>
            </a:xfrm>
          </p:grpSpPr>
          <p:sp>
            <p:nvSpPr>
              <p:cNvPr id="1755" name="Google Shape;1755;p33"/>
              <p:cNvSpPr/>
              <p:nvPr/>
            </p:nvSpPr>
            <p:spPr>
              <a:xfrm>
                <a:off x="3169393" y="4742048"/>
                <a:ext cx="70632" cy="84266"/>
              </a:xfrm>
              <a:custGeom>
                <a:avLst/>
                <a:gdLst/>
                <a:ahLst/>
                <a:cxnLst/>
                <a:rect l="l" t="t" r="r" b="b"/>
                <a:pathLst>
                  <a:path w="1110" h="1155" extrusionOk="0">
                    <a:moveTo>
                      <a:pt x="293" y="0"/>
                    </a:moveTo>
                    <a:cubicBezTo>
                      <a:pt x="141" y="0"/>
                      <a:pt x="0" y="213"/>
                      <a:pt x="134" y="367"/>
                    </a:cubicBezTo>
                    <a:lnTo>
                      <a:pt x="484" y="792"/>
                    </a:lnTo>
                    <a:cubicBezTo>
                      <a:pt x="592" y="920"/>
                      <a:pt x="693" y="1102"/>
                      <a:pt x="869" y="1149"/>
                    </a:cubicBezTo>
                    <a:cubicBezTo>
                      <a:pt x="882" y="1153"/>
                      <a:pt x="896" y="1155"/>
                      <a:pt x="910" y="1155"/>
                    </a:cubicBezTo>
                    <a:cubicBezTo>
                      <a:pt x="1004" y="1155"/>
                      <a:pt x="1110" y="1080"/>
                      <a:pt x="1098" y="974"/>
                    </a:cubicBezTo>
                    <a:cubicBezTo>
                      <a:pt x="1084" y="779"/>
                      <a:pt x="923" y="650"/>
                      <a:pt x="808" y="509"/>
                    </a:cubicBezTo>
                    <a:cubicBezTo>
                      <a:pt x="680" y="367"/>
                      <a:pt x="558" y="219"/>
                      <a:pt x="430" y="71"/>
                    </a:cubicBezTo>
                    <a:cubicBezTo>
                      <a:pt x="389" y="21"/>
                      <a:pt x="340" y="0"/>
                      <a:pt x="293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6" name="Google Shape;1756;p33"/>
              <p:cNvSpPr/>
              <p:nvPr/>
            </p:nvSpPr>
            <p:spPr>
              <a:xfrm>
                <a:off x="3260260" y="4715929"/>
                <a:ext cx="30480" cy="92291"/>
              </a:xfrm>
              <a:custGeom>
                <a:avLst/>
                <a:gdLst/>
                <a:ahLst/>
                <a:cxnLst/>
                <a:rect l="l" t="t" r="r" b="b"/>
                <a:pathLst>
                  <a:path w="479" h="1265" extrusionOk="0">
                    <a:moveTo>
                      <a:pt x="239" y="0"/>
                    </a:moveTo>
                    <a:cubicBezTo>
                      <a:pt x="138" y="0"/>
                      <a:pt x="37" y="64"/>
                      <a:pt x="34" y="193"/>
                    </a:cubicBezTo>
                    <a:cubicBezTo>
                      <a:pt x="34" y="395"/>
                      <a:pt x="34" y="597"/>
                      <a:pt x="34" y="799"/>
                    </a:cubicBezTo>
                    <a:cubicBezTo>
                      <a:pt x="27" y="975"/>
                      <a:pt x="0" y="1137"/>
                      <a:pt x="162" y="1244"/>
                    </a:cubicBezTo>
                    <a:cubicBezTo>
                      <a:pt x="182" y="1258"/>
                      <a:pt x="209" y="1265"/>
                      <a:pt x="237" y="1265"/>
                    </a:cubicBezTo>
                    <a:cubicBezTo>
                      <a:pt x="265" y="1265"/>
                      <a:pt x="294" y="1258"/>
                      <a:pt x="317" y="1244"/>
                    </a:cubicBezTo>
                    <a:cubicBezTo>
                      <a:pt x="479" y="1137"/>
                      <a:pt x="445" y="975"/>
                      <a:pt x="445" y="799"/>
                    </a:cubicBezTo>
                    <a:cubicBezTo>
                      <a:pt x="445" y="597"/>
                      <a:pt x="439" y="395"/>
                      <a:pt x="439" y="193"/>
                    </a:cubicBezTo>
                    <a:cubicBezTo>
                      <a:pt x="439" y="64"/>
                      <a:pt x="339" y="0"/>
                      <a:pt x="239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7" name="Google Shape;1757;p33"/>
              <p:cNvSpPr/>
              <p:nvPr/>
            </p:nvSpPr>
            <p:spPr>
              <a:xfrm>
                <a:off x="3304039" y="4748103"/>
                <a:ext cx="59687" cy="74781"/>
              </a:xfrm>
              <a:custGeom>
                <a:avLst/>
                <a:gdLst/>
                <a:ahLst/>
                <a:cxnLst/>
                <a:rect l="l" t="t" r="r" b="b"/>
                <a:pathLst>
                  <a:path w="938" h="1025" extrusionOk="0">
                    <a:moveTo>
                      <a:pt x="711" y="1"/>
                    </a:moveTo>
                    <a:cubicBezTo>
                      <a:pt x="655" y="1"/>
                      <a:pt x="599" y="23"/>
                      <a:pt x="553" y="62"/>
                    </a:cubicBezTo>
                    <a:cubicBezTo>
                      <a:pt x="337" y="230"/>
                      <a:pt x="121" y="466"/>
                      <a:pt x="34" y="729"/>
                    </a:cubicBezTo>
                    <a:cubicBezTo>
                      <a:pt x="0" y="837"/>
                      <a:pt x="67" y="965"/>
                      <a:pt x="169" y="1006"/>
                    </a:cubicBezTo>
                    <a:cubicBezTo>
                      <a:pt x="199" y="1018"/>
                      <a:pt x="230" y="1024"/>
                      <a:pt x="259" y="1024"/>
                    </a:cubicBezTo>
                    <a:cubicBezTo>
                      <a:pt x="338" y="1024"/>
                      <a:pt x="409" y="980"/>
                      <a:pt x="459" y="911"/>
                    </a:cubicBezTo>
                    <a:cubicBezTo>
                      <a:pt x="526" y="817"/>
                      <a:pt x="573" y="709"/>
                      <a:pt x="641" y="615"/>
                    </a:cubicBezTo>
                    <a:cubicBezTo>
                      <a:pt x="701" y="520"/>
                      <a:pt x="775" y="439"/>
                      <a:pt x="856" y="365"/>
                    </a:cubicBezTo>
                    <a:cubicBezTo>
                      <a:pt x="937" y="284"/>
                      <a:pt x="937" y="143"/>
                      <a:pt x="856" y="62"/>
                    </a:cubicBezTo>
                    <a:cubicBezTo>
                      <a:pt x="814" y="20"/>
                      <a:pt x="763" y="1"/>
                      <a:pt x="711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58" name="Google Shape;1758;p33"/>
            <p:cNvGrpSpPr/>
            <p:nvPr/>
          </p:nvGrpSpPr>
          <p:grpSpPr>
            <a:xfrm>
              <a:off x="4588907" y="4921417"/>
              <a:ext cx="166017" cy="106445"/>
              <a:chOff x="8105507" y="3916667"/>
              <a:chExt cx="166017" cy="106445"/>
            </a:xfrm>
          </p:grpSpPr>
          <p:sp>
            <p:nvSpPr>
              <p:cNvPr id="1759" name="Google Shape;1759;p33"/>
              <p:cNvSpPr/>
              <p:nvPr/>
            </p:nvSpPr>
            <p:spPr>
              <a:xfrm>
                <a:off x="8105507" y="3916667"/>
                <a:ext cx="65032" cy="96158"/>
              </a:xfrm>
              <a:custGeom>
                <a:avLst/>
                <a:gdLst/>
                <a:ahLst/>
                <a:cxnLst/>
                <a:rect l="l" t="t" r="r" b="b"/>
                <a:pathLst>
                  <a:path w="1022" h="1318" extrusionOk="0">
                    <a:moveTo>
                      <a:pt x="247" y="0"/>
                    </a:moveTo>
                    <a:cubicBezTo>
                      <a:pt x="94" y="0"/>
                      <a:pt x="1" y="232"/>
                      <a:pt x="159" y="345"/>
                    </a:cubicBezTo>
                    <a:cubicBezTo>
                      <a:pt x="301" y="446"/>
                      <a:pt x="408" y="595"/>
                      <a:pt x="469" y="756"/>
                    </a:cubicBezTo>
                    <a:cubicBezTo>
                      <a:pt x="523" y="912"/>
                      <a:pt x="489" y="1100"/>
                      <a:pt x="584" y="1228"/>
                    </a:cubicBezTo>
                    <a:cubicBezTo>
                      <a:pt x="621" y="1282"/>
                      <a:pt x="685" y="1318"/>
                      <a:pt x="747" y="1318"/>
                    </a:cubicBezTo>
                    <a:cubicBezTo>
                      <a:pt x="786" y="1318"/>
                      <a:pt x="825" y="1303"/>
                      <a:pt x="853" y="1269"/>
                    </a:cubicBezTo>
                    <a:cubicBezTo>
                      <a:pt x="1022" y="1073"/>
                      <a:pt x="928" y="783"/>
                      <a:pt x="833" y="574"/>
                    </a:cubicBezTo>
                    <a:cubicBezTo>
                      <a:pt x="725" y="345"/>
                      <a:pt x="550" y="163"/>
                      <a:pt x="341" y="28"/>
                    </a:cubicBezTo>
                    <a:cubicBezTo>
                      <a:pt x="308" y="9"/>
                      <a:pt x="277" y="0"/>
                      <a:pt x="247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0" name="Google Shape;1760;p33"/>
              <p:cNvSpPr/>
              <p:nvPr/>
            </p:nvSpPr>
            <p:spPr>
              <a:xfrm>
                <a:off x="8182502" y="3917834"/>
                <a:ext cx="30989" cy="89081"/>
              </a:xfrm>
              <a:custGeom>
                <a:avLst/>
                <a:gdLst/>
                <a:ahLst/>
                <a:cxnLst/>
                <a:rect l="l" t="t" r="r" b="b"/>
                <a:pathLst>
                  <a:path w="487" h="1221" extrusionOk="0">
                    <a:moveTo>
                      <a:pt x="244" y="0"/>
                    </a:moveTo>
                    <a:cubicBezTo>
                      <a:pt x="161" y="0"/>
                      <a:pt x="78" y="56"/>
                      <a:pt x="68" y="167"/>
                    </a:cubicBezTo>
                    <a:cubicBezTo>
                      <a:pt x="48" y="437"/>
                      <a:pt x="28" y="713"/>
                      <a:pt x="1" y="983"/>
                    </a:cubicBezTo>
                    <a:cubicBezTo>
                      <a:pt x="1" y="1057"/>
                      <a:pt x="55" y="1152"/>
                      <a:pt x="122" y="1185"/>
                    </a:cubicBezTo>
                    <a:cubicBezTo>
                      <a:pt x="169" y="1209"/>
                      <a:pt x="206" y="1221"/>
                      <a:pt x="244" y="1221"/>
                    </a:cubicBezTo>
                    <a:cubicBezTo>
                      <a:pt x="281" y="1221"/>
                      <a:pt x="318" y="1209"/>
                      <a:pt x="365" y="1185"/>
                    </a:cubicBezTo>
                    <a:cubicBezTo>
                      <a:pt x="432" y="1152"/>
                      <a:pt x="486" y="1057"/>
                      <a:pt x="486" y="983"/>
                    </a:cubicBezTo>
                    <a:lnTo>
                      <a:pt x="419" y="167"/>
                    </a:lnTo>
                    <a:cubicBezTo>
                      <a:pt x="409" y="56"/>
                      <a:pt x="326" y="0"/>
                      <a:pt x="244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1" name="Google Shape;1761;p33"/>
              <p:cNvSpPr/>
              <p:nvPr/>
            </p:nvSpPr>
            <p:spPr>
              <a:xfrm>
                <a:off x="8210182" y="3948404"/>
                <a:ext cx="61342" cy="74708"/>
              </a:xfrm>
              <a:custGeom>
                <a:avLst/>
                <a:gdLst/>
                <a:ahLst/>
                <a:cxnLst/>
                <a:rect l="l" t="t" r="r" b="b"/>
                <a:pathLst>
                  <a:path w="964" h="1024" extrusionOk="0">
                    <a:moveTo>
                      <a:pt x="681" y="0"/>
                    </a:moveTo>
                    <a:cubicBezTo>
                      <a:pt x="612" y="0"/>
                      <a:pt x="540" y="32"/>
                      <a:pt x="483" y="106"/>
                    </a:cubicBezTo>
                    <a:cubicBezTo>
                      <a:pt x="361" y="267"/>
                      <a:pt x="240" y="429"/>
                      <a:pt x="132" y="605"/>
                    </a:cubicBezTo>
                    <a:cubicBezTo>
                      <a:pt x="1" y="816"/>
                      <a:pt x="203" y="1024"/>
                      <a:pt x="397" y="1024"/>
                    </a:cubicBezTo>
                    <a:cubicBezTo>
                      <a:pt x="481" y="1024"/>
                      <a:pt x="564" y="984"/>
                      <a:pt x="618" y="888"/>
                    </a:cubicBezTo>
                    <a:cubicBezTo>
                      <a:pt x="719" y="713"/>
                      <a:pt x="800" y="530"/>
                      <a:pt x="881" y="342"/>
                    </a:cubicBezTo>
                    <a:cubicBezTo>
                      <a:pt x="964" y="152"/>
                      <a:pt x="831" y="0"/>
                      <a:pt x="681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62" name="Google Shape;1762;p33"/>
            <p:cNvGrpSpPr/>
            <p:nvPr/>
          </p:nvGrpSpPr>
          <p:grpSpPr>
            <a:xfrm>
              <a:off x="8092447" y="4686452"/>
              <a:ext cx="188606" cy="117097"/>
              <a:chOff x="6912722" y="4491852"/>
              <a:chExt cx="188606" cy="117097"/>
            </a:xfrm>
          </p:grpSpPr>
          <p:sp>
            <p:nvSpPr>
              <p:cNvPr id="1763" name="Google Shape;1763;p33"/>
              <p:cNvSpPr/>
              <p:nvPr/>
            </p:nvSpPr>
            <p:spPr>
              <a:xfrm>
                <a:off x="6912722" y="4491852"/>
                <a:ext cx="60387" cy="88060"/>
              </a:xfrm>
              <a:custGeom>
                <a:avLst/>
                <a:gdLst/>
                <a:ahLst/>
                <a:cxnLst/>
                <a:rect l="l" t="t" r="r" b="b"/>
                <a:pathLst>
                  <a:path w="949" h="1207" extrusionOk="0">
                    <a:moveTo>
                      <a:pt x="319" y="1"/>
                    </a:moveTo>
                    <a:cubicBezTo>
                      <a:pt x="150" y="1"/>
                      <a:pt x="1" y="234"/>
                      <a:pt x="144" y="409"/>
                    </a:cubicBezTo>
                    <a:cubicBezTo>
                      <a:pt x="299" y="598"/>
                      <a:pt x="374" y="807"/>
                      <a:pt x="455" y="1036"/>
                    </a:cubicBezTo>
                    <a:cubicBezTo>
                      <a:pt x="495" y="1154"/>
                      <a:pt x="585" y="1206"/>
                      <a:pt x="676" y="1206"/>
                    </a:cubicBezTo>
                    <a:cubicBezTo>
                      <a:pt x="811" y="1206"/>
                      <a:pt x="948" y="1090"/>
                      <a:pt x="920" y="908"/>
                    </a:cubicBezTo>
                    <a:cubicBezTo>
                      <a:pt x="866" y="604"/>
                      <a:pt x="677" y="308"/>
                      <a:pt x="475" y="78"/>
                    </a:cubicBezTo>
                    <a:cubicBezTo>
                      <a:pt x="427" y="24"/>
                      <a:pt x="372" y="1"/>
                      <a:pt x="319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4" name="Google Shape;1764;p33"/>
              <p:cNvSpPr/>
              <p:nvPr/>
            </p:nvSpPr>
            <p:spPr>
              <a:xfrm>
                <a:off x="6980872" y="4500461"/>
                <a:ext cx="58224" cy="82734"/>
              </a:xfrm>
              <a:custGeom>
                <a:avLst/>
                <a:gdLst/>
                <a:ahLst/>
                <a:cxnLst/>
                <a:rect l="l" t="t" r="r" b="b"/>
                <a:pathLst>
                  <a:path w="915" h="1134" extrusionOk="0">
                    <a:moveTo>
                      <a:pt x="622" y="1"/>
                    </a:moveTo>
                    <a:cubicBezTo>
                      <a:pt x="563" y="1"/>
                      <a:pt x="504" y="28"/>
                      <a:pt x="469" y="88"/>
                    </a:cubicBezTo>
                    <a:cubicBezTo>
                      <a:pt x="408" y="196"/>
                      <a:pt x="388" y="318"/>
                      <a:pt x="328" y="419"/>
                    </a:cubicBezTo>
                    <a:cubicBezTo>
                      <a:pt x="267" y="527"/>
                      <a:pt x="206" y="641"/>
                      <a:pt x="132" y="736"/>
                    </a:cubicBezTo>
                    <a:cubicBezTo>
                      <a:pt x="0" y="913"/>
                      <a:pt x="193" y="1133"/>
                      <a:pt x="377" y="1133"/>
                    </a:cubicBezTo>
                    <a:cubicBezTo>
                      <a:pt x="437" y="1133"/>
                      <a:pt x="497" y="1109"/>
                      <a:pt x="543" y="1053"/>
                    </a:cubicBezTo>
                    <a:cubicBezTo>
                      <a:pt x="732" y="817"/>
                      <a:pt x="914" y="453"/>
                      <a:pt x="813" y="136"/>
                    </a:cubicBezTo>
                    <a:cubicBezTo>
                      <a:pt x="786" y="50"/>
                      <a:pt x="703" y="1"/>
                      <a:pt x="622" y="1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5" name="Google Shape;1765;p33"/>
              <p:cNvSpPr/>
              <p:nvPr/>
            </p:nvSpPr>
            <p:spPr>
              <a:xfrm>
                <a:off x="7032351" y="4533876"/>
                <a:ext cx="68978" cy="75073"/>
              </a:xfrm>
              <a:custGeom>
                <a:avLst/>
                <a:gdLst/>
                <a:ahLst/>
                <a:cxnLst/>
                <a:rect l="l" t="t" r="r" b="b"/>
                <a:pathLst>
                  <a:path w="1084" h="1029" extrusionOk="0">
                    <a:moveTo>
                      <a:pt x="743" y="0"/>
                    </a:moveTo>
                    <a:cubicBezTo>
                      <a:pt x="687" y="0"/>
                      <a:pt x="630" y="21"/>
                      <a:pt x="584" y="69"/>
                    </a:cubicBezTo>
                    <a:cubicBezTo>
                      <a:pt x="395" y="271"/>
                      <a:pt x="173" y="467"/>
                      <a:pt x="65" y="730"/>
                    </a:cubicBezTo>
                    <a:cubicBezTo>
                      <a:pt x="0" y="886"/>
                      <a:pt x="155" y="1029"/>
                      <a:pt x="305" y="1029"/>
                    </a:cubicBezTo>
                    <a:cubicBezTo>
                      <a:pt x="343" y="1029"/>
                      <a:pt x="381" y="1020"/>
                      <a:pt x="415" y="999"/>
                    </a:cubicBezTo>
                    <a:cubicBezTo>
                      <a:pt x="651" y="851"/>
                      <a:pt x="800" y="581"/>
                      <a:pt x="962" y="359"/>
                    </a:cubicBezTo>
                    <a:cubicBezTo>
                      <a:pt x="1084" y="191"/>
                      <a:pt x="914" y="0"/>
                      <a:pt x="743" y="0"/>
                    </a:cubicBezTo>
                    <a:close/>
                  </a:path>
                </a:pathLst>
              </a:custGeom>
              <a:solidFill>
                <a:srgbClr val="092553">
                  <a:alpha val="422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364785"/>
            <a:ext cx="7717500" cy="4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Char char="●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Char char="○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Char char="■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Char char="●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Char char="○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Char char="■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Char char="●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Char char="○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Montserrat Medium"/>
              <a:buChar char="■"/>
              <a:defRPr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5" r:id="rId5"/>
    <p:sldLayoutId id="2147483658" r:id="rId6"/>
    <p:sldLayoutId id="2147483659" r:id="rId7"/>
    <p:sldLayoutId id="2147483665" r:id="rId8"/>
    <p:sldLayoutId id="2147483679" r:id="rId9"/>
    <p:sldLayoutId id="2147483680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7" name="Google Shape;1857;p38"/>
          <p:cNvSpPr txBox="1">
            <a:spLocks noGrp="1"/>
          </p:cNvSpPr>
          <p:nvPr>
            <p:ph type="ctrTitle"/>
          </p:nvPr>
        </p:nvSpPr>
        <p:spPr>
          <a:xfrm>
            <a:off x="3359084" y="1213455"/>
            <a:ext cx="5352976" cy="92506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lt1"/>
                </a:solidFill>
              </a:rPr>
              <a:t>Lektion 46 : Wir planen unsere Klassenfahrt </a:t>
            </a:r>
            <a:endParaRPr sz="4000" dirty="0"/>
          </a:p>
        </p:txBody>
      </p:sp>
      <p:sp>
        <p:nvSpPr>
          <p:cNvPr id="1859" name="Google Shape;1859;p38"/>
          <p:cNvSpPr/>
          <p:nvPr/>
        </p:nvSpPr>
        <p:spPr>
          <a:xfrm>
            <a:off x="8152697" y="368954"/>
            <a:ext cx="2509032" cy="759293"/>
          </a:xfrm>
          <a:custGeom>
            <a:avLst/>
            <a:gdLst/>
            <a:ahLst/>
            <a:cxnLst/>
            <a:rect l="l" t="t" r="r" b="b"/>
            <a:pathLst>
              <a:path w="8882" h="2688" extrusionOk="0">
                <a:moveTo>
                  <a:pt x="6667" y="0"/>
                </a:moveTo>
                <a:cubicBezTo>
                  <a:pt x="5911" y="0"/>
                  <a:pt x="5188" y="357"/>
                  <a:pt x="4667" y="928"/>
                </a:cubicBezTo>
                <a:cubicBezTo>
                  <a:pt x="4579" y="1015"/>
                  <a:pt x="4505" y="1110"/>
                  <a:pt x="4431" y="1211"/>
                </a:cubicBezTo>
                <a:cubicBezTo>
                  <a:pt x="4431" y="1211"/>
                  <a:pt x="4084" y="803"/>
                  <a:pt x="3653" y="803"/>
                </a:cubicBezTo>
                <a:cubicBezTo>
                  <a:pt x="3411" y="803"/>
                  <a:pt x="3142" y="933"/>
                  <a:pt x="2894" y="1339"/>
                </a:cubicBezTo>
                <a:cubicBezTo>
                  <a:pt x="2894" y="1339"/>
                  <a:pt x="2556" y="894"/>
                  <a:pt x="2043" y="894"/>
                </a:cubicBezTo>
                <a:cubicBezTo>
                  <a:pt x="1755" y="894"/>
                  <a:pt x="1410" y="1035"/>
                  <a:pt x="1039" y="1474"/>
                </a:cubicBezTo>
                <a:cubicBezTo>
                  <a:pt x="1" y="2687"/>
                  <a:pt x="439" y="2687"/>
                  <a:pt x="439" y="2687"/>
                </a:cubicBezTo>
                <a:lnTo>
                  <a:pt x="8861" y="2559"/>
                </a:lnTo>
                <a:cubicBezTo>
                  <a:pt x="8881" y="2357"/>
                  <a:pt x="8874" y="2087"/>
                  <a:pt x="8814" y="1784"/>
                </a:cubicBezTo>
                <a:cubicBezTo>
                  <a:pt x="8733" y="1393"/>
                  <a:pt x="8551" y="1022"/>
                  <a:pt x="8295" y="725"/>
                </a:cubicBezTo>
                <a:cubicBezTo>
                  <a:pt x="8011" y="395"/>
                  <a:pt x="7634" y="152"/>
                  <a:pt x="7189" y="58"/>
                </a:cubicBezTo>
                <a:cubicBezTo>
                  <a:pt x="7014" y="19"/>
                  <a:pt x="6840" y="0"/>
                  <a:pt x="666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dist="95250" dir="258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0" name="Google Shape;1860;p38"/>
          <p:cNvSpPr/>
          <p:nvPr/>
        </p:nvSpPr>
        <p:spPr>
          <a:xfrm rot="-104743">
            <a:off x="637693" y="433327"/>
            <a:ext cx="2629850" cy="796693"/>
          </a:xfrm>
          <a:custGeom>
            <a:avLst/>
            <a:gdLst/>
            <a:ahLst/>
            <a:cxnLst/>
            <a:rect l="l" t="t" r="r" b="b"/>
            <a:pathLst>
              <a:path w="15888" h="4813" extrusionOk="0">
                <a:moveTo>
                  <a:pt x="3940" y="0"/>
                </a:moveTo>
                <a:cubicBezTo>
                  <a:pt x="3636" y="0"/>
                  <a:pt x="3329" y="32"/>
                  <a:pt x="3022" y="99"/>
                </a:cubicBezTo>
                <a:cubicBezTo>
                  <a:pt x="2226" y="274"/>
                  <a:pt x="1552" y="706"/>
                  <a:pt x="1046" y="1299"/>
                </a:cubicBezTo>
                <a:cubicBezTo>
                  <a:pt x="588" y="1832"/>
                  <a:pt x="264" y="2493"/>
                  <a:pt x="116" y="3194"/>
                </a:cubicBezTo>
                <a:cubicBezTo>
                  <a:pt x="8" y="3740"/>
                  <a:pt x="1" y="4219"/>
                  <a:pt x="28" y="4583"/>
                </a:cubicBezTo>
                <a:lnTo>
                  <a:pt x="15098" y="4812"/>
                </a:lnTo>
                <a:cubicBezTo>
                  <a:pt x="15098" y="4812"/>
                  <a:pt x="15887" y="4812"/>
                  <a:pt x="14026" y="2634"/>
                </a:cubicBezTo>
                <a:cubicBezTo>
                  <a:pt x="13361" y="1856"/>
                  <a:pt x="12747" y="1606"/>
                  <a:pt x="12232" y="1606"/>
                </a:cubicBezTo>
                <a:cubicBezTo>
                  <a:pt x="11311" y="1606"/>
                  <a:pt x="10709" y="2405"/>
                  <a:pt x="10709" y="2405"/>
                </a:cubicBezTo>
                <a:cubicBezTo>
                  <a:pt x="10263" y="1674"/>
                  <a:pt x="9780" y="1440"/>
                  <a:pt x="9345" y="1440"/>
                </a:cubicBezTo>
                <a:cubicBezTo>
                  <a:pt x="8576" y="1440"/>
                  <a:pt x="7958" y="2169"/>
                  <a:pt x="7958" y="2169"/>
                </a:cubicBezTo>
                <a:cubicBezTo>
                  <a:pt x="7823" y="1994"/>
                  <a:pt x="7688" y="1818"/>
                  <a:pt x="7539" y="1656"/>
                </a:cubicBezTo>
                <a:cubicBezTo>
                  <a:pt x="6603" y="637"/>
                  <a:pt x="5301" y="0"/>
                  <a:pt x="394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dist="95250" dir="258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61" name="Google Shape;1861;p38"/>
          <p:cNvGrpSpPr/>
          <p:nvPr/>
        </p:nvGrpSpPr>
        <p:grpSpPr>
          <a:xfrm>
            <a:off x="166458" y="1705876"/>
            <a:ext cx="4448621" cy="2952990"/>
            <a:chOff x="-74742" y="1755451"/>
            <a:chExt cx="4448621" cy="2952990"/>
          </a:xfrm>
        </p:grpSpPr>
        <p:grpSp>
          <p:nvGrpSpPr>
            <p:cNvPr id="1862" name="Google Shape;1862;p38"/>
            <p:cNvGrpSpPr/>
            <p:nvPr/>
          </p:nvGrpSpPr>
          <p:grpSpPr>
            <a:xfrm rot="-334755">
              <a:off x="39454" y="1954550"/>
              <a:ext cx="4220230" cy="2554791"/>
              <a:chOff x="238125" y="3088650"/>
              <a:chExt cx="1754925" cy="1062375"/>
            </a:xfrm>
          </p:grpSpPr>
          <p:sp>
            <p:nvSpPr>
              <p:cNvPr id="1863" name="Google Shape;1863;p38"/>
              <p:cNvSpPr/>
              <p:nvPr/>
            </p:nvSpPr>
            <p:spPr>
              <a:xfrm>
                <a:off x="238125" y="3088650"/>
                <a:ext cx="1754925" cy="1062375"/>
              </a:xfrm>
              <a:custGeom>
                <a:avLst/>
                <a:gdLst/>
                <a:ahLst/>
                <a:cxnLst/>
                <a:rect l="l" t="t" r="r" b="b"/>
                <a:pathLst>
                  <a:path w="70197" h="42495" extrusionOk="0">
                    <a:moveTo>
                      <a:pt x="29095" y="0"/>
                    </a:moveTo>
                    <a:cubicBezTo>
                      <a:pt x="28321" y="0"/>
                      <a:pt x="27689" y="606"/>
                      <a:pt x="27650" y="1367"/>
                    </a:cubicBezTo>
                    <a:cubicBezTo>
                      <a:pt x="26657" y="1522"/>
                      <a:pt x="25896" y="2386"/>
                      <a:pt x="25896" y="3418"/>
                    </a:cubicBezTo>
                    <a:lnTo>
                      <a:pt x="25896" y="6552"/>
                    </a:lnTo>
                    <a:cubicBezTo>
                      <a:pt x="25458" y="6732"/>
                      <a:pt x="25045" y="7003"/>
                      <a:pt x="24697" y="7338"/>
                    </a:cubicBezTo>
                    <a:lnTo>
                      <a:pt x="24633" y="7338"/>
                    </a:lnTo>
                    <a:lnTo>
                      <a:pt x="24194" y="7893"/>
                    </a:lnTo>
                    <a:lnTo>
                      <a:pt x="24194" y="7906"/>
                    </a:lnTo>
                    <a:cubicBezTo>
                      <a:pt x="23910" y="8293"/>
                      <a:pt x="23704" y="8705"/>
                      <a:pt x="23575" y="9157"/>
                    </a:cubicBezTo>
                    <a:cubicBezTo>
                      <a:pt x="23523" y="9337"/>
                      <a:pt x="23485" y="9518"/>
                      <a:pt x="23446" y="9698"/>
                    </a:cubicBezTo>
                    <a:lnTo>
                      <a:pt x="23137" y="9698"/>
                    </a:lnTo>
                    <a:cubicBezTo>
                      <a:pt x="22169" y="9698"/>
                      <a:pt x="21383" y="10485"/>
                      <a:pt x="21383" y="11452"/>
                    </a:cubicBezTo>
                    <a:lnTo>
                      <a:pt x="21383" y="11878"/>
                    </a:lnTo>
                    <a:cubicBezTo>
                      <a:pt x="20454" y="11981"/>
                      <a:pt x="19719" y="12716"/>
                      <a:pt x="19603" y="13645"/>
                    </a:cubicBezTo>
                    <a:cubicBezTo>
                      <a:pt x="18777" y="13903"/>
                      <a:pt x="18068" y="14509"/>
                      <a:pt x="17681" y="15321"/>
                    </a:cubicBezTo>
                    <a:lnTo>
                      <a:pt x="15154" y="20712"/>
                    </a:lnTo>
                    <a:cubicBezTo>
                      <a:pt x="15037" y="20751"/>
                      <a:pt x="14934" y="20789"/>
                      <a:pt x="14844" y="20841"/>
                    </a:cubicBezTo>
                    <a:cubicBezTo>
                      <a:pt x="14496" y="21035"/>
                      <a:pt x="14251" y="21344"/>
                      <a:pt x="14148" y="21744"/>
                    </a:cubicBezTo>
                    <a:cubicBezTo>
                      <a:pt x="14122" y="21847"/>
                      <a:pt x="14109" y="21950"/>
                      <a:pt x="14109" y="22053"/>
                    </a:cubicBezTo>
                    <a:cubicBezTo>
                      <a:pt x="13013" y="22389"/>
                      <a:pt x="12265" y="23407"/>
                      <a:pt x="12329" y="24504"/>
                    </a:cubicBezTo>
                    <a:cubicBezTo>
                      <a:pt x="12355" y="24865"/>
                      <a:pt x="12471" y="25174"/>
                      <a:pt x="12664" y="25432"/>
                    </a:cubicBezTo>
                    <a:cubicBezTo>
                      <a:pt x="12729" y="25510"/>
                      <a:pt x="12781" y="25574"/>
                      <a:pt x="12845" y="25626"/>
                    </a:cubicBezTo>
                    <a:lnTo>
                      <a:pt x="12652" y="26051"/>
                    </a:lnTo>
                    <a:cubicBezTo>
                      <a:pt x="12213" y="26993"/>
                      <a:pt x="11981" y="28037"/>
                      <a:pt x="11981" y="29069"/>
                    </a:cubicBezTo>
                    <a:lnTo>
                      <a:pt x="11981" y="30359"/>
                    </a:lnTo>
                    <a:cubicBezTo>
                      <a:pt x="11684" y="30668"/>
                      <a:pt x="11504" y="31094"/>
                      <a:pt x="11504" y="31545"/>
                    </a:cubicBezTo>
                    <a:lnTo>
                      <a:pt x="11504" y="33286"/>
                    </a:lnTo>
                    <a:cubicBezTo>
                      <a:pt x="11504" y="33596"/>
                      <a:pt x="11581" y="33892"/>
                      <a:pt x="11736" y="34150"/>
                    </a:cubicBezTo>
                    <a:lnTo>
                      <a:pt x="10691" y="34150"/>
                    </a:lnTo>
                    <a:lnTo>
                      <a:pt x="10188" y="35118"/>
                    </a:lnTo>
                    <a:cubicBezTo>
                      <a:pt x="10085" y="34924"/>
                      <a:pt x="9943" y="34744"/>
                      <a:pt x="9789" y="34589"/>
                    </a:cubicBezTo>
                    <a:cubicBezTo>
                      <a:pt x="9801" y="34473"/>
                      <a:pt x="9801" y="34357"/>
                      <a:pt x="9801" y="34228"/>
                    </a:cubicBezTo>
                    <a:cubicBezTo>
                      <a:pt x="9801" y="31674"/>
                      <a:pt x="7725" y="29598"/>
                      <a:pt x="5172" y="29598"/>
                    </a:cubicBezTo>
                    <a:cubicBezTo>
                      <a:pt x="2618" y="29598"/>
                      <a:pt x="542" y="31674"/>
                      <a:pt x="542" y="34228"/>
                    </a:cubicBezTo>
                    <a:cubicBezTo>
                      <a:pt x="542" y="35040"/>
                      <a:pt x="748" y="35788"/>
                      <a:pt x="1109" y="36446"/>
                    </a:cubicBezTo>
                    <a:cubicBezTo>
                      <a:pt x="451" y="36781"/>
                      <a:pt x="0" y="37465"/>
                      <a:pt x="0" y="38238"/>
                    </a:cubicBezTo>
                    <a:cubicBezTo>
                      <a:pt x="0" y="39348"/>
                      <a:pt x="903" y="40250"/>
                      <a:pt x="2012" y="40250"/>
                    </a:cubicBezTo>
                    <a:cubicBezTo>
                      <a:pt x="2953" y="40250"/>
                      <a:pt x="3753" y="39593"/>
                      <a:pt x="3959" y="38703"/>
                    </a:cubicBezTo>
                    <a:cubicBezTo>
                      <a:pt x="4346" y="38806"/>
                      <a:pt x="4759" y="38858"/>
                      <a:pt x="5172" y="38858"/>
                    </a:cubicBezTo>
                    <a:cubicBezTo>
                      <a:pt x="5468" y="38858"/>
                      <a:pt x="5765" y="38832"/>
                      <a:pt x="6061" y="38780"/>
                    </a:cubicBezTo>
                    <a:cubicBezTo>
                      <a:pt x="6551" y="39154"/>
                      <a:pt x="7145" y="39373"/>
                      <a:pt x="7777" y="39373"/>
                    </a:cubicBezTo>
                    <a:cubicBezTo>
                      <a:pt x="8679" y="39373"/>
                      <a:pt x="9479" y="38948"/>
                      <a:pt x="9995" y="38290"/>
                    </a:cubicBezTo>
                    <a:lnTo>
                      <a:pt x="12303" y="38290"/>
                    </a:lnTo>
                    <a:cubicBezTo>
                      <a:pt x="12664" y="38870"/>
                      <a:pt x="13322" y="39270"/>
                      <a:pt x="14070" y="39270"/>
                    </a:cubicBezTo>
                    <a:lnTo>
                      <a:pt x="16920" y="39270"/>
                    </a:lnTo>
                    <a:cubicBezTo>
                      <a:pt x="17759" y="41205"/>
                      <a:pt x="19680" y="42494"/>
                      <a:pt x="21860" y="42494"/>
                    </a:cubicBezTo>
                    <a:cubicBezTo>
                      <a:pt x="23639" y="42494"/>
                      <a:pt x="25226" y="41656"/>
                      <a:pt x="26219" y="40302"/>
                    </a:cubicBezTo>
                    <a:cubicBezTo>
                      <a:pt x="27212" y="41656"/>
                      <a:pt x="28798" y="42494"/>
                      <a:pt x="30578" y="42494"/>
                    </a:cubicBezTo>
                    <a:cubicBezTo>
                      <a:pt x="32719" y="42494"/>
                      <a:pt x="34627" y="41230"/>
                      <a:pt x="35491" y="39335"/>
                    </a:cubicBezTo>
                    <a:lnTo>
                      <a:pt x="40328" y="39335"/>
                    </a:lnTo>
                    <a:cubicBezTo>
                      <a:pt x="40508" y="39335"/>
                      <a:pt x="40676" y="39309"/>
                      <a:pt x="40856" y="39270"/>
                    </a:cubicBezTo>
                    <a:lnTo>
                      <a:pt x="42546" y="39270"/>
                    </a:lnTo>
                    <a:cubicBezTo>
                      <a:pt x="43384" y="41205"/>
                      <a:pt x="45306" y="42494"/>
                      <a:pt x="47485" y="42494"/>
                    </a:cubicBezTo>
                    <a:cubicBezTo>
                      <a:pt x="49433" y="42494"/>
                      <a:pt x="51161" y="41475"/>
                      <a:pt x="52115" y="39889"/>
                    </a:cubicBezTo>
                    <a:cubicBezTo>
                      <a:pt x="52360" y="40031"/>
                      <a:pt x="52657" y="40108"/>
                      <a:pt x="52953" y="40108"/>
                    </a:cubicBezTo>
                    <a:lnTo>
                      <a:pt x="53727" y="40108"/>
                    </a:lnTo>
                    <a:cubicBezTo>
                      <a:pt x="54707" y="41579"/>
                      <a:pt x="56397" y="42494"/>
                      <a:pt x="58202" y="42494"/>
                    </a:cubicBezTo>
                    <a:cubicBezTo>
                      <a:pt x="60008" y="42494"/>
                      <a:pt x="61697" y="41579"/>
                      <a:pt x="62690" y="40108"/>
                    </a:cubicBezTo>
                    <a:lnTo>
                      <a:pt x="68481" y="40108"/>
                    </a:lnTo>
                    <a:cubicBezTo>
                      <a:pt x="69422" y="40108"/>
                      <a:pt x="70196" y="39348"/>
                      <a:pt x="70196" y="38406"/>
                    </a:cubicBezTo>
                    <a:lnTo>
                      <a:pt x="70196" y="37594"/>
                    </a:lnTo>
                    <a:cubicBezTo>
                      <a:pt x="70196" y="37013"/>
                      <a:pt x="69900" y="36485"/>
                      <a:pt x="69448" y="36188"/>
                    </a:cubicBezTo>
                    <a:lnTo>
                      <a:pt x="69448" y="33325"/>
                    </a:lnTo>
                    <a:cubicBezTo>
                      <a:pt x="69448" y="31584"/>
                      <a:pt x="68262" y="30114"/>
                      <a:pt x="66572" y="29727"/>
                    </a:cubicBezTo>
                    <a:lnTo>
                      <a:pt x="53405" y="26735"/>
                    </a:lnTo>
                    <a:lnTo>
                      <a:pt x="50232" y="16211"/>
                    </a:lnTo>
                    <a:cubicBezTo>
                      <a:pt x="50181" y="16018"/>
                      <a:pt x="50103" y="15824"/>
                      <a:pt x="50026" y="15644"/>
                    </a:cubicBezTo>
                    <a:cubicBezTo>
                      <a:pt x="49678" y="14909"/>
                      <a:pt x="49110" y="14303"/>
                      <a:pt x="48401" y="13929"/>
                    </a:cubicBezTo>
                    <a:cubicBezTo>
                      <a:pt x="48298" y="13864"/>
                      <a:pt x="48182" y="13812"/>
                      <a:pt x="48066" y="13774"/>
                    </a:cubicBezTo>
                    <a:cubicBezTo>
                      <a:pt x="48053" y="13426"/>
                      <a:pt x="47937" y="13103"/>
                      <a:pt x="47769" y="12819"/>
                    </a:cubicBezTo>
                    <a:lnTo>
                      <a:pt x="47833" y="12523"/>
                    </a:lnTo>
                    <a:lnTo>
                      <a:pt x="47872" y="12587"/>
                    </a:lnTo>
                    <a:lnTo>
                      <a:pt x="48143" y="11955"/>
                    </a:lnTo>
                    <a:cubicBezTo>
                      <a:pt x="48272" y="11994"/>
                      <a:pt x="48414" y="12007"/>
                      <a:pt x="48556" y="12007"/>
                    </a:cubicBezTo>
                    <a:cubicBezTo>
                      <a:pt x="48672" y="12007"/>
                      <a:pt x="48801" y="11994"/>
                      <a:pt x="48917" y="11968"/>
                    </a:cubicBezTo>
                    <a:cubicBezTo>
                      <a:pt x="49484" y="11852"/>
                      <a:pt x="49961" y="11427"/>
                      <a:pt x="50168" y="10885"/>
                    </a:cubicBezTo>
                    <a:lnTo>
                      <a:pt x="51367" y="7983"/>
                    </a:lnTo>
                    <a:lnTo>
                      <a:pt x="47588" y="6823"/>
                    </a:lnTo>
                    <a:lnTo>
                      <a:pt x="47485" y="7055"/>
                    </a:lnTo>
                    <a:lnTo>
                      <a:pt x="46608" y="4965"/>
                    </a:lnTo>
                    <a:lnTo>
                      <a:pt x="44377" y="5907"/>
                    </a:lnTo>
                    <a:cubicBezTo>
                      <a:pt x="43990" y="5223"/>
                      <a:pt x="43255" y="4759"/>
                      <a:pt x="42417" y="4759"/>
                    </a:cubicBezTo>
                    <a:lnTo>
                      <a:pt x="40379" y="4759"/>
                    </a:lnTo>
                    <a:cubicBezTo>
                      <a:pt x="40031" y="3843"/>
                      <a:pt x="39141" y="3199"/>
                      <a:pt x="38109" y="3199"/>
                    </a:cubicBezTo>
                    <a:lnTo>
                      <a:pt x="37323" y="3199"/>
                    </a:lnTo>
                    <a:cubicBezTo>
                      <a:pt x="37207" y="2154"/>
                      <a:pt x="36330" y="1342"/>
                      <a:pt x="35259" y="1342"/>
                    </a:cubicBezTo>
                    <a:lnTo>
                      <a:pt x="34434" y="1342"/>
                    </a:lnTo>
                    <a:cubicBezTo>
                      <a:pt x="34382" y="594"/>
                      <a:pt x="33750" y="0"/>
                      <a:pt x="3299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  <a:effectLst>
                <a:outerShdw dist="47625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4" name="Google Shape;1864;p38"/>
              <p:cNvSpPr/>
              <p:nvPr/>
            </p:nvSpPr>
            <p:spPr>
              <a:xfrm>
                <a:off x="939050" y="3144750"/>
                <a:ext cx="198300" cy="311150"/>
              </a:xfrm>
              <a:custGeom>
                <a:avLst/>
                <a:gdLst/>
                <a:ahLst/>
                <a:cxnLst/>
                <a:rect l="l" t="t" r="r" b="b"/>
                <a:pathLst>
                  <a:path w="7932" h="12446" extrusionOk="0">
                    <a:moveTo>
                      <a:pt x="1148" y="0"/>
                    </a:moveTo>
                    <a:cubicBezTo>
                      <a:pt x="503" y="0"/>
                      <a:pt x="0" y="516"/>
                      <a:pt x="0" y="1148"/>
                    </a:cubicBezTo>
                    <a:lnTo>
                      <a:pt x="0" y="11285"/>
                    </a:lnTo>
                    <a:cubicBezTo>
                      <a:pt x="0" y="11930"/>
                      <a:pt x="503" y="12445"/>
                      <a:pt x="1148" y="12445"/>
                    </a:cubicBezTo>
                    <a:lnTo>
                      <a:pt x="6784" y="12445"/>
                    </a:lnTo>
                    <a:cubicBezTo>
                      <a:pt x="7416" y="12445"/>
                      <a:pt x="7932" y="11930"/>
                      <a:pt x="7932" y="11285"/>
                    </a:cubicBezTo>
                    <a:lnTo>
                      <a:pt x="7932" y="1148"/>
                    </a:lnTo>
                    <a:cubicBezTo>
                      <a:pt x="7932" y="516"/>
                      <a:pt x="7416" y="0"/>
                      <a:pt x="678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5" name="Google Shape;1865;p38"/>
              <p:cNvSpPr/>
              <p:nvPr/>
            </p:nvSpPr>
            <p:spPr>
              <a:xfrm>
                <a:off x="911950" y="3144750"/>
                <a:ext cx="198325" cy="311150"/>
              </a:xfrm>
              <a:custGeom>
                <a:avLst/>
                <a:gdLst/>
                <a:ahLst/>
                <a:cxnLst/>
                <a:rect l="l" t="t" r="r" b="b"/>
                <a:pathLst>
                  <a:path w="7933" h="12446" extrusionOk="0">
                    <a:moveTo>
                      <a:pt x="1149" y="0"/>
                    </a:moveTo>
                    <a:cubicBezTo>
                      <a:pt x="504" y="0"/>
                      <a:pt x="1" y="516"/>
                      <a:pt x="1" y="1148"/>
                    </a:cubicBezTo>
                    <a:lnTo>
                      <a:pt x="1" y="11285"/>
                    </a:lnTo>
                    <a:cubicBezTo>
                      <a:pt x="1" y="11930"/>
                      <a:pt x="504" y="12445"/>
                      <a:pt x="1149" y="12445"/>
                    </a:cubicBezTo>
                    <a:lnTo>
                      <a:pt x="6785" y="12445"/>
                    </a:lnTo>
                    <a:cubicBezTo>
                      <a:pt x="7416" y="12445"/>
                      <a:pt x="7932" y="11930"/>
                      <a:pt x="7932" y="11285"/>
                    </a:cubicBezTo>
                    <a:lnTo>
                      <a:pt x="7932" y="1148"/>
                    </a:lnTo>
                    <a:cubicBezTo>
                      <a:pt x="7932" y="516"/>
                      <a:pt x="7416" y="0"/>
                      <a:pt x="67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6" name="Google Shape;1866;p38"/>
              <p:cNvSpPr/>
              <p:nvPr/>
            </p:nvSpPr>
            <p:spPr>
              <a:xfrm>
                <a:off x="954200" y="3443950"/>
                <a:ext cx="113825" cy="21950"/>
              </a:xfrm>
              <a:custGeom>
                <a:avLst/>
                <a:gdLst/>
                <a:ahLst/>
                <a:cxnLst/>
                <a:rect l="l" t="t" r="r" b="b"/>
                <a:pathLst>
                  <a:path w="4553" h="878" extrusionOk="0">
                    <a:moveTo>
                      <a:pt x="426" y="0"/>
                    </a:moveTo>
                    <a:cubicBezTo>
                      <a:pt x="194" y="0"/>
                      <a:pt x="0" y="194"/>
                      <a:pt x="0" y="439"/>
                    </a:cubicBezTo>
                    <a:cubicBezTo>
                      <a:pt x="0" y="684"/>
                      <a:pt x="194" y="877"/>
                      <a:pt x="426" y="877"/>
                    </a:cubicBezTo>
                    <a:lnTo>
                      <a:pt x="4114" y="877"/>
                    </a:lnTo>
                    <a:cubicBezTo>
                      <a:pt x="4347" y="877"/>
                      <a:pt x="4553" y="684"/>
                      <a:pt x="4553" y="439"/>
                    </a:cubicBezTo>
                    <a:cubicBezTo>
                      <a:pt x="4553" y="194"/>
                      <a:pt x="4359" y="0"/>
                      <a:pt x="4114" y="0"/>
                    </a:cubicBezTo>
                    <a:close/>
                  </a:path>
                </a:pathLst>
              </a:custGeom>
              <a:solidFill>
                <a:srgbClr val="284E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7" name="Google Shape;1867;p38"/>
              <p:cNvSpPr/>
              <p:nvPr/>
            </p:nvSpPr>
            <p:spPr>
              <a:xfrm>
                <a:off x="939050" y="3438475"/>
                <a:ext cx="15175" cy="31600"/>
              </a:xfrm>
              <a:custGeom>
                <a:avLst/>
                <a:gdLst/>
                <a:ahLst/>
                <a:cxnLst/>
                <a:rect l="l" t="t" r="r" b="b"/>
                <a:pathLst>
                  <a:path w="607" h="1264" extrusionOk="0">
                    <a:moveTo>
                      <a:pt x="297" y="0"/>
                    </a:moveTo>
                    <a:cubicBezTo>
                      <a:pt x="129" y="0"/>
                      <a:pt x="0" y="142"/>
                      <a:pt x="0" y="310"/>
                    </a:cubicBezTo>
                    <a:lnTo>
                      <a:pt x="0" y="967"/>
                    </a:lnTo>
                    <a:cubicBezTo>
                      <a:pt x="0" y="1135"/>
                      <a:pt x="129" y="1264"/>
                      <a:pt x="297" y="1264"/>
                    </a:cubicBezTo>
                    <a:cubicBezTo>
                      <a:pt x="464" y="1264"/>
                      <a:pt x="606" y="1135"/>
                      <a:pt x="606" y="967"/>
                    </a:cubicBezTo>
                    <a:lnTo>
                      <a:pt x="606" y="310"/>
                    </a:lnTo>
                    <a:cubicBezTo>
                      <a:pt x="606" y="142"/>
                      <a:pt x="464" y="0"/>
                      <a:pt x="297" y="0"/>
                    </a:cubicBezTo>
                    <a:close/>
                  </a:path>
                </a:pathLst>
              </a:custGeom>
              <a:solidFill>
                <a:srgbClr val="284E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8" name="Google Shape;1868;p38"/>
              <p:cNvSpPr/>
              <p:nvPr/>
            </p:nvSpPr>
            <p:spPr>
              <a:xfrm>
                <a:off x="1068650" y="3438475"/>
                <a:ext cx="15175" cy="31600"/>
              </a:xfrm>
              <a:custGeom>
                <a:avLst/>
                <a:gdLst/>
                <a:ahLst/>
                <a:cxnLst/>
                <a:rect l="l" t="t" r="r" b="b"/>
                <a:pathLst>
                  <a:path w="607" h="1264" extrusionOk="0">
                    <a:moveTo>
                      <a:pt x="297" y="0"/>
                    </a:moveTo>
                    <a:cubicBezTo>
                      <a:pt x="130" y="0"/>
                      <a:pt x="1" y="142"/>
                      <a:pt x="1" y="310"/>
                    </a:cubicBezTo>
                    <a:lnTo>
                      <a:pt x="1" y="967"/>
                    </a:lnTo>
                    <a:cubicBezTo>
                      <a:pt x="1" y="1135"/>
                      <a:pt x="130" y="1264"/>
                      <a:pt x="297" y="1264"/>
                    </a:cubicBezTo>
                    <a:cubicBezTo>
                      <a:pt x="465" y="1264"/>
                      <a:pt x="607" y="1135"/>
                      <a:pt x="607" y="967"/>
                    </a:cubicBezTo>
                    <a:lnTo>
                      <a:pt x="607" y="310"/>
                    </a:lnTo>
                    <a:cubicBezTo>
                      <a:pt x="607" y="142"/>
                      <a:pt x="465" y="0"/>
                      <a:pt x="297" y="0"/>
                    </a:cubicBezTo>
                    <a:close/>
                  </a:path>
                </a:pathLst>
              </a:custGeom>
              <a:solidFill>
                <a:srgbClr val="284E6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9" name="Google Shape;1869;p38"/>
              <p:cNvSpPr/>
              <p:nvPr/>
            </p:nvSpPr>
            <p:spPr>
              <a:xfrm>
                <a:off x="950000" y="3243400"/>
                <a:ext cx="122225" cy="111250"/>
              </a:xfrm>
              <a:custGeom>
                <a:avLst/>
                <a:gdLst/>
                <a:ahLst/>
                <a:cxnLst/>
                <a:rect l="l" t="t" r="r" b="b"/>
                <a:pathLst>
                  <a:path w="4889" h="4450" extrusionOk="0">
                    <a:moveTo>
                      <a:pt x="1" y="1"/>
                    </a:moveTo>
                    <a:lnTo>
                      <a:pt x="1" y="4140"/>
                    </a:lnTo>
                    <a:cubicBezTo>
                      <a:pt x="1" y="4140"/>
                      <a:pt x="891" y="4450"/>
                      <a:pt x="2438" y="4450"/>
                    </a:cubicBezTo>
                    <a:cubicBezTo>
                      <a:pt x="4089" y="4450"/>
                      <a:pt x="4889" y="4140"/>
                      <a:pt x="4889" y="4140"/>
                    </a:cubicBezTo>
                    <a:lnTo>
                      <a:pt x="4889" y="1"/>
                    </a:lnTo>
                    <a:cubicBezTo>
                      <a:pt x="4889" y="1"/>
                      <a:pt x="3895" y="310"/>
                      <a:pt x="2438" y="310"/>
                    </a:cubicBezTo>
                    <a:cubicBezTo>
                      <a:pt x="981" y="31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37E1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0" name="Google Shape;1870;p38"/>
              <p:cNvSpPr/>
              <p:nvPr/>
            </p:nvSpPr>
            <p:spPr>
              <a:xfrm>
                <a:off x="969675" y="3117025"/>
                <a:ext cx="82550" cy="84500"/>
              </a:xfrm>
              <a:custGeom>
                <a:avLst/>
                <a:gdLst/>
                <a:ahLst/>
                <a:cxnLst/>
                <a:rect l="l" t="t" r="r" b="b"/>
                <a:pathLst>
                  <a:path w="3302" h="3380" extrusionOk="0">
                    <a:moveTo>
                      <a:pt x="3096" y="207"/>
                    </a:moveTo>
                    <a:lnTo>
                      <a:pt x="3096" y="2902"/>
                    </a:lnTo>
                    <a:cubicBezTo>
                      <a:pt x="3096" y="3057"/>
                      <a:pt x="2980" y="3173"/>
                      <a:pt x="2825" y="3173"/>
                    </a:cubicBezTo>
                    <a:lnTo>
                      <a:pt x="478" y="3173"/>
                    </a:lnTo>
                    <a:cubicBezTo>
                      <a:pt x="336" y="3173"/>
                      <a:pt x="207" y="3057"/>
                      <a:pt x="207" y="2902"/>
                    </a:cubicBezTo>
                    <a:lnTo>
                      <a:pt x="207" y="207"/>
                    </a:lnTo>
                    <a:close/>
                    <a:moveTo>
                      <a:pt x="0" y="0"/>
                    </a:moveTo>
                    <a:lnTo>
                      <a:pt x="0" y="2902"/>
                    </a:lnTo>
                    <a:cubicBezTo>
                      <a:pt x="0" y="3173"/>
                      <a:pt x="220" y="3379"/>
                      <a:pt x="478" y="3379"/>
                    </a:cubicBezTo>
                    <a:lnTo>
                      <a:pt x="2825" y="3379"/>
                    </a:lnTo>
                    <a:cubicBezTo>
                      <a:pt x="3096" y="3379"/>
                      <a:pt x="3302" y="3160"/>
                      <a:pt x="3302" y="2902"/>
                    </a:cubicBezTo>
                    <a:lnTo>
                      <a:pt x="330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1" name="Google Shape;1871;p38"/>
              <p:cNvSpPr/>
              <p:nvPr/>
            </p:nvSpPr>
            <p:spPr>
              <a:xfrm>
                <a:off x="955475" y="3111225"/>
                <a:ext cx="109650" cy="12275"/>
              </a:xfrm>
              <a:custGeom>
                <a:avLst/>
                <a:gdLst/>
                <a:ahLst/>
                <a:cxnLst/>
                <a:rect l="l" t="t" r="r" b="b"/>
                <a:pathLst>
                  <a:path w="4386" h="491" extrusionOk="0">
                    <a:moveTo>
                      <a:pt x="246" y="0"/>
                    </a:moveTo>
                    <a:cubicBezTo>
                      <a:pt x="117" y="0"/>
                      <a:pt x="1" y="116"/>
                      <a:pt x="1" y="245"/>
                    </a:cubicBezTo>
                    <a:cubicBezTo>
                      <a:pt x="1" y="374"/>
                      <a:pt x="117" y="490"/>
                      <a:pt x="246" y="490"/>
                    </a:cubicBezTo>
                    <a:lnTo>
                      <a:pt x="4141" y="490"/>
                    </a:lnTo>
                    <a:cubicBezTo>
                      <a:pt x="4283" y="490"/>
                      <a:pt x="4386" y="374"/>
                      <a:pt x="4386" y="245"/>
                    </a:cubicBezTo>
                    <a:cubicBezTo>
                      <a:pt x="4386" y="116"/>
                      <a:pt x="4283" y="0"/>
                      <a:pt x="414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2" name="Google Shape;1872;p38"/>
              <p:cNvSpPr/>
              <p:nvPr/>
            </p:nvSpPr>
            <p:spPr>
              <a:xfrm>
                <a:off x="842325" y="3266175"/>
                <a:ext cx="160250" cy="146325"/>
              </a:xfrm>
              <a:custGeom>
                <a:avLst/>
                <a:gdLst/>
                <a:ahLst/>
                <a:cxnLst/>
                <a:rect l="l" t="t" r="r" b="b"/>
                <a:pathLst>
                  <a:path w="6410" h="5853" extrusionOk="0">
                    <a:moveTo>
                      <a:pt x="3207" y="1"/>
                    </a:moveTo>
                    <a:cubicBezTo>
                      <a:pt x="3000" y="1"/>
                      <a:pt x="2790" y="23"/>
                      <a:pt x="2580" y="70"/>
                    </a:cubicBezTo>
                    <a:cubicBezTo>
                      <a:pt x="993" y="418"/>
                      <a:pt x="0" y="1978"/>
                      <a:pt x="348" y="3565"/>
                    </a:cubicBezTo>
                    <a:cubicBezTo>
                      <a:pt x="650" y="4926"/>
                      <a:pt x="1858" y="5852"/>
                      <a:pt x="3197" y="5852"/>
                    </a:cubicBezTo>
                    <a:cubicBezTo>
                      <a:pt x="3406" y="5852"/>
                      <a:pt x="3618" y="5830"/>
                      <a:pt x="3831" y="5783"/>
                    </a:cubicBezTo>
                    <a:cubicBezTo>
                      <a:pt x="5417" y="5435"/>
                      <a:pt x="6410" y="3874"/>
                      <a:pt x="6062" y="2301"/>
                    </a:cubicBezTo>
                    <a:cubicBezTo>
                      <a:pt x="5760" y="938"/>
                      <a:pt x="4549" y="1"/>
                      <a:pt x="320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3" name="Google Shape;1873;p38"/>
              <p:cNvSpPr/>
              <p:nvPr/>
            </p:nvSpPr>
            <p:spPr>
              <a:xfrm>
                <a:off x="881325" y="3294025"/>
                <a:ext cx="116100" cy="118675"/>
              </a:xfrm>
              <a:custGeom>
                <a:avLst/>
                <a:gdLst/>
                <a:ahLst/>
                <a:cxnLst/>
                <a:rect l="l" t="t" r="r" b="b"/>
                <a:pathLst>
                  <a:path w="4644" h="4747" extrusionOk="0">
                    <a:moveTo>
                      <a:pt x="3947" y="0"/>
                    </a:moveTo>
                    <a:cubicBezTo>
                      <a:pt x="3767" y="3302"/>
                      <a:pt x="1406" y="4063"/>
                      <a:pt x="1" y="4230"/>
                    </a:cubicBezTo>
                    <a:cubicBezTo>
                      <a:pt x="401" y="4501"/>
                      <a:pt x="865" y="4682"/>
                      <a:pt x="1368" y="4733"/>
                    </a:cubicBezTo>
                    <a:cubicBezTo>
                      <a:pt x="1463" y="4743"/>
                      <a:pt x="1557" y="4747"/>
                      <a:pt x="1650" y="4747"/>
                    </a:cubicBezTo>
                    <a:cubicBezTo>
                      <a:pt x="3144" y="4747"/>
                      <a:pt x="4420" y="3608"/>
                      <a:pt x="4566" y="2103"/>
                    </a:cubicBezTo>
                    <a:cubicBezTo>
                      <a:pt x="4643" y="1316"/>
                      <a:pt x="4398" y="581"/>
                      <a:pt x="3947" y="0"/>
                    </a:cubicBezTo>
                    <a:close/>
                  </a:path>
                </a:pathLst>
              </a:custGeom>
              <a:solidFill>
                <a:srgbClr val="B8EDD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4" name="Google Shape;1874;p38"/>
              <p:cNvSpPr/>
              <p:nvPr/>
            </p:nvSpPr>
            <p:spPr>
              <a:xfrm>
                <a:off x="850375" y="3266950"/>
                <a:ext cx="143500" cy="145100"/>
              </a:xfrm>
              <a:custGeom>
                <a:avLst/>
                <a:gdLst/>
                <a:ahLst/>
                <a:cxnLst/>
                <a:rect l="l" t="t" r="r" b="b"/>
                <a:pathLst>
                  <a:path w="5740" h="5804" extrusionOk="0">
                    <a:moveTo>
                      <a:pt x="3302" y="0"/>
                    </a:moveTo>
                    <a:lnTo>
                      <a:pt x="3302" y="0"/>
                    </a:lnTo>
                    <a:cubicBezTo>
                      <a:pt x="3392" y="258"/>
                      <a:pt x="3444" y="503"/>
                      <a:pt x="3470" y="722"/>
                    </a:cubicBezTo>
                    <a:cubicBezTo>
                      <a:pt x="3444" y="722"/>
                      <a:pt x="3431" y="709"/>
                      <a:pt x="3405" y="709"/>
                    </a:cubicBezTo>
                    <a:cubicBezTo>
                      <a:pt x="3248" y="694"/>
                      <a:pt x="2996" y="676"/>
                      <a:pt x="2668" y="676"/>
                    </a:cubicBezTo>
                    <a:cubicBezTo>
                      <a:pt x="2190" y="676"/>
                      <a:pt x="1549" y="714"/>
                      <a:pt x="800" y="851"/>
                    </a:cubicBezTo>
                    <a:cubicBezTo>
                      <a:pt x="723" y="929"/>
                      <a:pt x="645" y="1019"/>
                      <a:pt x="581" y="1109"/>
                    </a:cubicBezTo>
                    <a:cubicBezTo>
                      <a:pt x="1443" y="932"/>
                      <a:pt x="2171" y="886"/>
                      <a:pt x="2691" y="886"/>
                    </a:cubicBezTo>
                    <a:cubicBezTo>
                      <a:pt x="3082" y="886"/>
                      <a:pt x="3356" y="912"/>
                      <a:pt x="3483" y="929"/>
                    </a:cubicBezTo>
                    <a:cubicBezTo>
                      <a:pt x="3509" y="1238"/>
                      <a:pt x="3470" y="1509"/>
                      <a:pt x="3418" y="1728"/>
                    </a:cubicBezTo>
                    <a:cubicBezTo>
                      <a:pt x="3315" y="1702"/>
                      <a:pt x="3147" y="1664"/>
                      <a:pt x="2915" y="1651"/>
                    </a:cubicBezTo>
                    <a:cubicBezTo>
                      <a:pt x="2767" y="1635"/>
                      <a:pt x="2595" y="1625"/>
                      <a:pt x="2402" y="1625"/>
                    </a:cubicBezTo>
                    <a:cubicBezTo>
                      <a:pt x="1808" y="1625"/>
                      <a:pt x="1016" y="1723"/>
                      <a:pt x="91" y="2064"/>
                    </a:cubicBezTo>
                    <a:cubicBezTo>
                      <a:pt x="65" y="2141"/>
                      <a:pt x="39" y="2231"/>
                      <a:pt x="26" y="2309"/>
                    </a:cubicBezTo>
                    <a:cubicBezTo>
                      <a:pt x="1001" y="1932"/>
                      <a:pt x="1837" y="1834"/>
                      <a:pt x="2438" y="1834"/>
                    </a:cubicBezTo>
                    <a:cubicBezTo>
                      <a:pt x="2887" y="1834"/>
                      <a:pt x="3205" y="1889"/>
                      <a:pt x="3354" y="1922"/>
                    </a:cubicBezTo>
                    <a:cubicBezTo>
                      <a:pt x="3302" y="2102"/>
                      <a:pt x="3225" y="2244"/>
                      <a:pt x="3160" y="2347"/>
                    </a:cubicBezTo>
                    <a:cubicBezTo>
                      <a:pt x="3083" y="2476"/>
                      <a:pt x="2954" y="2554"/>
                      <a:pt x="2799" y="2566"/>
                    </a:cubicBezTo>
                    <a:cubicBezTo>
                      <a:pt x="1381" y="2670"/>
                      <a:pt x="517" y="3018"/>
                      <a:pt x="1" y="3366"/>
                    </a:cubicBezTo>
                    <a:cubicBezTo>
                      <a:pt x="14" y="3443"/>
                      <a:pt x="26" y="3508"/>
                      <a:pt x="52" y="3585"/>
                    </a:cubicBezTo>
                    <a:cubicBezTo>
                      <a:pt x="220" y="3469"/>
                      <a:pt x="439" y="3340"/>
                      <a:pt x="710" y="3224"/>
                    </a:cubicBezTo>
                    <a:cubicBezTo>
                      <a:pt x="762" y="3624"/>
                      <a:pt x="1007" y="4785"/>
                      <a:pt x="2064" y="5700"/>
                    </a:cubicBezTo>
                    <a:cubicBezTo>
                      <a:pt x="2206" y="5752"/>
                      <a:pt x="2361" y="5778"/>
                      <a:pt x="2515" y="5804"/>
                    </a:cubicBezTo>
                    <a:cubicBezTo>
                      <a:pt x="1174" y="4849"/>
                      <a:pt x="942" y="3482"/>
                      <a:pt x="903" y="3147"/>
                    </a:cubicBezTo>
                    <a:cubicBezTo>
                      <a:pt x="1252" y="3018"/>
                      <a:pt x="1664" y="2915"/>
                      <a:pt x="2167" y="2837"/>
                    </a:cubicBezTo>
                    <a:cubicBezTo>
                      <a:pt x="2245" y="3263"/>
                      <a:pt x="2606" y="4862"/>
                      <a:pt x="4050" y="5584"/>
                    </a:cubicBezTo>
                    <a:cubicBezTo>
                      <a:pt x="4128" y="5546"/>
                      <a:pt x="4205" y="5507"/>
                      <a:pt x="4282" y="5468"/>
                    </a:cubicBezTo>
                    <a:cubicBezTo>
                      <a:pt x="2799" y="4823"/>
                      <a:pt x="2438" y="3224"/>
                      <a:pt x="2374" y="2812"/>
                    </a:cubicBezTo>
                    <a:cubicBezTo>
                      <a:pt x="2515" y="2799"/>
                      <a:pt x="2657" y="2786"/>
                      <a:pt x="2812" y="2773"/>
                    </a:cubicBezTo>
                    <a:cubicBezTo>
                      <a:pt x="2877" y="2773"/>
                      <a:pt x="2941" y="2760"/>
                      <a:pt x="3006" y="2734"/>
                    </a:cubicBezTo>
                    <a:cubicBezTo>
                      <a:pt x="3109" y="3095"/>
                      <a:pt x="3599" y="4553"/>
                      <a:pt x="4901" y="5030"/>
                    </a:cubicBezTo>
                    <a:cubicBezTo>
                      <a:pt x="4953" y="4978"/>
                      <a:pt x="5005" y="4927"/>
                      <a:pt x="5056" y="4862"/>
                    </a:cubicBezTo>
                    <a:cubicBezTo>
                      <a:pt x="4824" y="4798"/>
                      <a:pt x="4618" y="4694"/>
                      <a:pt x="4437" y="4565"/>
                    </a:cubicBezTo>
                    <a:cubicBezTo>
                      <a:pt x="4721" y="4398"/>
                      <a:pt x="5327" y="3856"/>
                      <a:pt x="5740" y="2283"/>
                    </a:cubicBezTo>
                    <a:cubicBezTo>
                      <a:pt x="5714" y="2141"/>
                      <a:pt x="5675" y="2012"/>
                      <a:pt x="5636" y="1883"/>
                    </a:cubicBezTo>
                    <a:cubicBezTo>
                      <a:pt x="5185" y="3895"/>
                      <a:pt x="4437" y="4346"/>
                      <a:pt x="4257" y="4436"/>
                    </a:cubicBezTo>
                    <a:cubicBezTo>
                      <a:pt x="3973" y="4191"/>
                      <a:pt x="3766" y="3908"/>
                      <a:pt x="3599" y="3637"/>
                    </a:cubicBezTo>
                    <a:cubicBezTo>
                      <a:pt x="3857" y="3431"/>
                      <a:pt x="4631" y="2657"/>
                      <a:pt x="4721" y="619"/>
                    </a:cubicBezTo>
                    <a:cubicBezTo>
                      <a:pt x="4656" y="568"/>
                      <a:pt x="4592" y="516"/>
                      <a:pt x="4514" y="477"/>
                    </a:cubicBezTo>
                    <a:cubicBezTo>
                      <a:pt x="4463" y="2450"/>
                      <a:pt x="3741" y="3237"/>
                      <a:pt x="3496" y="3443"/>
                    </a:cubicBezTo>
                    <a:cubicBezTo>
                      <a:pt x="3302" y="3057"/>
                      <a:pt x="3199" y="2721"/>
                      <a:pt x="3186" y="2631"/>
                    </a:cubicBezTo>
                    <a:cubicBezTo>
                      <a:pt x="3238" y="2579"/>
                      <a:pt x="3289" y="2528"/>
                      <a:pt x="3328" y="2450"/>
                    </a:cubicBezTo>
                    <a:cubicBezTo>
                      <a:pt x="3560" y="2089"/>
                      <a:pt x="3908" y="1251"/>
                      <a:pt x="3534" y="52"/>
                    </a:cubicBezTo>
                    <a:cubicBezTo>
                      <a:pt x="3457" y="26"/>
                      <a:pt x="3380" y="13"/>
                      <a:pt x="330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5" name="Google Shape;1875;p38"/>
              <p:cNvSpPr/>
              <p:nvPr/>
            </p:nvSpPr>
            <p:spPr>
              <a:xfrm>
                <a:off x="1086700" y="3190850"/>
                <a:ext cx="130925" cy="90300"/>
              </a:xfrm>
              <a:custGeom>
                <a:avLst/>
                <a:gdLst/>
                <a:ahLst/>
                <a:cxnLst/>
                <a:rect l="l" t="t" r="r" b="b"/>
                <a:pathLst>
                  <a:path w="5237" h="3612" extrusionOk="0">
                    <a:moveTo>
                      <a:pt x="4012" y="439"/>
                    </a:moveTo>
                    <a:cubicBezTo>
                      <a:pt x="4437" y="439"/>
                      <a:pt x="4798" y="800"/>
                      <a:pt x="4798" y="1226"/>
                    </a:cubicBezTo>
                    <a:lnTo>
                      <a:pt x="4798" y="3173"/>
                    </a:lnTo>
                    <a:lnTo>
                      <a:pt x="439" y="3173"/>
                    </a:lnTo>
                    <a:lnTo>
                      <a:pt x="439" y="1226"/>
                    </a:lnTo>
                    <a:cubicBezTo>
                      <a:pt x="439" y="800"/>
                      <a:pt x="788" y="439"/>
                      <a:pt x="1226" y="439"/>
                    </a:cubicBezTo>
                    <a:close/>
                    <a:moveTo>
                      <a:pt x="1226" y="0"/>
                    </a:moveTo>
                    <a:cubicBezTo>
                      <a:pt x="555" y="0"/>
                      <a:pt x="1" y="555"/>
                      <a:pt x="1" y="1226"/>
                    </a:cubicBezTo>
                    <a:lnTo>
                      <a:pt x="1" y="3612"/>
                    </a:lnTo>
                    <a:lnTo>
                      <a:pt x="5237" y="3612"/>
                    </a:lnTo>
                    <a:lnTo>
                      <a:pt x="5237" y="1226"/>
                    </a:lnTo>
                    <a:cubicBezTo>
                      <a:pt x="5237" y="555"/>
                      <a:pt x="4682" y="0"/>
                      <a:pt x="401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6" name="Google Shape;1876;p38"/>
              <p:cNvSpPr/>
              <p:nvPr/>
            </p:nvSpPr>
            <p:spPr>
              <a:xfrm>
                <a:off x="982900" y="3230175"/>
                <a:ext cx="338550" cy="216050"/>
              </a:xfrm>
              <a:custGeom>
                <a:avLst/>
                <a:gdLst/>
                <a:ahLst/>
                <a:cxnLst/>
                <a:rect l="l" t="t" r="r" b="b"/>
                <a:pathLst>
                  <a:path w="13542" h="8642" extrusionOk="0">
                    <a:moveTo>
                      <a:pt x="1419" y="1"/>
                    </a:moveTo>
                    <a:cubicBezTo>
                      <a:pt x="632" y="1"/>
                      <a:pt x="0" y="633"/>
                      <a:pt x="0" y="1432"/>
                    </a:cubicBezTo>
                    <a:lnTo>
                      <a:pt x="0" y="7223"/>
                    </a:lnTo>
                    <a:cubicBezTo>
                      <a:pt x="0" y="8010"/>
                      <a:pt x="632" y="8642"/>
                      <a:pt x="1419" y="8642"/>
                    </a:cubicBezTo>
                    <a:lnTo>
                      <a:pt x="12110" y="8642"/>
                    </a:lnTo>
                    <a:cubicBezTo>
                      <a:pt x="12897" y="8642"/>
                      <a:pt x="13542" y="8010"/>
                      <a:pt x="13542" y="7223"/>
                    </a:cubicBezTo>
                    <a:lnTo>
                      <a:pt x="13542" y="1432"/>
                    </a:lnTo>
                    <a:cubicBezTo>
                      <a:pt x="13542" y="633"/>
                      <a:pt x="12897" y="1"/>
                      <a:pt x="1211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7" name="Google Shape;1877;p38"/>
              <p:cNvSpPr/>
              <p:nvPr/>
            </p:nvSpPr>
            <p:spPr>
              <a:xfrm>
                <a:off x="982900" y="3317550"/>
                <a:ext cx="338550" cy="128675"/>
              </a:xfrm>
              <a:custGeom>
                <a:avLst/>
                <a:gdLst/>
                <a:ahLst/>
                <a:cxnLst/>
                <a:rect l="l" t="t" r="r" b="b"/>
                <a:pathLst>
                  <a:path w="13542" h="5147" extrusionOk="0">
                    <a:moveTo>
                      <a:pt x="0" y="1"/>
                    </a:moveTo>
                    <a:lnTo>
                      <a:pt x="0" y="4025"/>
                    </a:lnTo>
                    <a:cubicBezTo>
                      <a:pt x="0" y="4644"/>
                      <a:pt x="503" y="5147"/>
                      <a:pt x="1122" y="5147"/>
                    </a:cubicBezTo>
                    <a:lnTo>
                      <a:pt x="12407" y="5147"/>
                    </a:lnTo>
                    <a:cubicBezTo>
                      <a:pt x="13026" y="5147"/>
                      <a:pt x="13542" y="4644"/>
                      <a:pt x="13542" y="4025"/>
                    </a:cubicBezTo>
                    <a:lnTo>
                      <a:pt x="13542" y="220"/>
                    </a:lnTo>
                    <a:cubicBezTo>
                      <a:pt x="11287" y="1080"/>
                      <a:pt x="9128" y="1406"/>
                      <a:pt x="7149" y="1406"/>
                    </a:cubicBezTo>
                    <a:cubicBezTo>
                      <a:pt x="4317" y="1406"/>
                      <a:pt x="1852" y="737"/>
                      <a:pt x="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8" name="Google Shape;1878;p38"/>
              <p:cNvSpPr/>
              <p:nvPr/>
            </p:nvSpPr>
            <p:spPr>
              <a:xfrm>
                <a:off x="1285000" y="3230175"/>
                <a:ext cx="36450" cy="45500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1820" extrusionOk="0">
                    <a:moveTo>
                      <a:pt x="0" y="1"/>
                    </a:moveTo>
                    <a:cubicBezTo>
                      <a:pt x="0" y="40"/>
                      <a:pt x="0" y="65"/>
                      <a:pt x="0" y="91"/>
                    </a:cubicBezTo>
                    <a:cubicBezTo>
                      <a:pt x="0" y="955"/>
                      <a:pt x="632" y="1677"/>
                      <a:pt x="1458" y="1819"/>
                    </a:cubicBezTo>
                    <a:lnTo>
                      <a:pt x="1458" y="1136"/>
                    </a:lnTo>
                    <a:cubicBezTo>
                      <a:pt x="1458" y="504"/>
                      <a:pt x="942" y="1"/>
                      <a:pt x="32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9" name="Google Shape;1879;p38"/>
              <p:cNvSpPr/>
              <p:nvPr/>
            </p:nvSpPr>
            <p:spPr>
              <a:xfrm>
                <a:off x="982900" y="3230175"/>
                <a:ext cx="30000" cy="43875"/>
              </a:xfrm>
              <a:custGeom>
                <a:avLst/>
                <a:gdLst/>
                <a:ahLst/>
                <a:cxnLst/>
                <a:rect l="l" t="t" r="r" b="b"/>
                <a:pathLst>
                  <a:path w="1200" h="1755" extrusionOk="0">
                    <a:moveTo>
                      <a:pt x="1122" y="1"/>
                    </a:moveTo>
                    <a:cubicBezTo>
                      <a:pt x="503" y="1"/>
                      <a:pt x="0" y="504"/>
                      <a:pt x="0" y="1136"/>
                    </a:cubicBezTo>
                    <a:lnTo>
                      <a:pt x="0" y="1755"/>
                    </a:lnTo>
                    <a:cubicBezTo>
                      <a:pt x="697" y="1523"/>
                      <a:pt x="1200" y="865"/>
                      <a:pt x="1200" y="104"/>
                    </a:cubicBezTo>
                    <a:cubicBezTo>
                      <a:pt x="1200" y="65"/>
                      <a:pt x="1200" y="40"/>
                      <a:pt x="12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0" name="Google Shape;1880;p38"/>
              <p:cNvSpPr/>
              <p:nvPr/>
            </p:nvSpPr>
            <p:spPr>
              <a:xfrm>
                <a:off x="1285000" y="3403325"/>
                <a:ext cx="36450" cy="42900"/>
              </a:xfrm>
              <a:custGeom>
                <a:avLst/>
                <a:gdLst/>
                <a:ahLst/>
                <a:cxnLst/>
                <a:rect l="l" t="t" r="r" b="b"/>
                <a:pathLst>
                  <a:path w="1458" h="1716" extrusionOk="0">
                    <a:moveTo>
                      <a:pt x="1458" y="0"/>
                    </a:moveTo>
                    <a:cubicBezTo>
                      <a:pt x="632" y="142"/>
                      <a:pt x="0" y="851"/>
                      <a:pt x="0" y="1716"/>
                    </a:cubicBezTo>
                    <a:lnTo>
                      <a:pt x="323" y="1716"/>
                    </a:lnTo>
                    <a:cubicBezTo>
                      <a:pt x="942" y="1716"/>
                      <a:pt x="1458" y="1213"/>
                      <a:pt x="1458" y="594"/>
                    </a:cubicBezTo>
                    <a:lnTo>
                      <a:pt x="1458" y="0"/>
                    </a:lnTo>
                    <a:close/>
                  </a:path>
                </a:pathLst>
              </a:custGeom>
              <a:solidFill>
                <a:srgbClr val="F9FB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1" name="Google Shape;1881;p38"/>
              <p:cNvSpPr/>
              <p:nvPr/>
            </p:nvSpPr>
            <p:spPr>
              <a:xfrm>
                <a:off x="982900" y="3404925"/>
                <a:ext cx="30000" cy="41300"/>
              </a:xfrm>
              <a:custGeom>
                <a:avLst/>
                <a:gdLst/>
                <a:ahLst/>
                <a:cxnLst/>
                <a:rect l="l" t="t" r="r" b="b"/>
                <a:pathLst>
                  <a:path w="1200" h="1652" extrusionOk="0">
                    <a:moveTo>
                      <a:pt x="0" y="1"/>
                    </a:moveTo>
                    <a:lnTo>
                      <a:pt x="0" y="530"/>
                    </a:lnTo>
                    <a:cubicBezTo>
                      <a:pt x="0" y="1149"/>
                      <a:pt x="503" y="1652"/>
                      <a:pt x="1122" y="1652"/>
                    </a:cubicBezTo>
                    <a:lnTo>
                      <a:pt x="1200" y="1652"/>
                    </a:lnTo>
                    <a:cubicBezTo>
                      <a:pt x="1200" y="878"/>
                      <a:pt x="697" y="233"/>
                      <a:pt x="0" y="1"/>
                    </a:cubicBezTo>
                    <a:close/>
                  </a:path>
                </a:pathLst>
              </a:custGeom>
              <a:solidFill>
                <a:srgbClr val="F9F8E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2" name="Google Shape;1882;p38"/>
              <p:cNvSpPr/>
              <p:nvPr/>
            </p:nvSpPr>
            <p:spPr>
              <a:xfrm>
                <a:off x="1238250" y="3230175"/>
                <a:ext cx="9050" cy="216050"/>
              </a:xfrm>
              <a:custGeom>
                <a:avLst/>
                <a:gdLst/>
                <a:ahLst/>
                <a:cxnLst/>
                <a:rect l="l" t="t" r="r" b="b"/>
                <a:pathLst>
                  <a:path w="362" h="8642" extrusionOk="0">
                    <a:moveTo>
                      <a:pt x="0" y="1"/>
                    </a:moveTo>
                    <a:lnTo>
                      <a:pt x="0" y="8642"/>
                    </a:lnTo>
                    <a:lnTo>
                      <a:pt x="361" y="8642"/>
                    </a:lnTo>
                    <a:lnTo>
                      <a:pt x="36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3" name="Google Shape;1883;p38"/>
              <p:cNvSpPr/>
              <p:nvPr/>
            </p:nvSpPr>
            <p:spPr>
              <a:xfrm>
                <a:off x="1054150" y="3230175"/>
                <a:ext cx="9050" cy="216050"/>
              </a:xfrm>
              <a:custGeom>
                <a:avLst/>
                <a:gdLst/>
                <a:ahLst/>
                <a:cxnLst/>
                <a:rect l="l" t="t" r="r" b="b"/>
                <a:pathLst>
                  <a:path w="362" h="8642" extrusionOk="0">
                    <a:moveTo>
                      <a:pt x="0" y="1"/>
                    </a:moveTo>
                    <a:lnTo>
                      <a:pt x="0" y="8642"/>
                    </a:lnTo>
                    <a:lnTo>
                      <a:pt x="361" y="8642"/>
                    </a:lnTo>
                    <a:lnTo>
                      <a:pt x="361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4" name="Google Shape;1884;p38"/>
              <p:cNvSpPr/>
              <p:nvPr/>
            </p:nvSpPr>
            <p:spPr>
              <a:xfrm>
                <a:off x="1234375" y="3309500"/>
                <a:ext cx="83850" cy="33875"/>
              </a:xfrm>
              <a:custGeom>
                <a:avLst/>
                <a:gdLst/>
                <a:ahLst/>
                <a:cxnLst/>
                <a:rect l="l" t="t" r="r" b="b"/>
                <a:pathLst>
                  <a:path w="3354" h="1355" extrusionOk="0">
                    <a:moveTo>
                      <a:pt x="349" y="0"/>
                    </a:moveTo>
                    <a:cubicBezTo>
                      <a:pt x="155" y="0"/>
                      <a:pt x="1" y="155"/>
                      <a:pt x="1" y="349"/>
                    </a:cubicBezTo>
                    <a:lnTo>
                      <a:pt x="1" y="1355"/>
                    </a:lnTo>
                    <a:lnTo>
                      <a:pt x="284" y="1355"/>
                    </a:lnTo>
                    <a:lnTo>
                      <a:pt x="284" y="349"/>
                    </a:lnTo>
                    <a:cubicBezTo>
                      <a:pt x="284" y="310"/>
                      <a:pt x="310" y="284"/>
                      <a:pt x="349" y="284"/>
                    </a:cubicBezTo>
                    <a:lnTo>
                      <a:pt x="3005" y="284"/>
                    </a:lnTo>
                    <a:cubicBezTo>
                      <a:pt x="3044" y="284"/>
                      <a:pt x="3070" y="310"/>
                      <a:pt x="3070" y="349"/>
                    </a:cubicBezTo>
                    <a:lnTo>
                      <a:pt x="3070" y="968"/>
                    </a:lnTo>
                    <a:lnTo>
                      <a:pt x="3354" y="968"/>
                    </a:lnTo>
                    <a:lnTo>
                      <a:pt x="3354" y="349"/>
                    </a:lnTo>
                    <a:cubicBezTo>
                      <a:pt x="3354" y="155"/>
                      <a:pt x="3199" y="0"/>
                      <a:pt x="300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5" name="Google Shape;1885;p38"/>
              <p:cNvSpPr/>
              <p:nvPr/>
            </p:nvSpPr>
            <p:spPr>
              <a:xfrm>
                <a:off x="1198575" y="3331100"/>
                <a:ext cx="160600" cy="115125"/>
              </a:xfrm>
              <a:custGeom>
                <a:avLst/>
                <a:gdLst/>
                <a:ahLst/>
                <a:cxnLst/>
                <a:rect l="l" t="t" r="r" b="b"/>
                <a:pathLst>
                  <a:path w="6424" h="4605" extrusionOk="0">
                    <a:moveTo>
                      <a:pt x="904" y="0"/>
                    </a:moveTo>
                    <a:cubicBezTo>
                      <a:pt x="401" y="0"/>
                      <a:pt x="1" y="413"/>
                      <a:pt x="1" y="916"/>
                    </a:cubicBezTo>
                    <a:lnTo>
                      <a:pt x="1" y="3689"/>
                    </a:lnTo>
                    <a:cubicBezTo>
                      <a:pt x="1" y="4205"/>
                      <a:pt x="401" y="4605"/>
                      <a:pt x="904" y="4605"/>
                    </a:cubicBezTo>
                    <a:lnTo>
                      <a:pt x="5508" y="4605"/>
                    </a:lnTo>
                    <a:cubicBezTo>
                      <a:pt x="6011" y="4605"/>
                      <a:pt x="6423" y="4205"/>
                      <a:pt x="6423" y="3689"/>
                    </a:cubicBezTo>
                    <a:lnTo>
                      <a:pt x="6423" y="916"/>
                    </a:lnTo>
                    <a:cubicBezTo>
                      <a:pt x="6423" y="413"/>
                      <a:pt x="6011" y="0"/>
                      <a:pt x="550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6" name="Google Shape;1886;p38"/>
              <p:cNvSpPr/>
              <p:nvPr/>
            </p:nvSpPr>
            <p:spPr>
              <a:xfrm>
                <a:off x="1258875" y="3346850"/>
                <a:ext cx="95475" cy="83950"/>
              </a:xfrm>
              <a:custGeom>
                <a:avLst/>
                <a:gdLst/>
                <a:ahLst/>
                <a:cxnLst/>
                <a:rect l="l" t="t" r="r" b="b"/>
                <a:pathLst>
                  <a:path w="3819" h="3358" extrusionOk="0">
                    <a:moveTo>
                      <a:pt x="1906" y="0"/>
                    </a:moveTo>
                    <a:cubicBezTo>
                      <a:pt x="1692" y="0"/>
                      <a:pt x="1474" y="42"/>
                      <a:pt x="1265" y="131"/>
                    </a:cubicBezTo>
                    <a:cubicBezTo>
                      <a:pt x="413" y="492"/>
                      <a:pt x="1" y="1473"/>
                      <a:pt x="362" y="2324"/>
                    </a:cubicBezTo>
                    <a:cubicBezTo>
                      <a:pt x="634" y="2965"/>
                      <a:pt x="1257" y="3358"/>
                      <a:pt x="1912" y="3358"/>
                    </a:cubicBezTo>
                    <a:cubicBezTo>
                      <a:pt x="2127" y="3358"/>
                      <a:pt x="2344" y="3316"/>
                      <a:pt x="2554" y="3227"/>
                    </a:cubicBezTo>
                    <a:cubicBezTo>
                      <a:pt x="3405" y="2865"/>
                      <a:pt x="3818" y="1885"/>
                      <a:pt x="3457" y="1034"/>
                    </a:cubicBezTo>
                    <a:cubicBezTo>
                      <a:pt x="3185" y="393"/>
                      <a:pt x="2561" y="0"/>
                      <a:pt x="190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7" name="Google Shape;1887;p38"/>
              <p:cNvSpPr/>
              <p:nvPr/>
            </p:nvSpPr>
            <p:spPr>
              <a:xfrm>
                <a:off x="1269850" y="3354550"/>
                <a:ext cx="73525" cy="68300"/>
              </a:xfrm>
              <a:custGeom>
                <a:avLst/>
                <a:gdLst/>
                <a:ahLst/>
                <a:cxnLst/>
                <a:rect l="l" t="t" r="r" b="b"/>
                <a:pathLst>
                  <a:path w="2941" h="2732" extrusionOk="0">
                    <a:moveTo>
                      <a:pt x="1466" y="0"/>
                    </a:moveTo>
                    <a:cubicBezTo>
                      <a:pt x="1395" y="0"/>
                      <a:pt x="1323" y="6"/>
                      <a:pt x="1251" y="17"/>
                    </a:cubicBezTo>
                    <a:cubicBezTo>
                      <a:pt x="516" y="146"/>
                      <a:pt x="0" y="842"/>
                      <a:pt x="129" y="1590"/>
                    </a:cubicBezTo>
                    <a:cubicBezTo>
                      <a:pt x="233" y="2249"/>
                      <a:pt x="814" y="2732"/>
                      <a:pt x="1463" y="2732"/>
                    </a:cubicBezTo>
                    <a:cubicBezTo>
                      <a:pt x="1538" y="2732"/>
                      <a:pt x="1613" y="2726"/>
                      <a:pt x="1690" y="2712"/>
                    </a:cubicBezTo>
                    <a:cubicBezTo>
                      <a:pt x="2438" y="2596"/>
                      <a:pt x="2941" y="1887"/>
                      <a:pt x="2824" y="1152"/>
                    </a:cubicBezTo>
                    <a:cubicBezTo>
                      <a:pt x="2708" y="476"/>
                      <a:pt x="2128" y="0"/>
                      <a:pt x="146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8" name="Google Shape;1888;p38"/>
              <p:cNvSpPr/>
              <p:nvPr/>
            </p:nvSpPr>
            <p:spPr>
              <a:xfrm>
                <a:off x="1292400" y="3374300"/>
                <a:ext cx="28400" cy="28725"/>
              </a:xfrm>
              <a:custGeom>
                <a:avLst/>
                <a:gdLst/>
                <a:ahLst/>
                <a:cxnLst/>
                <a:rect l="l" t="t" r="r" b="b"/>
                <a:pathLst>
                  <a:path w="1136" h="1149" extrusionOk="0">
                    <a:moveTo>
                      <a:pt x="568" y="1"/>
                    </a:moveTo>
                    <a:cubicBezTo>
                      <a:pt x="259" y="1"/>
                      <a:pt x="1" y="259"/>
                      <a:pt x="1" y="581"/>
                    </a:cubicBezTo>
                    <a:cubicBezTo>
                      <a:pt x="1" y="890"/>
                      <a:pt x="259" y="1148"/>
                      <a:pt x="568" y="1148"/>
                    </a:cubicBezTo>
                    <a:cubicBezTo>
                      <a:pt x="891" y="1148"/>
                      <a:pt x="1136" y="890"/>
                      <a:pt x="1136" y="581"/>
                    </a:cubicBezTo>
                    <a:cubicBezTo>
                      <a:pt x="1136" y="259"/>
                      <a:pt x="891" y="1"/>
                      <a:pt x="56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9" name="Google Shape;1889;p38"/>
              <p:cNvSpPr/>
              <p:nvPr/>
            </p:nvSpPr>
            <p:spPr>
              <a:xfrm>
                <a:off x="1209875" y="3355925"/>
                <a:ext cx="44200" cy="7125"/>
              </a:xfrm>
              <a:custGeom>
                <a:avLst/>
                <a:gdLst/>
                <a:ahLst/>
                <a:cxnLst/>
                <a:rect l="l" t="t" r="r" b="b"/>
                <a:pathLst>
                  <a:path w="1768" h="285" extrusionOk="0">
                    <a:moveTo>
                      <a:pt x="142" y="1"/>
                    </a:moveTo>
                    <a:cubicBezTo>
                      <a:pt x="65" y="1"/>
                      <a:pt x="0" y="65"/>
                      <a:pt x="0" y="142"/>
                    </a:cubicBezTo>
                    <a:cubicBezTo>
                      <a:pt x="0" y="220"/>
                      <a:pt x="65" y="284"/>
                      <a:pt x="142" y="284"/>
                    </a:cubicBezTo>
                    <a:lnTo>
                      <a:pt x="1625" y="284"/>
                    </a:lnTo>
                    <a:cubicBezTo>
                      <a:pt x="1703" y="284"/>
                      <a:pt x="1767" y="220"/>
                      <a:pt x="1767" y="142"/>
                    </a:cubicBezTo>
                    <a:cubicBezTo>
                      <a:pt x="1767" y="65"/>
                      <a:pt x="1703" y="1"/>
                      <a:pt x="16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0" name="Google Shape;1890;p38"/>
              <p:cNvSpPr/>
              <p:nvPr/>
            </p:nvSpPr>
            <p:spPr>
              <a:xfrm>
                <a:off x="1209875" y="3372050"/>
                <a:ext cx="44200" cy="7125"/>
              </a:xfrm>
              <a:custGeom>
                <a:avLst/>
                <a:gdLst/>
                <a:ahLst/>
                <a:cxnLst/>
                <a:rect l="l" t="t" r="r" b="b"/>
                <a:pathLst>
                  <a:path w="1768" h="285" extrusionOk="0">
                    <a:moveTo>
                      <a:pt x="142" y="0"/>
                    </a:moveTo>
                    <a:cubicBezTo>
                      <a:pt x="65" y="0"/>
                      <a:pt x="0" y="65"/>
                      <a:pt x="0" y="142"/>
                    </a:cubicBezTo>
                    <a:cubicBezTo>
                      <a:pt x="0" y="220"/>
                      <a:pt x="65" y="284"/>
                      <a:pt x="142" y="284"/>
                    </a:cubicBezTo>
                    <a:lnTo>
                      <a:pt x="1625" y="284"/>
                    </a:lnTo>
                    <a:cubicBezTo>
                      <a:pt x="1703" y="284"/>
                      <a:pt x="1767" y="220"/>
                      <a:pt x="1767" y="142"/>
                    </a:cubicBezTo>
                    <a:cubicBezTo>
                      <a:pt x="1767" y="65"/>
                      <a:pt x="1703" y="0"/>
                      <a:pt x="16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1" name="Google Shape;1891;p38"/>
              <p:cNvSpPr/>
              <p:nvPr/>
            </p:nvSpPr>
            <p:spPr>
              <a:xfrm>
                <a:off x="1209875" y="3388175"/>
                <a:ext cx="44200" cy="7100"/>
              </a:xfrm>
              <a:custGeom>
                <a:avLst/>
                <a:gdLst/>
                <a:ahLst/>
                <a:cxnLst/>
                <a:rect l="l" t="t" r="r" b="b"/>
                <a:pathLst>
                  <a:path w="1768" h="284" extrusionOk="0">
                    <a:moveTo>
                      <a:pt x="142" y="0"/>
                    </a:moveTo>
                    <a:cubicBezTo>
                      <a:pt x="65" y="0"/>
                      <a:pt x="0" y="65"/>
                      <a:pt x="0" y="142"/>
                    </a:cubicBezTo>
                    <a:cubicBezTo>
                      <a:pt x="0" y="219"/>
                      <a:pt x="65" y="284"/>
                      <a:pt x="142" y="284"/>
                    </a:cubicBezTo>
                    <a:lnTo>
                      <a:pt x="1625" y="284"/>
                    </a:lnTo>
                    <a:cubicBezTo>
                      <a:pt x="1703" y="284"/>
                      <a:pt x="1767" y="219"/>
                      <a:pt x="1767" y="142"/>
                    </a:cubicBezTo>
                    <a:cubicBezTo>
                      <a:pt x="1767" y="65"/>
                      <a:pt x="1703" y="0"/>
                      <a:pt x="16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2" name="Google Shape;1892;p38"/>
              <p:cNvSpPr/>
              <p:nvPr/>
            </p:nvSpPr>
            <p:spPr>
              <a:xfrm>
                <a:off x="799125" y="3353675"/>
                <a:ext cx="412050" cy="92550"/>
              </a:xfrm>
              <a:custGeom>
                <a:avLst/>
                <a:gdLst/>
                <a:ahLst/>
                <a:cxnLst/>
                <a:rect l="l" t="t" r="r" b="b"/>
                <a:pathLst>
                  <a:path w="16482" h="3702" extrusionOk="0">
                    <a:moveTo>
                      <a:pt x="722" y="0"/>
                    </a:moveTo>
                    <a:cubicBezTo>
                      <a:pt x="323" y="0"/>
                      <a:pt x="0" y="323"/>
                      <a:pt x="0" y="735"/>
                    </a:cubicBezTo>
                    <a:lnTo>
                      <a:pt x="0" y="2966"/>
                    </a:lnTo>
                    <a:cubicBezTo>
                      <a:pt x="0" y="3379"/>
                      <a:pt x="323" y="3702"/>
                      <a:pt x="722" y="3702"/>
                    </a:cubicBezTo>
                    <a:lnTo>
                      <a:pt x="15747" y="3702"/>
                    </a:lnTo>
                    <a:cubicBezTo>
                      <a:pt x="16160" y="3702"/>
                      <a:pt x="16482" y="3379"/>
                      <a:pt x="16482" y="2966"/>
                    </a:cubicBezTo>
                    <a:lnTo>
                      <a:pt x="16482" y="735"/>
                    </a:lnTo>
                    <a:cubicBezTo>
                      <a:pt x="16482" y="323"/>
                      <a:pt x="16160" y="0"/>
                      <a:pt x="1574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3" name="Google Shape;1893;p38"/>
              <p:cNvSpPr/>
              <p:nvPr/>
            </p:nvSpPr>
            <p:spPr>
              <a:xfrm>
                <a:off x="798800" y="3398150"/>
                <a:ext cx="412375" cy="48075"/>
              </a:xfrm>
              <a:custGeom>
                <a:avLst/>
                <a:gdLst/>
                <a:ahLst/>
                <a:cxnLst/>
                <a:rect l="l" t="t" r="r" b="b"/>
                <a:pathLst>
                  <a:path w="16495" h="1923" extrusionOk="0">
                    <a:moveTo>
                      <a:pt x="0" y="1"/>
                    </a:moveTo>
                    <a:lnTo>
                      <a:pt x="0" y="1175"/>
                    </a:lnTo>
                    <a:lnTo>
                      <a:pt x="13" y="1175"/>
                    </a:lnTo>
                    <a:cubicBezTo>
                      <a:pt x="13" y="1587"/>
                      <a:pt x="336" y="1923"/>
                      <a:pt x="748" y="1923"/>
                    </a:cubicBezTo>
                    <a:lnTo>
                      <a:pt x="15747" y="1923"/>
                    </a:lnTo>
                    <a:cubicBezTo>
                      <a:pt x="16160" y="1923"/>
                      <a:pt x="16495" y="1587"/>
                      <a:pt x="16495" y="1175"/>
                    </a:cubicBezTo>
                    <a:lnTo>
                      <a:pt x="16495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4" name="Google Shape;1894;p38"/>
              <p:cNvSpPr/>
              <p:nvPr/>
            </p:nvSpPr>
            <p:spPr>
              <a:xfrm>
                <a:off x="841675" y="3388500"/>
                <a:ext cx="49025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1961" h="916" extrusionOk="0">
                    <a:moveTo>
                      <a:pt x="452" y="0"/>
                    </a:moveTo>
                    <a:cubicBezTo>
                      <a:pt x="194" y="0"/>
                      <a:pt x="0" y="206"/>
                      <a:pt x="0" y="464"/>
                    </a:cubicBezTo>
                    <a:cubicBezTo>
                      <a:pt x="0" y="709"/>
                      <a:pt x="194" y="916"/>
                      <a:pt x="452" y="916"/>
                    </a:cubicBezTo>
                    <a:lnTo>
                      <a:pt x="1496" y="916"/>
                    </a:lnTo>
                    <a:cubicBezTo>
                      <a:pt x="1754" y="916"/>
                      <a:pt x="1961" y="709"/>
                      <a:pt x="1961" y="464"/>
                    </a:cubicBezTo>
                    <a:cubicBezTo>
                      <a:pt x="1961" y="206"/>
                      <a:pt x="1754" y="0"/>
                      <a:pt x="149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5" name="Google Shape;1895;p38"/>
              <p:cNvSpPr/>
              <p:nvPr/>
            </p:nvSpPr>
            <p:spPr>
              <a:xfrm>
                <a:off x="1119600" y="3388500"/>
                <a:ext cx="49025" cy="22900"/>
              </a:xfrm>
              <a:custGeom>
                <a:avLst/>
                <a:gdLst/>
                <a:ahLst/>
                <a:cxnLst/>
                <a:rect l="l" t="t" r="r" b="b"/>
                <a:pathLst>
                  <a:path w="1961" h="916" extrusionOk="0">
                    <a:moveTo>
                      <a:pt x="452" y="0"/>
                    </a:moveTo>
                    <a:cubicBezTo>
                      <a:pt x="194" y="0"/>
                      <a:pt x="0" y="206"/>
                      <a:pt x="0" y="464"/>
                    </a:cubicBezTo>
                    <a:cubicBezTo>
                      <a:pt x="0" y="709"/>
                      <a:pt x="194" y="916"/>
                      <a:pt x="452" y="916"/>
                    </a:cubicBezTo>
                    <a:lnTo>
                      <a:pt x="1509" y="916"/>
                    </a:lnTo>
                    <a:cubicBezTo>
                      <a:pt x="1754" y="916"/>
                      <a:pt x="1961" y="709"/>
                      <a:pt x="1961" y="464"/>
                    </a:cubicBezTo>
                    <a:cubicBezTo>
                      <a:pt x="1961" y="206"/>
                      <a:pt x="1754" y="0"/>
                      <a:pt x="15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6" name="Google Shape;1896;p38"/>
              <p:cNvSpPr/>
              <p:nvPr/>
            </p:nvSpPr>
            <p:spPr>
              <a:xfrm>
                <a:off x="959675" y="3386550"/>
                <a:ext cx="90625" cy="37750"/>
              </a:xfrm>
              <a:custGeom>
                <a:avLst/>
                <a:gdLst/>
                <a:ahLst/>
                <a:cxnLst/>
                <a:rect l="l" t="t" r="r" b="b"/>
                <a:pathLst>
                  <a:path w="3625" h="1510" extrusionOk="0">
                    <a:moveTo>
                      <a:pt x="142" y="1"/>
                    </a:moveTo>
                    <a:cubicBezTo>
                      <a:pt x="65" y="1"/>
                      <a:pt x="1" y="65"/>
                      <a:pt x="1" y="143"/>
                    </a:cubicBezTo>
                    <a:lnTo>
                      <a:pt x="1" y="1510"/>
                    </a:lnTo>
                    <a:lnTo>
                      <a:pt x="3625" y="1510"/>
                    </a:lnTo>
                    <a:lnTo>
                      <a:pt x="3625" y="143"/>
                    </a:lnTo>
                    <a:cubicBezTo>
                      <a:pt x="3625" y="65"/>
                      <a:pt x="3560" y="1"/>
                      <a:pt x="3483" y="1"/>
                    </a:cubicBezTo>
                    <a:cubicBezTo>
                      <a:pt x="3405" y="1"/>
                      <a:pt x="3341" y="65"/>
                      <a:pt x="3341" y="143"/>
                    </a:cubicBezTo>
                    <a:lnTo>
                      <a:pt x="3341" y="1213"/>
                    </a:lnTo>
                    <a:lnTo>
                      <a:pt x="284" y="1213"/>
                    </a:lnTo>
                    <a:lnTo>
                      <a:pt x="284" y="143"/>
                    </a:lnTo>
                    <a:cubicBezTo>
                      <a:pt x="284" y="65"/>
                      <a:pt x="220" y="1"/>
                      <a:pt x="14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7" name="Google Shape;1897;p38"/>
              <p:cNvSpPr/>
              <p:nvPr/>
            </p:nvSpPr>
            <p:spPr>
              <a:xfrm>
                <a:off x="954200" y="3411375"/>
                <a:ext cx="101900" cy="18400"/>
              </a:xfrm>
              <a:custGeom>
                <a:avLst/>
                <a:gdLst/>
                <a:ahLst/>
                <a:cxnLst/>
                <a:rect l="l" t="t" r="r" b="b"/>
                <a:pathLst>
                  <a:path w="4076" h="736" extrusionOk="0">
                    <a:moveTo>
                      <a:pt x="361" y="1"/>
                    </a:moveTo>
                    <a:cubicBezTo>
                      <a:pt x="155" y="1"/>
                      <a:pt x="0" y="155"/>
                      <a:pt x="0" y="362"/>
                    </a:cubicBezTo>
                    <a:cubicBezTo>
                      <a:pt x="0" y="568"/>
                      <a:pt x="155" y="736"/>
                      <a:pt x="361" y="736"/>
                    </a:cubicBezTo>
                    <a:lnTo>
                      <a:pt x="3702" y="736"/>
                    </a:lnTo>
                    <a:cubicBezTo>
                      <a:pt x="3908" y="736"/>
                      <a:pt x="4076" y="568"/>
                      <a:pt x="4076" y="362"/>
                    </a:cubicBezTo>
                    <a:cubicBezTo>
                      <a:pt x="4076" y="155"/>
                      <a:pt x="3908" y="1"/>
                      <a:pt x="370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8" name="Google Shape;1898;p38"/>
              <p:cNvSpPr/>
              <p:nvPr/>
            </p:nvSpPr>
            <p:spPr>
              <a:xfrm>
                <a:off x="1403000" y="3288225"/>
                <a:ext cx="74825" cy="62900"/>
              </a:xfrm>
              <a:custGeom>
                <a:avLst/>
                <a:gdLst/>
                <a:ahLst/>
                <a:cxnLst/>
                <a:rect l="l" t="t" r="r" b="b"/>
                <a:pathLst>
                  <a:path w="2993" h="2516" extrusionOk="0">
                    <a:moveTo>
                      <a:pt x="1484" y="0"/>
                    </a:moveTo>
                    <a:lnTo>
                      <a:pt x="1226" y="542"/>
                    </a:lnTo>
                    <a:lnTo>
                      <a:pt x="1019" y="993"/>
                    </a:lnTo>
                    <a:cubicBezTo>
                      <a:pt x="923" y="833"/>
                      <a:pt x="757" y="735"/>
                      <a:pt x="571" y="735"/>
                    </a:cubicBezTo>
                    <a:cubicBezTo>
                      <a:pt x="532" y="735"/>
                      <a:pt x="492" y="739"/>
                      <a:pt x="452" y="748"/>
                    </a:cubicBezTo>
                    <a:cubicBezTo>
                      <a:pt x="168" y="813"/>
                      <a:pt x="0" y="1084"/>
                      <a:pt x="52" y="1367"/>
                    </a:cubicBezTo>
                    <a:cubicBezTo>
                      <a:pt x="108" y="1612"/>
                      <a:pt x="327" y="1780"/>
                      <a:pt x="568" y="1780"/>
                    </a:cubicBezTo>
                    <a:cubicBezTo>
                      <a:pt x="606" y="1780"/>
                      <a:pt x="645" y="1776"/>
                      <a:pt x="684" y="1767"/>
                    </a:cubicBezTo>
                    <a:cubicBezTo>
                      <a:pt x="839" y="1728"/>
                      <a:pt x="968" y="1625"/>
                      <a:pt x="1045" y="1483"/>
                    </a:cubicBezTo>
                    <a:lnTo>
                      <a:pt x="1045" y="1470"/>
                    </a:lnTo>
                    <a:cubicBezTo>
                      <a:pt x="1045" y="1470"/>
                      <a:pt x="1058" y="1458"/>
                      <a:pt x="1058" y="1445"/>
                    </a:cubicBezTo>
                    <a:lnTo>
                      <a:pt x="1419" y="619"/>
                    </a:lnTo>
                    <a:lnTo>
                      <a:pt x="2528" y="1045"/>
                    </a:lnTo>
                    <a:lnTo>
                      <a:pt x="2232" y="1703"/>
                    </a:lnTo>
                    <a:cubicBezTo>
                      <a:pt x="2136" y="1564"/>
                      <a:pt x="1979" y="1470"/>
                      <a:pt x="1804" y="1470"/>
                    </a:cubicBezTo>
                    <a:cubicBezTo>
                      <a:pt x="1767" y="1470"/>
                      <a:pt x="1728" y="1474"/>
                      <a:pt x="1690" y="1483"/>
                    </a:cubicBezTo>
                    <a:cubicBezTo>
                      <a:pt x="1406" y="1548"/>
                      <a:pt x="1226" y="1819"/>
                      <a:pt x="1290" y="2102"/>
                    </a:cubicBezTo>
                    <a:cubicBezTo>
                      <a:pt x="1335" y="2347"/>
                      <a:pt x="1552" y="2515"/>
                      <a:pt x="1793" y="2515"/>
                    </a:cubicBezTo>
                    <a:cubicBezTo>
                      <a:pt x="1831" y="2515"/>
                      <a:pt x="1870" y="2511"/>
                      <a:pt x="1909" y="2502"/>
                    </a:cubicBezTo>
                    <a:cubicBezTo>
                      <a:pt x="2090" y="2463"/>
                      <a:pt x="2232" y="2335"/>
                      <a:pt x="2296" y="2154"/>
                    </a:cubicBezTo>
                    <a:lnTo>
                      <a:pt x="2992" y="465"/>
                    </a:lnTo>
                    <a:lnTo>
                      <a:pt x="148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9" name="Google Shape;1899;p38"/>
              <p:cNvSpPr/>
              <p:nvPr/>
            </p:nvSpPr>
            <p:spPr>
              <a:xfrm>
                <a:off x="1356575" y="3244700"/>
                <a:ext cx="31300" cy="44225"/>
              </a:xfrm>
              <a:custGeom>
                <a:avLst/>
                <a:gdLst/>
                <a:ahLst/>
                <a:cxnLst/>
                <a:rect l="l" t="t" r="r" b="b"/>
                <a:pathLst>
                  <a:path w="1252" h="1769" extrusionOk="0">
                    <a:moveTo>
                      <a:pt x="1071" y="0"/>
                    </a:moveTo>
                    <a:lnTo>
                      <a:pt x="452" y="258"/>
                    </a:lnTo>
                    <a:lnTo>
                      <a:pt x="258" y="336"/>
                    </a:lnTo>
                    <a:lnTo>
                      <a:pt x="503" y="1019"/>
                    </a:lnTo>
                    <a:cubicBezTo>
                      <a:pt x="477" y="1014"/>
                      <a:pt x="448" y="1011"/>
                      <a:pt x="417" y="1011"/>
                    </a:cubicBezTo>
                    <a:cubicBezTo>
                      <a:pt x="375" y="1011"/>
                      <a:pt x="329" y="1017"/>
                      <a:pt x="284" y="1032"/>
                    </a:cubicBezTo>
                    <a:cubicBezTo>
                      <a:pt x="91" y="1122"/>
                      <a:pt x="0" y="1341"/>
                      <a:pt x="78" y="1535"/>
                    </a:cubicBezTo>
                    <a:cubicBezTo>
                      <a:pt x="146" y="1682"/>
                      <a:pt x="289" y="1769"/>
                      <a:pt x="438" y="1769"/>
                    </a:cubicBezTo>
                    <a:cubicBezTo>
                      <a:pt x="486" y="1769"/>
                      <a:pt x="534" y="1760"/>
                      <a:pt x="581" y="1741"/>
                    </a:cubicBezTo>
                    <a:cubicBezTo>
                      <a:pt x="774" y="1651"/>
                      <a:pt x="864" y="1432"/>
                      <a:pt x="787" y="1238"/>
                    </a:cubicBezTo>
                    <a:lnTo>
                      <a:pt x="774" y="1238"/>
                    </a:lnTo>
                    <a:lnTo>
                      <a:pt x="594" y="671"/>
                    </a:lnTo>
                    <a:lnTo>
                      <a:pt x="1251" y="439"/>
                    </a:lnTo>
                    <a:lnTo>
                      <a:pt x="107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0" name="Google Shape;1900;p38"/>
              <p:cNvSpPr/>
              <p:nvPr/>
            </p:nvSpPr>
            <p:spPr>
              <a:xfrm>
                <a:off x="1374300" y="3367525"/>
                <a:ext cx="30325" cy="23150"/>
              </a:xfrm>
              <a:custGeom>
                <a:avLst/>
                <a:gdLst/>
                <a:ahLst/>
                <a:cxnLst/>
                <a:rect l="l" t="t" r="r" b="b"/>
                <a:pathLst>
                  <a:path w="1213" h="926" extrusionOk="0">
                    <a:moveTo>
                      <a:pt x="620" y="1"/>
                    </a:moveTo>
                    <a:lnTo>
                      <a:pt x="478" y="491"/>
                    </a:lnTo>
                    <a:cubicBezTo>
                      <a:pt x="452" y="452"/>
                      <a:pt x="400" y="426"/>
                      <a:pt x="349" y="413"/>
                    </a:cubicBezTo>
                    <a:cubicBezTo>
                      <a:pt x="326" y="407"/>
                      <a:pt x="304" y="404"/>
                      <a:pt x="282" y="404"/>
                    </a:cubicBezTo>
                    <a:cubicBezTo>
                      <a:pt x="165" y="404"/>
                      <a:pt x="59" y="487"/>
                      <a:pt x="26" y="607"/>
                    </a:cubicBezTo>
                    <a:cubicBezTo>
                      <a:pt x="1" y="749"/>
                      <a:pt x="78" y="891"/>
                      <a:pt x="220" y="916"/>
                    </a:cubicBezTo>
                    <a:cubicBezTo>
                      <a:pt x="242" y="923"/>
                      <a:pt x="265" y="925"/>
                      <a:pt x="286" y="925"/>
                    </a:cubicBezTo>
                    <a:cubicBezTo>
                      <a:pt x="404" y="925"/>
                      <a:pt x="510" y="843"/>
                      <a:pt x="542" y="723"/>
                    </a:cubicBezTo>
                    <a:lnTo>
                      <a:pt x="671" y="323"/>
                    </a:lnTo>
                    <a:lnTo>
                      <a:pt x="1136" y="465"/>
                    </a:lnTo>
                    <a:lnTo>
                      <a:pt x="1213" y="143"/>
                    </a:lnTo>
                    <a:lnTo>
                      <a:pt x="762" y="39"/>
                    </a:lnTo>
                    <a:lnTo>
                      <a:pt x="62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1" name="Google Shape;1901;p38"/>
              <p:cNvSpPr/>
              <p:nvPr/>
            </p:nvSpPr>
            <p:spPr>
              <a:xfrm>
                <a:off x="879725" y="3903625"/>
                <a:ext cx="237650" cy="209475"/>
              </a:xfrm>
              <a:custGeom>
                <a:avLst/>
                <a:gdLst/>
                <a:ahLst/>
                <a:cxnLst/>
                <a:rect l="l" t="t" r="r" b="b"/>
                <a:pathLst>
                  <a:path w="9506" h="8379" extrusionOk="0">
                    <a:moveTo>
                      <a:pt x="4752" y="1"/>
                    </a:moveTo>
                    <a:cubicBezTo>
                      <a:pt x="3103" y="1"/>
                      <a:pt x="1542" y="986"/>
                      <a:pt x="877" y="2609"/>
                    </a:cubicBezTo>
                    <a:cubicBezTo>
                      <a:pt x="0" y="4750"/>
                      <a:pt x="1032" y="7200"/>
                      <a:pt x="3173" y="8064"/>
                    </a:cubicBezTo>
                    <a:cubicBezTo>
                      <a:pt x="3694" y="8277"/>
                      <a:pt x="4232" y="8379"/>
                      <a:pt x="4762" y="8379"/>
                    </a:cubicBezTo>
                    <a:cubicBezTo>
                      <a:pt x="6408" y="8379"/>
                      <a:pt x="7965" y="7401"/>
                      <a:pt x="8628" y="5781"/>
                    </a:cubicBezTo>
                    <a:cubicBezTo>
                      <a:pt x="9505" y="3641"/>
                      <a:pt x="8473" y="1190"/>
                      <a:pt x="6332" y="313"/>
                    </a:cubicBezTo>
                    <a:cubicBezTo>
                      <a:pt x="5814" y="101"/>
                      <a:pt x="5279" y="1"/>
                      <a:pt x="475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2" name="Google Shape;1902;p38"/>
              <p:cNvSpPr/>
              <p:nvPr/>
            </p:nvSpPr>
            <p:spPr>
              <a:xfrm>
                <a:off x="1571950" y="3903800"/>
                <a:ext cx="234725" cy="209400"/>
              </a:xfrm>
              <a:custGeom>
                <a:avLst/>
                <a:gdLst/>
                <a:ahLst/>
                <a:cxnLst/>
                <a:rect l="l" t="t" r="r" b="b"/>
                <a:pathLst>
                  <a:path w="9389" h="8376" extrusionOk="0">
                    <a:moveTo>
                      <a:pt x="4686" y="0"/>
                    </a:moveTo>
                    <a:cubicBezTo>
                      <a:pt x="2914" y="0"/>
                      <a:pt x="1271" y="1133"/>
                      <a:pt x="710" y="2911"/>
                    </a:cubicBezTo>
                    <a:cubicBezTo>
                      <a:pt x="0" y="5117"/>
                      <a:pt x="1213" y="7477"/>
                      <a:pt x="3418" y="8173"/>
                    </a:cubicBezTo>
                    <a:cubicBezTo>
                      <a:pt x="3845" y="8310"/>
                      <a:pt x="4278" y="8376"/>
                      <a:pt x="4703" y="8376"/>
                    </a:cubicBezTo>
                    <a:cubicBezTo>
                      <a:pt x="6475" y="8376"/>
                      <a:pt x="8118" y="7243"/>
                      <a:pt x="8680" y="5465"/>
                    </a:cubicBezTo>
                    <a:cubicBezTo>
                      <a:pt x="9389" y="3260"/>
                      <a:pt x="8177" y="899"/>
                      <a:pt x="5971" y="203"/>
                    </a:cubicBezTo>
                    <a:cubicBezTo>
                      <a:pt x="5544" y="66"/>
                      <a:pt x="5112" y="0"/>
                      <a:pt x="46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3" name="Google Shape;1903;p38"/>
              <p:cNvSpPr/>
              <p:nvPr/>
            </p:nvSpPr>
            <p:spPr>
              <a:xfrm>
                <a:off x="497650" y="3964650"/>
                <a:ext cx="143175" cy="43225"/>
              </a:xfrm>
              <a:custGeom>
                <a:avLst/>
                <a:gdLst/>
                <a:ahLst/>
                <a:cxnLst/>
                <a:rect l="l" t="t" r="r" b="b"/>
                <a:pathLst>
                  <a:path w="5727" h="1729" extrusionOk="0">
                    <a:moveTo>
                      <a:pt x="891" y="0"/>
                    </a:moveTo>
                    <a:lnTo>
                      <a:pt x="1" y="1728"/>
                    </a:lnTo>
                    <a:lnTo>
                      <a:pt x="5727" y="1728"/>
                    </a:lnTo>
                    <a:lnTo>
                      <a:pt x="5727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4" name="Google Shape;1904;p38"/>
              <p:cNvSpPr/>
              <p:nvPr/>
            </p:nvSpPr>
            <p:spPr>
              <a:xfrm>
                <a:off x="753975" y="3407200"/>
                <a:ext cx="652275" cy="63525"/>
              </a:xfrm>
              <a:custGeom>
                <a:avLst/>
                <a:gdLst/>
                <a:ahLst/>
                <a:cxnLst/>
                <a:rect l="l" t="t" r="r" b="b"/>
                <a:pathLst>
                  <a:path w="26091" h="2541" extrusionOk="0">
                    <a:moveTo>
                      <a:pt x="25252" y="0"/>
                    </a:moveTo>
                    <a:lnTo>
                      <a:pt x="25239" y="13"/>
                    </a:lnTo>
                    <a:lnTo>
                      <a:pt x="839" y="13"/>
                    </a:lnTo>
                    <a:cubicBezTo>
                      <a:pt x="375" y="13"/>
                      <a:pt x="1" y="387"/>
                      <a:pt x="1" y="851"/>
                    </a:cubicBezTo>
                    <a:lnTo>
                      <a:pt x="1" y="2192"/>
                    </a:lnTo>
                    <a:lnTo>
                      <a:pt x="542" y="2192"/>
                    </a:lnTo>
                    <a:lnTo>
                      <a:pt x="542" y="851"/>
                    </a:lnTo>
                    <a:cubicBezTo>
                      <a:pt x="542" y="684"/>
                      <a:pt x="671" y="555"/>
                      <a:pt x="839" y="555"/>
                    </a:cubicBezTo>
                    <a:lnTo>
                      <a:pt x="2180" y="555"/>
                    </a:lnTo>
                    <a:lnTo>
                      <a:pt x="581" y="2154"/>
                    </a:lnTo>
                    <a:lnTo>
                      <a:pt x="955" y="2541"/>
                    </a:lnTo>
                    <a:lnTo>
                      <a:pt x="2941" y="555"/>
                    </a:lnTo>
                    <a:lnTo>
                      <a:pt x="6784" y="555"/>
                    </a:lnTo>
                    <a:lnTo>
                      <a:pt x="5185" y="2154"/>
                    </a:lnTo>
                    <a:lnTo>
                      <a:pt x="5559" y="2541"/>
                    </a:lnTo>
                    <a:lnTo>
                      <a:pt x="7545" y="555"/>
                    </a:lnTo>
                    <a:lnTo>
                      <a:pt x="12239" y="555"/>
                    </a:lnTo>
                    <a:lnTo>
                      <a:pt x="10640" y="2154"/>
                    </a:lnTo>
                    <a:lnTo>
                      <a:pt x="11014" y="2528"/>
                    </a:lnTo>
                    <a:lnTo>
                      <a:pt x="13000" y="555"/>
                    </a:lnTo>
                    <a:lnTo>
                      <a:pt x="17695" y="555"/>
                    </a:lnTo>
                    <a:lnTo>
                      <a:pt x="16096" y="2154"/>
                    </a:lnTo>
                    <a:lnTo>
                      <a:pt x="16482" y="2528"/>
                    </a:lnTo>
                    <a:lnTo>
                      <a:pt x="18456" y="542"/>
                    </a:lnTo>
                    <a:lnTo>
                      <a:pt x="23150" y="542"/>
                    </a:lnTo>
                    <a:lnTo>
                      <a:pt x="21551" y="2154"/>
                    </a:lnTo>
                    <a:lnTo>
                      <a:pt x="21938" y="2528"/>
                    </a:lnTo>
                    <a:lnTo>
                      <a:pt x="23924" y="542"/>
                    </a:lnTo>
                    <a:lnTo>
                      <a:pt x="25252" y="542"/>
                    </a:lnTo>
                    <a:cubicBezTo>
                      <a:pt x="25407" y="542"/>
                      <a:pt x="25549" y="684"/>
                      <a:pt x="25549" y="838"/>
                    </a:cubicBezTo>
                    <a:lnTo>
                      <a:pt x="25549" y="2192"/>
                    </a:lnTo>
                    <a:lnTo>
                      <a:pt x="26090" y="2192"/>
                    </a:lnTo>
                    <a:lnTo>
                      <a:pt x="26090" y="838"/>
                    </a:lnTo>
                    <a:cubicBezTo>
                      <a:pt x="26090" y="374"/>
                      <a:pt x="25703" y="0"/>
                      <a:pt x="2525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5" name="Google Shape;1905;p38"/>
              <p:cNvSpPr/>
              <p:nvPr/>
            </p:nvSpPr>
            <p:spPr>
              <a:xfrm>
                <a:off x="1135725" y="3448450"/>
                <a:ext cx="804450" cy="583925"/>
              </a:xfrm>
              <a:custGeom>
                <a:avLst/>
                <a:gdLst/>
                <a:ahLst/>
                <a:cxnLst/>
                <a:rect l="l" t="t" r="r" b="b"/>
                <a:pathLst>
                  <a:path w="32178" h="23357" extrusionOk="0">
                    <a:moveTo>
                      <a:pt x="0" y="1"/>
                    </a:moveTo>
                    <a:lnTo>
                      <a:pt x="0" y="23356"/>
                    </a:lnTo>
                    <a:lnTo>
                      <a:pt x="32177" y="23356"/>
                    </a:lnTo>
                    <a:lnTo>
                      <a:pt x="32177" y="18623"/>
                    </a:lnTo>
                    <a:cubicBezTo>
                      <a:pt x="32177" y="17463"/>
                      <a:pt x="31378" y="16457"/>
                      <a:pt x="30243" y="16199"/>
                    </a:cubicBezTo>
                    <a:lnTo>
                      <a:pt x="16392" y="13052"/>
                    </a:lnTo>
                    <a:lnTo>
                      <a:pt x="13013" y="1845"/>
                    </a:lnTo>
                    <a:cubicBezTo>
                      <a:pt x="12716" y="749"/>
                      <a:pt x="11723" y="1"/>
                      <a:pt x="1058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6" name="Google Shape;1906;p38"/>
              <p:cNvSpPr/>
              <p:nvPr/>
            </p:nvSpPr>
            <p:spPr>
              <a:xfrm>
                <a:off x="1135725" y="3448125"/>
                <a:ext cx="636475" cy="378875"/>
              </a:xfrm>
              <a:custGeom>
                <a:avLst/>
                <a:gdLst/>
                <a:ahLst/>
                <a:cxnLst/>
                <a:rect l="l" t="t" r="r" b="b"/>
                <a:pathLst>
                  <a:path w="25459" h="15155" extrusionOk="0">
                    <a:moveTo>
                      <a:pt x="761" y="1"/>
                    </a:moveTo>
                    <a:lnTo>
                      <a:pt x="0" y="3070"/>
                    </a:lnTo>
                    <a:lnTo>
                      <a:pt x="0" y="8500"/>
                    </a:lnTo>
                    <a:lnTo>
                      <a:pt x="3611" y="14509"/>
                    </a:lnTo>
                    <a:lnTo>
                      <a:pt x="13542" y="15154"/>
                    </a:lnTo>
                    <a:lnTo>
                      <a:pt x="25458" y="15154"/>
                    </a:lnTo>
                    <a:lnTo>
                      <a:pt x="25432" y="15116"/>
                    </a:lnTo>
                    <a:lnTo>
                      <a:pt x="25445" y="15116"/>
                    </a:lnTo>
                    <a:lnTo>
                      <a:pt x="16405" y="13065"/>
                    </a:lnTo>
                    <a:lnTo>
                      <a:pt x="13013" y="1858"/>
                    </a:lnTo>
                    <a:cubicBezTo>
                      <a:pt x="12716" y="762"/>
                      <a:pt x="11723" y="1"/>
                      <a:pt x="1058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7" name="Google Shape;1907;p38"/>
              <p:cNvSpPr/>
              <p:nvPr/>
            </p:nvSpPr>
            <p:spPr>
              <a:xfrm>
                <a:off x="563750" y="3448125"/>
                <a:ext cx="1043675" cy="584250"/>
              </a:xfrm>
              <a:custGeom>
                <a:avLst/>
                <a:gdLst/>
                <a:ahLst/>
                <a:cxnLst/>
                <a:rect l="l" t="t" r="r" b="b"/>
                <a:pathLst>
                  <a:path w="41747" h="23370" extrusionOk="0">
                    <a:moveTo>
                      <a:pt x="7403" y="1"/>
                    </a:moveTo>
                    <a:cubicBezTo>
                      <a:pt x="6629" y="1"/>
                      <a:pt x="5920" y="452"/>
                      <a:pt x="5598" y="1149"/>
                    </a:cubicBezTo>
                    <a:lnTo>
                      <a:pt x="568" y="11879"/>
                    </a:lnTo>
                    <a:cubicBezTo>
                      <a:pt x="194" y="12665"/>
                      <a:pt x="1" y="13516"/>
                      <a:pt x="1" y="14381"/>
                    </a:cubicBezTo>
                    <a:lnTo>
                      <a:pt x="1" y="22492"/>
                    </a:lnTo>
                    <a:cubicBezTo>
                      <a:pt x="1" y="22983"/>
                      <a:pt x="400" y="23369"/>
                      <a:pt x="890" y="23369"/>
                    </a:cubicBezTo>
                    <a:lnTo>
                      <a:pt x="41747" y="23369"/>
                    </a:lnTo>
                    <a:lnTo>
                      <a:pt x="41747" y="18572"/>
                    </a:lnTo>
                    <a:cubicBezTo>
                      <a:pt x="41747" y="17682"/>
                      <a:pt x="41192" y="16895"/>
                      <a:pt x="40354" y="16586"/>
                    </a:cubicBezTo>
                    <a:lnTo>
                      <a:pt x="30682" y="13065"/>
                    </a:lnTo>
                    <a:lnTo>
                      <a:pt x="27651" y="1097"/>
                    </a:lnTo>
                    <a:cubicBezTo>
                      <a:pt x="27496" y="465"/>
                      <a:pt x="26929" y="1"/>
                      <a:pt x="2627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8" name="Google Shape;1908;p38"/>
              <p:cNvSpPr/>
              <p:nvPr/>
            </p:nvSpPr>
            <p:spPr>
              <a:xfrm>
                <a:off x="563750" y="3448125"/>
                <a:ext cx="910525" cy="378875"/>
              </a:xfrm>
              <a:custGeom>
                <a:avLst/>
                <a:gdLst/>
                <a:ahLst/>
                <a:cxnLst/>
                <a:rect l="l" t="t" r="r" b="b"/>
                <a:pathLst>
                  <a:path w="36421" h="15155" extrusionOk="0">
                    <a:moveTo>
                      <a:pt x="7403" y="1"/>
                    </a:moveTo>
                    <a:cubicBezTo>
                      <a:pt x="6629" y="1"/>
                      <a:pt x="5920" y="452"/>
                      <a:pt x="5598" y="1149"/>
                    </a:cubicBezTo>
                    <a:lnTo>
                      <a:pt x="568" y="11879"/>
                    </a:lnTo>
                    <a:cubicBezTo>
                      <a:pt x="194" y="12665"/>
                      <a:pt x="1" y="13516"/>
                      <a:pt x="1" y="14381"/>
                    </a:cubicBezTo>
                    <a:lnTo>
                      <a:pt x="1" y="15154"/>
                    </a:lnTo>
                    <a:lnTo>
                      <a:pt x="36421" y="15154"/>
                    </a:lnTo>
                    <a:lnTo>
                      <a:pt x="30682" y="13065"/>
                    </a:lnTo>
                    <a:lnTo>
                      <a:pt x="27651" y="1097"/>
                    </a:lnTo>
                    <a:cubicBezTo>
                      <a:pt x="27496" y="465"/>
                      <a:pt x="26929" y="1"/>
                      <a:pt x="26271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9" name="Google Shape;1909;p38"/>
              <p:cNvSpPr/>
              <p:nvPr/>
            </p:nvSpPr>
            <p:spPr>
              <a:xfrm>
                <a:off x="564075" y="3865975"/>
                <a:ext cx="1043350" cy="166400"/>
              </a:xfrm>
              <a:custGeom>
                <a:avLst/>
                <a:gdLst/>
                <a:ahLst/>
                <a:cxnLst/>
                <a:rect l="l" t="t" r="r" b="b"/>
                <a:pathLst>
                  <a:path w="41734" h="6656" extrusionOk="0">
                    <a:moveTo>
                      <a:pt x="8667" y="1"/>
                    </a:moveTo>
                    <a:cubicBezTo>
                      <a:pt x="6294" y="1"/>
                      <a:pt x="4269" y="1458"/>
                      <a:pt x="3405" y="3522"/>
                    </a:cubicBezTo>
                    <a:lnTo>
                      <a:pt x="0" y="3522"/>
                    </a:lnTo>
                    <a:lnTo>
                      <a:pt x="0" y="5778"/>
                    </a:lnTo>
                    <a:cubicBezTo>
                      <a:pt x="0" y="6256"/>
                      <a:pt x="387" y="6655"/>
                      <a:pt x="877" y="6655"/>
                    </a:cubicBezTo>
                    <a:lnTo>
                      <a:pt x="41734" y="6655"/>
                    </a:lnTo>
                    <a:lnTo>
                      <a:pt x="41734" y="3522"/>
                    </a:lnTo>
                    <a:lnTo>
                      <a:pt x="39554" y="3522"/>
                    </a:lnTo>
                    <a:cubicBezTo>
                      <a:pt x="38703" y="1458"/>
                      <a:pt x="36666" y="1"/>
                      <a:pt x="34293" y="1"/>
                    </a:cubicBezTo>
                    <a:cubicBezTo>
                      <a:pt x="31920" y="1"/>
                      <a:pt x="29895" y="1458"/>
                      <a:pt x="29031" y="3522"/>
                    </a:cubicBezTo>
                    <a:lnTo>
                      <a:pt x="13929" y="3522"/>
                    </a:lnTo>
                    <a:cubicBezTo>
                      <a:pt x="13078" y="1458"/>
                      <a:pt x="11040" y="1"/>
                      <a:pt x="866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0" name="Google Shape;1910;p38"/>
              <p:cNvSpPr/>
              <p:nvPr/>
            </p:nvSpPr>
            <p:spPr>
              <a:xfrm>
                <a:off x="1545825" y="4008175"/>
                <a:ext cx="413050" cy="45150"/>
              </a:xfrm>
              <a:custGeom>
                <a:avLst/>
                <a:gdLst/>
                <a:ahLst/>
                <a:cxnLst/>
                <a:rect l="l" t="t" r="r" b="b"/>
                <a:pathLst>
                  <a:path w="16522" h="1806" extrusionOk="0">
                    <a:moveTo>
                      <a:pt x="658" y="0"/>
                    </a:moveTo>
                    <a:cubicBezTo>
                      <a:pt x="297" y="0"/>
                      <a:pt x="1" y="297"/>
                      <a:pt x="1" y="671"/>
                    </a:cubicBezTo>
                    <a:lnTo>
                      <a:pt x="1" y="1135"/>
                    </a:lnTo>
                    <a:cubicBezTo>
                      <a:pt x="1" y="1509"/>
                      <a:pt x="297" y="1806"/>
                      <a:pt x="658" y="1806"/>
                    </a:cubicBezTo>
                    <a:lnTo>
                      <a:pt x="15851" y="1806"/>
                    </a:lnTo>
                    <a:cubicBezTo>
                      <a:pt x="16225" y="1806"/>
                      <a:pt x="16521" y="1509"/>
                      <a:pt x="16521" y="1135"/>
                    </a:cubicBezTo>
                    <a:lnTo>
                      <a:pt x="16521" y="671"/>
                    </a:lnTo>
                    <a:cubicBezTo>
                      <a:pt x="16521" y="297"/>
                      <a:pt x="16225" y="0"/>
                      <a:pt x="1585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1" name="Google Shape;1911;p38"/>
              <p:cNvSpPr/>
              <p:nvPr/>
            </p:nvSpPr>
            <p:spPr>
              <a:xfrm>
                <a:off x="1545825" y="4008175"/>
                <a:ext cx="62250" cy="45150"/>
              </a:xfrm>
              <a:custGeom>
                <a:avLst/>
                <a:gdLst/>
                <a:ahLst/>
                <a:cxnLst/>
                <a:rect l="l" t="t" r="r" b="b"/>
                <a:pathLst>
                  <a:path w="2490" h="1806" extrusionOk="0">
                    <a:moveTo>
                      <a:pt x="555" y="0"/>
                    </a:moveTo>
                    <a:cubicBezTo>
                      <a:pt x="246" y="0"/>
                      <a:pt x="1" y="258"/>
                      <a:pt x="1" y="568"/>
                    </a:cubicBezTo>
                    <a:lnTo>
                      <a:pt x="1" y="1251"/>
                    </a:lnTo>
                    <a:cubicBezTo>
                      <a:pt x="1" y="1561"/>
                      <a:pt x="246" y="1806"/>
                      <a:pt x="555" y="1806"/>
                    </a:cubicBezTo>
                    <a:lnTo>
                      <a:pt x="2490" y="1806"/>
                    </a:lnTo>
                    <a:lnTo>
                      <a:pt x="2490" y="0"/>
                    </a:lnTo>
                    <a:close/>
                  </a:path>
                </a:pathLst>
              </a:custGeom>
              <a:solidFill>
                <a:srgbClr val="092553">
                  <a:alpha val="154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2" name="Google Shape;1912;p38"/>
              <p:cNvSpPr/>
              <p:nvPr/>
            </p:nvSpPr>
            <p:spPr>
              <a:xfrm>
                <a:off x="975475" y="3826650"/>
                <a:ext cx="289550" cy="207325"/>
              </a:xfrm>
              <a:custGeom>
                <a:avLst/>
                <a:gdLst/>
                <a:ahLst/>
                <a:cxnLst/>
                <a:rect l="l" t="t" r="r" b="b"/>
                <a:pathLst>
                  <a:path w="11582" h="8293" extrusionOk="0">
                    <a:moveTo>
                      <a:pt x="903" y="0"/>
                    </a:moveTo>
                    <a:cubicBezTo>
                      <a:pt x="400" y="0"/>
                      <a:pt x="1" y="400"/>
                      <a:pt x="1" y="903"/>
                    </a:cubicBezTo>
                    <a:lnTo>
                      <a:pt x="1" y="7390"/>
                    </a:lnTo>
                    <a:cubicBezTo>
                      <a:pt x="1" y="7893"/>
                      <a:pt x="400" y="8293"/>
                      <a:pt x="903" y="8293"/>
                    </a:cubicBezTo>
                    <a:lnTo>
                      <a:pt x="10679" y="8293"/>
                    </a:lnTo>
                    <a:cubicBezTo>
                      <a:pt x="11182" y="8293"/>
                      <a:pt x="11582" y="7893"/>
                      <a:pt x="11582" y="7390"/>
                    </a:cubicBezTo>
                    <a:lnTo>
                      <a:pt x="11582" y="903"/>
                    </a:lnTo>
                    <a:cubicBezTo>
                      <a:pt x="11582" y="400"/>
                      <a:pt x="11182" y="0"/>
                      <a:pt x="1067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3" name="Google Shape;1913;p38"/>
              <p:cNvSpPr/>
              <p:nvPr/>
            </p:nvSpPr>
            <p:spPr>
              <a:xfrm>
                <a:off x="996750" y="3860800"/>
                <a:ext cx="82900" cy="29125"/>
              </a:xfrm>
              <a:custGeom>
                <a:avLst/>
                <a:gdLst/>
                <a:ahLst/>
                <a:cxnLst/>
                <a:rect l="l" t="t" r="r" b="b"/>
                <a:pathLst>
                  <a:path w="3316" h="1165" extrusionOk="0">
                    <a:moveTo>
                      <a:pt x="2977" y="1"/>
                    </a:moveTo>
                    <a:cubicBezTo>
                      <a:pt x="2969" y="1"/>
                      <a:pt x="2962" y="1"/>
                      <a:pt x="2954" y="1"/>
                    </a:cubicBezTo>
                    <a:lnTo>
                      <a:pt x="310" y="246"/>
                    </a:lnTo>
                    <a:cubicBezTo>
                      <a:pt x="130" y="259"/>
                      <a:pt x="1" y="414"/>
                      <a:pt x="1" y="582"/>
                    </a:cubicBezTo>
                    <a:cubicBezTo>
                      <a:pt x="1" y="762"/>
                      <a:pt x="143" y="904"/>
                      <a:pt x="310" y="917"/>
                    </a:cubicBezTo>
                    <a:lnTo>
                      <a:pt x="2954" y="1162"/>
                    </a:lnTo>
                    <a:cubicBezTo>
                      <a:pt x="2968" y="1164"/>
                      <a:pt x="2982" y="1165"/>
                      <a:pt x="2996" y="1165"/>
                    </a:cubicBezTo>
                    <a:cubicBezTo>
                      <a:pt x="3171" y="1165"/>
                      <a:pt x="3315" y="1018"/>
                      <a:pt x="3315" y="827"/>
                    </a:cubicBezTo>
                    <a:lnTo>
                      <a:pt x="3315" y="337"/>
                    </a:lnTo>
                    <a:cubicBezTo>
                      <a:pt x="3315" y="151"/>
                      <a:pt x="3160" y="1"/>
                      <a:pt x="297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4" name="Google Shape;1914;p38"/>
              <p:cNvSpPr/>
              <p:nvPr/>
            </p:nvSpPr>
            <p:spPr>
              <a:xfrm>
                <a:off x="1263725" y="3495200"/>
                <a:ext cx="281800" cy="297675"/>
              </a:xfrm>
              <a:custGeom>
                <a:avLst/>
                <a:gdLst/>
                <a:ahLst/>
                <a:cxnLst/>
                <a:rect l="l" t="t" r="r" b="b"/>
                <a:pathLst>
                  <a:path w="11272" h="11907" extrusionOk="0">
                    <a:moveTo>
                      <a:pt x="1251" y="1"/>
                    </a:moveTo>
                    <a:cubicBezTo>
                      <a:pt x="529" y="1"/>
                      <a:pt x="0" y="671"/>
                      <a:pt x="181" y="1381"/>
                    </a:cubicBezTo>
                    <a:lnTo>
                      <a:pt x="2683" y="11182"/>
                    </a:lnTo>
                    <a:cubicBezTo>
                      <a:pt x="2683" y="11182"/>
                      <a:pt x="5128" y="11907"/>
                      <a:pt x="7815" y="11907"/>
                    </a:cubicBezTo>
                    <a:cubicBezTo>
                      <a:pt x="8169" y="11907"/>
                      <a:pt x="8528" y="11894"/>
                      <a:pt x="8886" y="11866"/>
                    </a:cubicBezTo>
                    <a:cubicBezTo>
                      <a:pt x="10975" y="11698"/>
                      <a:pt x="11272" y="11182"/>
                      <a:pt x="11272" y="11182"/>
                    </a:cubicBezTo>
                    <a:lnTo>
                      <a:pt x="8189" y="981"/>
                    </a:lnTo>
                    <a:cubicBezTo>
                      <a:pt x="8022" y="401"/>
                      <a:pt x="7480" y="1"/>
                      <a:pt x="6861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5" name="Google Shape;1915;p38"/>
              <p:cNvSpPr/>
              <p:nvPr/>
            </p:nvSpPr>
            <p:spPr>
              <a:xfrm>
                <a:off x="998700" y="3495200"/>
                <a:ext cx="284700" cy="279575"/>
              </a:xfrm>
              <a:custGeom>
                <a:avLst/>
                <a:gdLst/>
                <a:ahLst/>
                <a:cxnLst/>
                <a:rect l="l" t="t" r="r" b="b"/>
                <a:pathLst>
                  <a:path w="11388" h="11183" extrusionOk="0">
                    <a:moveTo>
                      <a:pt x="1806" y="1"/>
                    </a:moveTo>
                    <a:cubicBezTo>
                      <a:pt x="1174" y="1"/>
                      <a:pt x="658" y="491"/>
                      <a:pt x="619" y="1123"/>
                    </a:cubicBezTo>
                    <a:lnTo>
                      <a:pt x="619" y="1110"/>
                    </a:lnTo>
                    <a:lnTo>
                      <a:pt x="0" y="11182"/>
                    </a:lnTo>
                    <a:lnTo>
                      <a:pt x="11388" y="11182"/>
                    </a:lnTo>
                    <a:lnTo>
                      <a:pt x="9247" y="1020"/>
                    </a:lnTo>
                    <a:cubicBezTo>
                      <a:pt x="9118" y="426"/>
                      <a:pt x="8602" y="1"/>
                      <a:pt x="798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6" name="Google Shape;1916;p38"/>
              <p:cNvSpPr/>
              <p:nvPr/>
            </p:nvSpPr>
            <p:spPr>
              <a:xfrm>
                <a:off x="1292075" y="3622250"/>
                <a:ext cx="176075" cy="170675"/>
              </a:xfrm>
              <a:custGeom>
                <a:avLst/>
                <a:gdLst/>
                <a:ahLst/>
                <a:cxnLst/>
                <a:rect l="l" t="t" r="r" b="b"/>
                <a:pathLst>
                  <a:path w="7043" h="6827" extrusionOk="0">
                    <a:moveTo>
                      <a:pt x="272" y="0"/>
                    </a:moveTo>
                    <a:cubicBezTo>
                      <a:pt x="182" y="0"/>
                      <a:pt x="91" y="13"/>
                      <a:pt x="1" y="39"/>
                    </a:cubicBezTo>
                    <a:lnTo>
                      <a:pt x="1549" y="6100"/>
                    </a:lnTo>
                    <a:cubicBezTo>
                      <a:pt x="1549" y="6100"/>
                      <a:pt x="4012" y="6826"/>
                      <a:pt x="6710" y="6826"/>
                    </a:cubicBezTo>
                    <a:cubicBezTo>
                      <a:pt x="6820" y="6826"/>
                      <a:pt x="6931" y="6825"/>
                      <a:pt x="7043" y="6822"/>
                    </a:cubicBezTo>
                    <a:lnTo>
                      <a:pt x="6849" y="6126"/>
                    </a:lnTo>
                    <a:lnTo>
                      <a:pt x="6849" y="6139"/>
                    </a:lnTo>
                    <a:lnTo>
                      <a:pt x="5095" y="6139"/>
                    </a:lnTo>
                    <a:lnTo>
                      <a:pt x="5095" y="4501"/>
                    </a:lnTo>
                    <a:cubicBezTo>
                      <a:pt x="5095" y="3688"/>
                      <a:pt x="4437" y="3018"/>
                      <a:pt x="3625" y="3018"/>
                    </a:cubicBezTo>
                    <a:lnTo>
                      <a:pt x="3006" y="3018"/>
                    </a:lnTo>
                    <a:cubicBezTo>
                      <a:pt x="3638" y="3018"/>
                      <a:pt x="4141" y="2515"/>
                      <a:pt x="4141" y="1883"/>
                    </a:cubicBezTo>
                    <a:lnTo>
                      <a:pt x="4141" y="1135"/>
                    </a:lnTo>
                    <a:cubicBezTo>
                      <a:pt x="4141" y="516"/>
                      <a:pt x="3638" y="0"/>
                      <a:pt x="3006" y="0"/>
                    </a:cubicBezTo>
                    <a:close/>
                  </a:path>
                </a:pathLst>
              </a:custGeom>
              <a:solidFill>
                <a:srgbClr val="FFFFFF">
                  <a:alpha val="428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7" name="Google Shape;1917;p38"/>
              <p:cNvSpPr/>
              <p:nvPr/>
            </p:nvSpPr>
            <p:spPr>
              <a:xfrm>
                <a:off x="998375" y="3613525"/>
                <a:ext cx="187975" cy="161250"/>
              </a:xfrm>
              <a:custGeom>
                <a:avLst/>
                <a:gdLst/>
                <a:ahLst/>
                <a:cxnLst/>
                <a:rect l="l" t="t" r="r" b="b"/>
                <a:pathLst>
                  <a:path w="7519" h="6450" extrusionOk="0">
                    <a:moveTo>
                      <a:pt x="851" y="1"/>
                    </a:moveTo>
                    <a:cubicBezTo>
                      <a:pt x="684" y="1"/>
                      <a:pt x="542" y="40"/>
                      <a:pt x="400" y="91"/>
                    </a:cubicBezTo>
                    <a:lnTo>
                      <a:pt x="232" y="2838"/>
                    </a:lnTo>
                    <a:cubicBezTo>
                      <a:pt x="413" y="2954"/>
                      <a:pt x="619" y="3019"/>
                      <a:pt x="851" y="3019"/>
                    </a:cubicBezTo>
                    <a:lnTo>
                      <a:pt x="219" y="3019"/>
                    </a:lnTo>
                    <a:lnTo>
                      <a:pt x="0" y="6449"/>
                    </a:lnTo>
                    <a:lnTo>
                      <a:pt x="7519" y="6449"/>
                    </a:lnTo>
                    <a:lnTo>
                      <a:pt x="7429" y="6127"/>
                    </a:lnTo>
                    <a:lnTo>
                      <a:pt x="5688" y="6127"/>
                    </a:lnTo>
                    <a:lnTo>
                      <a:pt x="5688" y="4502"/>
                    </a:lnTo>
                    <a:cubicBezTo>
                      <a:pt x="5688" y="3676"/>
                      <a:pt x="5017" y="3019"/>
                      <a:pt x="4204" y="3019"/>
                    </a:cubicBezTo>
                    <a:lnTo>
                      <a:pt x="3585" y="3019"/>
                    </a:lnTo>
                    <a:cubicBezTo>
                      <a:pt x="4217" y="3019"/>
                      <a:pt x="4720" y="2516"/>
                      <a:pt x="4720" y="1884"/>
                    </a:cubicBezTo>
                    <a:lnTo>
                      <a:pt x="4720" y="1136"/>
                    </a:lnTo>
                    <a:cubicBezTo>
                      <a:pt x="4720" y="504"/>
                      <a:pt x="4217" y="1"/>
                      <a:pt x="3585" y="1"/>
                    </a:cubicBezTo>
                    <a:close/>
                  </a:path>
                </a:pathLst>
              </a:custGeom>
              <a:solidFill>
                <a:srgbClr val="FFFFFF">
                  <a:alpha val="428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8" name="Google Shape;1918;p38"/>
              <p:cNvSpPr/>
              <p:nvPr/>
            </p:nvSpPr>
            <p:spPr>
              <a:xfrm>
                <a:off x="622100" y="3495200"/>
                <a:ext cx="352100" cy="279575"/>
              </a:xfrm>
              <a:custGeom>
                <a:avLst/>
                <a:gdLst/>
                <a:ahLst/>
                <a:cxnLst/>
                <a:rect l="l" t="t" r="r" b="b"/>
                <a:pathLst>
                  <a:path w="14084" h="11183" extrusionOk="0">
                    <a:moveTo>
                      <a:pt x="6024" y="1"/>
                    </a:moveTo>
                    <a:cubicBezTo>
                      <a:pt x="5121" y="1"/>
                      <a:pt x="4308" y="542"/>
                      <a:pt x="3973" y="1381"/>
                    </a:cubicBezTo>
                    <a:lnTo>
                      <a:pt x="1" y="11182"/>
                    </a:lnTo>
                    <a:lnTo>
                      <a:pt x="13426" y="11182"/>
                    </a:lnTo>
                    <a:lnTo>
                      <a:pt x="14032" y="1510"/>
                    </a:lnTo>
                    <a:cubicBezTo>
                      <a:pt x="14084" y="697"/>
                      <a:pt x="13426" y="1"/>
                      <a:pt x="1261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9" name="Google Shape;1919;p38"/>
              <p:cNvSpPr/>
              <p:nvPr/>
            </p:nvSpPr>
            <p:spPr>
              <a:xfrm>
                <a:off x="551825" y="3856950"/>
                <a:ext cx="38700" cy="69025"/>
              </a:xfrm>
              <a:custGeom>
                <a:avLst/>
                <a:gdLst/>
                <a:ahLst/>
                <a:cxnLst/>
                <a:rect l="l" t="t" r="r" b="b"/>
                <a:pathLst>
                  <a:path w="1548" h="2761" extrusionOk="0">
                    <a:moveTo>
                      <a:pt x="684" y="1"/>
                    </a:moveTo>
                    <a:cubicBezTo>
                      <a:pt x="310" y="1"/>
                      <a:pt x="0" y="297"/>
                      <a:pt x="0" y="684"/>
                    </a:cubicBezTo>
                    <a:lnTo>
                      <a:pt x="0" y="2064"/>
                    </a:lnTo>
                    <a:cubicBezTo>
                      <a:pt x="0" y="2451"/>
                      <a:pt x="310" y="2761"/>
                      <a:pt x="684" y="2761"/>
                    </a:cubicBezTo>
                    <a:lnTo>
                      <a:pt x="1548" y="2761"/>
                    </a:lnTo>
                    <a:lnTo>
                      <a:pt x="1548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0" name="Google Shape;1920;p38"/>
              <p:cNvSpPr/>
              <p:nvPr/>
            </p:nvSpPr>
            <p:spPr>
              <a:xfrm>
                <a:off x="1332400" y="3775050"/>
                <a:ext cx="213125" cy="17800"/>
              </a:xfrm>
              <a:custGeom>
                <a:avLst/>
                <a:gdLst/>
                <a:ahLst/>
                <a:cxnLst/>
                <a:rect l="l" t="t" r="r" b="b"/>
                <a:pathLst>
                  <a:path w="8525" h="712" extrusionOk="0">
                    <a:moveTo>
                      <a:pt x="0" y="1"/>
                    </a:moveTo>
                    <a:cubicBezTo>
                      <a:pt x="395" y="114"/>
                      <a:pt x="2648" y="711"/>
                      <a:pt x="5090" y="711"/>
                    </a:cubicBezTo>
                    <a:cubicBezTo>
                      <a:pt x="5437" y="711"/>
                      <a:pt x="5789" y="699"/>
                      <a:pt x="6139" y="672"/>
                    </a:cubicBezTo>
                    <a:cubicBezTo>
                      <a:pt x="7996" y="530"/>
                      <a:pt x="8447" y="104"/>
                      <a:pt x="852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1" name="Google Shape;1921;p38"/>
              <p:cNvSpPr/>
              <p:nvPr/>
            </p:nvSpPr>
            <p:spPr>
              <a:xfrm>
                <a:off x="1633200" y="3905650"/>
                <a:ext cx="76125" cy="76100"/>
              </a:xfrm>
              <a:custGeom>
                <a:avLst/>
                <a:gdLst/>
                <a:ahLst/>
                <a:cxnLst/>
                <a:rect l="l" t="t" r="r" b="b"/>
                <a:pathLst>
                  <a:path w="3045" h="3044" extrusionOk="0">
                    <a:moveTo>
                      <a:pt x="1522" y="0"/>
                    </a:moveTo>
                    <a:cubicBezTo>
                      <a:pt x="684" y="0"/>
                      <a:pt x="1" y="684"/>
                      <a:pt x="1" y="1522"/>
                    </a:cubicBezTo>
                    <a:cubicBezTo>
                      <a:pt x="1" y="2360"/>
                      <a:pt x="684" y="3044"/>
                      <a:pt x="1522" y="3044"/>
                    </a:cubicBezTo>
                    <a:cubicBezTo>
                      <a:pt x="2361" y="3044"/>
                      <a:pt x="3044" y="2360"/>
                      <a:pt x="3044" y="1522"/>
                    </a:cubicBezTo>
                    <a:cubicBezTo>
                      <a:pt x="3044" y="684"/>
                      <a:pt x="2361" y="0"/>
                      <a:pt x="1522" y="0"/>
                    </a:cubicBezTo>
                    <a:close/>
                  </a:path>
                </a:pathLst>
              </a:custGeom>
              <a:solidFill>
                <a:srgbClr val="FFFFFF">
                  <a:alpha val="428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2" name="Google Shape;1922;p38"/>
              <p:cNvSpPr/>
              <p:nvPr/>
            </p:nvSpPr>
            <p:spPr>
              <a:xfrm>
                <a:off x="1664150" y="3905650"/>
                <a:ext cx="45175" cy="76100"/>
              </a:xfrm>
              <a:custGeom>
                <a:avLst/>
                <a:gdLst/>
                <a:ahLst/>
                <a:cxnLst/>
                <a:rect l="l" t="t" r="r" b="b"/>
                <a:pathLst>
                  <a:path w="1807" h="3044" extrusionOk="0">
                    <a:moveTo>
                      <a:pt x="284" y="0"/>
                    </a:moveTo>
                    <a:cubicBezTo>
                      <a:pt x="194" y="0"/>
                      <a:pt x="91" y="0"/>
                      <a:pt x="1" y="26"/>
                    </a:cubicBezTo>
                    <a:cubicBezTo>
                      <a:pt x="710" y="155"/>
                      <a:pt x="1252" y="774"/>
                      <a:pt x="1252" y="1522"/>
                    </a:cubicBezTo>
                    <a:cubicBezTo>
                      <a:pt x="1252" y="2270"/>
                      <a:pt x="710" y="2889"/>
                      <a:pt x="1" y="3018"/>
                    </a:cubicBezTo>
                    <a:cubicBezTo>
                      <a:pt x="91" y="3031"/>
                      <a:pt x="194" y="3044"/>
                      <a:pt x="284" y="3044"/>
                    </a:cubicBezTo>
                    <a:cubicBezTo>
                      <a:pt x="1123" y="3044"/>
                      <a:pt x="1806" y="2360"/>
                      <a:pt x="1806" y="1522"/>
                    </a:cubicBezTo>
                    <a:cubicBezTo>
                      <a:pt x="1806" y="684"/>
                      <a:pt x="1123" y="0"/>
                      <a:pt x="284" y="0"/>
                    </a:cubicBezTo>
                    <a:close/>
                  </a:path>
                </a:pathLst>
              </a:custGeom>
              <a:solidFill>
                <a:srgbClr val="092553">
                  <a:alpha val="333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3" name="Google Shape;1923;p38"/>
              <p:cNvSpPr/>
              <p:nvPr/>
            </p:nvSpPr>
            <p:spPr>
              <a:xfrm>
                <a:off x="1847275" y="3905650"/>
                <a:ext cx="76125" cy="76100"/>
              </a:xfrm>
              <a:custGeom>
                <a:avLst/>
                <a:gdLst/>
                <a:ahLst/>
                <a:cxnLst/>
                <a:rect l="l" t="t" r="r" b="b"/>
                <a:pathLst>
                  <a:path w="3045" h="3044" extrusionOk="0">
                    <a:moveTo>
                      <a:pt x="1523" y="0"/>
                    </a:moveTo>
                    <a:cubicBezTo>
                      <a:pt x="684" y="0"/>
                      <a:pt x="1" y="684"/>
                      <a:pt x="1" y="1522"/>
                    </a:cubicBezTo>
                    <a:cubicBezTo>
                      <a:pt x="1" y="2360"/>
                      <a:pt x="684" y="3044"/>
                      <a:pt x="1523" y="3044"/>
                    </a:cubicBezTo>
                    <a:cubicBezTo>
                      <a:pt x="2374" y="3044"/>
                      <a:pt x="3045" y="2360"/>
                      <a:pt x="3045" y="1522"/>
                    </a:cubicBezTo>
                    <a:cubicBezTo>
                      <a:pt x="3045" y="684"/>
                      <a:pt x="2374" y="0"/>
                      <a:pt x="1523" y="0"/>
                    </a:cubicBezTo>
                    <a:close/>
                  </a:path>
                </a:pathLst>
              </a:custGeom>
              <a:solidFill>
                <a:srgbClr val="FFFFFF">
                  <a:alpha val="428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4" name="Google Shape;1924;p38"/>
              <p:cNvSpPr/>
              <p:nvPr/>
            </p:nvSpPr>
            <p:spPr>
              <a:xfrm>
                <a:off x="1877600" y="3905650"/>
                <a:ext cx="46125" cy="76100"/>
              </a:xfrm>
              <a:custGeom>
                <a:avLst/>
                <a:gdLst/>
                <a:ahLst/>
                <a:cxnLst/>
                <a:rect l="l" t="t" r="r" b="b"/>
                <a:pathLst>
                  <a:path w="1845" h="3044" extrusionOk="0">
                    <a:moveTo>
                      <a:pt x="310" y="0"/>
                    </a:moveTo>
                    <a:cubicBezTo>
                      <a:pt x="207" y="0"/>
                      <a:pt x="103" y="13"/>
                      <a:pt x="0" y="26"/>
                    </a:cubicBezTo>
                    <a:cubicBezTo>
                      <a:pt x="684" y="181"/>
                      <a:pt x="1200" y="787"/>
                      <a:pt x="1200" y="1522"/>
                    </a:cubicBezTo>
                    <a:cubicBezTo>
                      <a:pt x="1200" y="2257"/>
                      <a:pt x="684" y="2863"/>
                      <a:pt x="0" y="3005"/>
                    </a:cubicBezTo>
                    <a:cubicBezTo>
                      <a:pt x="103" y="3031"/>
                      <a:pt x="207" y="3044"/>
                      <a:pt x="310" y="3044"/>
                    </a:cubicBezTo>
                    <a:cubicBezTo>
                      <a:pt x="1161" y="3044"/>
                      <a:pt x="1844" y="2360"/>
                      <a:pt x="1844" y="1522"/>
                    </a:cubicBezTo>
                    <a:cubicBezTo>
                      <a:pt x="1844" y="684"/>
                      <a:pt x="1161" y="0"/>
                      <a:pt x="310" y="0"/>
                    </a:cubicBezTo>
                    <a:close/>
                  </a:path>
                </a:pathLst>
              </a:custGeom>
              <a:solidFill>
                <a:srgbClr val="092553">
                  <a:alpha val="333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5" name="Google Shape;1925;p38"/>
              <p:cNvSpPr/>
              <p:nvPr/>
            </p:nvSpPr>
            <p:spPr>
              <a:xfrm>
                <a:off x="1728325" y="3908875"/>
                <a:ext cx="108675" cy="18075"/>
              </a:xfrm>
              <a:custGeom>
                <a:avLst/>
                <a:gdLst/>
                <a:ahLst/>
                <a:cxnLst/>
                <a:rect l="l" t="t" r="r" b="b"/>
                <a:pathLst>
                  <a:path w="4347" h="723" extrusionOk="0">
                    <a:moveTo>
                      <a:pt x="361" y="0"/>
                    </a:moveTo>
                    <a:cubicBezTo>
                      <a:pt x="155" y="0"/>
                      <a:pt x="0" y="168"/>
                      <a:pt x="0" y="361"/>
                    </a:cubicBezTo>
                    <a:cubicBezTo>
                      <a:pt x="0" y="567"/>
                      <a:pt x="155" y="722"/>
                      <a:pt x="361" y="722"/>
                    </a:cubicBezTo>
                    <a:lnTo>
                      <a:pt x="3985" y="722"/>
                    </a:lnTo>
                    <a:cubicBezTo>
                      <a:pt x="4191" y="722"/>
                      <a:pt x="4346" y="567"/>
                      <a:pt x="4346" y="361"/>
                    </a:cubicBezTo>
                    <a:cubicBezTo>
                      <a:pt x="4346" y="168"/>
                      <a:pt x="4191" y="0"/>
                      <a:pt x="3985" y="0"/>
                    </a:cubicBezTo>
                    <a:close/>
                  </a:path>
                </a:pathLst>
              </a:custGeom>
              <a:solidFill>
                <a:srgbClr val="FFFFFF">
                  <a:alpha val="428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6" name="Google Shape;1926;p38"/>
              <p:cNvSpPr/>
              <p:nvPr/>
            </p:nvSpPr>
            <p:spPr>
              <a:xfrm>
                <a:off x="1728325" y="3935300"/>
                <a:ext cx="108675" cy="18075"/>
              </a:xfrm>
              <a:custGeom>
                <a:avLst/>
                <a:gdLst/>
                <a:ahLst/>
                <a:cxnLst/>
                <a:rect l="l" t="t" r="r" b="b"/>
                <a:pathLst>
                  <a:path w="4347" h="723" extrusionOk="0">
                    <a:moveTo>
                      <a:pt x="361" y="1"/>
                    </a:moveTo>
                    <a:cubicBezTo>
                      <a:pt x="155" y="1"/>
                      <a:pt x="0" y="155"/>
                      <a:pt x="0" y="362"/>
                    </a:cubicBezTo>
                    <a:cubicBezTo>
                      <a:pt x="0" y="555"/>
                      <a:pt x="155" y="723"/>
                      <a:pt x="361" y="723"/>
                    </a:cubicBezTo>
                    <a:lnTo>
                      <a:pt x="3985" y="723"/>
                    </a:lnTo>
                    <a:cubicBezTo>
                      <a:pt x="4191" y="723"/>
                      <a:pt x="4346" y="555"/>
                      <a:pt x="4346" y="362"/>
                    </a:cubicBezTo>
                    <a:cubicBezTo>
                      <a:pt x="4346" y="155"/>
                      <a:pt x="4191" y="1"/>
                      <a:pt x="3985" y="1"/>
                    </a:cubicBezTo>
                    <a:close/>
                  </a:path>
                </a:pathLst>
              </a:custGeom>
              <a:solidFill>
                <a:srgbClr val="FFFFFF">
                  <a:alpha val="428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7" name="Google Shape;1927;p38"/>
              <p:cNvSpPr/>
              <p:nvPr/>
            </p:nvSpPr>
            <p:spPr>
              <a:xfrm>
                <a:off x="1728325" y="3961425"/>
                <a:ext cx="108675" cy="18075"/>
              </a:xfrm>
              <a:custGeom>
                <a:avLst/>
                <a:gdLst/>
                <a:ahLst/>
                <a:cxnLst/>
                <a:rect l="l" t="t" r="r" b="b"/>
                <a:pathLst>
                  <a:path w="4347" h="723" extrusionOk="0">
                    <a:moveTo>
                      <a:pt x="361" y="0"/>
                    </a:moveTo>
                    <a:cubicBezTo>
                      <a:pt x="155" y="0"/>
                      <a:pt x="0" y="155"/>
                      <a:pt x="0" y="361"/>
                    </a:cubicBezTo>
                    <a:cubicBezTo>
                      <a:pt x="0" y="555"/>
                      <a:pt x="155" y="722"/>
                      <a:pt x="361" y="722"/>
                    </a:cubicBezTo>
                    <a:lnTo>
                      <a:pt x="3985" y="722"/>
                    </a:lnTo>
                    <a:cubicBezTo>
                      <a:pt x="4191" y="722"/>
                      <a:pt x="4346" y="555"/>
                      <a:pt x="4346" y="361"/>
                    </a:cubicBezTo>
                    <a:cubicBezTo>
                      <a:pt x="4346" y="155"/>
                      <a:pt x="4191" y="0"/>
                      <a:pt x="3985" y="0"/>
                    </a:cubicBezTo>
                    <a:close/>
                  </a:path>
                </a:pathLst>
              </a:custGeom>
              <a:solidFill>
                <a:srgbClr val="FFFFFF">
                  <a:alpha val="428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8" name="Google Shape;1928;p38"/>
              <p:cNvSpPr/>
              <p:nvPr/>
            </p:nvSpPr>
            <p:spPr>
              <a:xfrm>
                <a:off x="668225" y="3903925"/>
                <a:ext cx="225050" cy="209475"/>
              </a:xfrm>
              <a:custGeom>
                <a:avLst/>
                <a:gdLst/>
                <a:ahLst/>
                <a:cxnLst/>
                <a:rect l="l" t="t" r="r" b="b"/>
                <a:pathLst>
                  <a:path w="9002" h="8379" extrusionOk="0">
                    <a:moveTo>
                      <a:pt x="4494" y="1"/>
                    </a:moveTo>
                    <a:cubicBezTo>
                      <a:pt x="2477" y="1"/>
                      <a:pt x="699" y="1470"/>
                      <a:pt x="374" y="3525"/>
                    </a:cubicBezTo>
                    <a:cubicBezTo>
                      <a:pt x="0" y="5808"/>
                      <a:pt x="1548" y="7949"/>
                      <a:pt x="3843" y="8323"/>
                    </a:cubicBezTo>
                    <a:cubicBezTo>
                      <a:pt x="4071" y="8360"/>
                      <a:pt x="4297" y="8378"/>
                      <a:pt x="4521" y="8378"/>
                    </a:cubicBezTo>
                    <a:cubicBezTo>
                      <a:pt x="6536" y="8378"/>
                      <a:pt x="8304" y="6909"/>
                      <a:pt x="8641" y="4854"/>
                    </a:cubicBezTo>
                    <a:cubicBezTo>
                      <a:pt x="9002" y="2571"/>
                      <a:pt x="7454" y="417"/>
                      <a:pt x="5172" y="56"/>
                    </a:cubicBezTo>
                    <a:cubicBezTo>
                      <a:pt x="4944" y="19"/>
                      <a:pt x="4717" y="1"/>
                      <a:pt x="449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9" name="Google Shape;1929;p38"/>
              <p:cNvSpPr/>
              <p:nvPr/>
            </p:nvSpPr>
            <p:spPr>
              <a:xfrm>
                <a:off x="721100" y="3948850"/>
                <a:ext cx="119300" cy="119300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4772" extrusionOk="0">
                    <a:moveTo>
                      <a:pt x="2386" y="0"/>
                    </a:moveTo>
                    <a:cubicBezTo>
                      <a:pt x="1071" y="0"/>
                      <a:pt x="0" y="1071"/>
                      <a:pt x="0" y="2386"/>
                    </a:cubicBezTo>
                    <a:cubicBezTo>
                      <a:pt x="0" y="3702"/>
                      <a:pt x="1071" y="4772"/>
                      <a:pt x="2386" y="4772"/>
                    </a:cubicBezTo>
                    <a:cubicBezTo>
                      <a:pt x="3701" y="4772"/>
                      <a:pt x="4772" y="3702"/>
                      <a:pt x="4772" y="2386"/>
                    </a:cubicBezTo>
                    <a:cubicBezTo>
                      <a:pt x="4772" y="1071"/>
                      <a:pt x="3701" y="0"/>
                      <a:pt x="238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0" name="Google Shape;1930;p38"/>
              <p:cNvSpPr/>
              <p:nvPr/>
            </p:nvSpPr>
            <p:spPr>
              <a:xfrm>
                <a:off x="721100" y="3993025"/>
                <a:ext cx="118675" cy="75125"/>
              </a:xfrm>
              <a:custGeom>
                <a:avLst/>
                <a:gdLst/>
                <a:ahLst/>
                <a:cxnLst/>
                <a:rect l="l" t="t" r="r" b="b"/>
                <a:pathLst>
                  <a:path w="4747" h="3005" extrusionOk="0">
                    <a:moveTo>
                      <a:pt x="90" y="0"/>
                    </a:moveTo>
                    <a:cubicBezTo>
                      <a:pt x="39" y="193"/>
                      <a:pt x="0" y="400"/>
                      <a:pt x="0" y="619"/>
                    </a:cubicBezTo>
                    <a:cubicBezTo>
                      <a:pt x="0" y="1935"/>
                      <a:pt x="1071" y="3005"/>
                      <a:pt x="2386" y="3005"/>
                    </a:cubicBezTo>
                    <a:cubicBezTo>
                      <a:pt x="3585" y="3005"/>
                      <a:pt x="4566" y="2128"/>
                      <a:pt x="4746" y="993"/>
                    </a:cubicBezTo>
                    <a:lnTo>
                      <a:pt x="4746" y="993"/>
                    </a:lnTo>
                    <a:cubicBezTo>
                      <a:pt x="4306" y="1060"/>
                      <a:pt x="3895" y="1090"/>
                      <a:pt x="3511" y="1090"/>
                    </a:cubicBezTo>
                    <a:cubicBezTo>
                      <a:pt x="1966" y="1090"/>
                      <a:pt x="855" y="599"/>
                      <a:pt x="90" y="0"/>
                    </a:cubicBezTo>
                    <a:close/>
                  </a:path>
                </a:pathLst>
              </a:custGeom>
              <a:solidFill>
                <a:srgbClr val="092553">
                  <a:alpha val="154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1" name="Google Shape;1931;p38"/>
              <p:cNvSpPr/>
              <p:nvPr/>
            </p:nvSpPr>
            <p:spPr>
              <a:xfrm>
                <a:off x="1304350" y="3903975"/>
                <a:ext cx="234400" cy="209375"/>
              </a:xfrm>
              <a:custGeom>
                <a:avLst/>
                <a:gdLst/>
                <a:ahLst/>
                <a:cxnLst/>
                <a:rect l="l" t="t" r="r" b="b"/>
                <a:pathLst>
                  <a:path w="9376" h="8375" extrusionOk="0">
                    <a:moveTo>
                      <a:pt x="4685" y="1"/>
                    </a:moveTo>
                    <a:cubicBezTo>
                      <a:pt x="2908" y="1"/>
                      <a:pt x="1261" y="1144"/>
                      <a:pt x="696" y="2930"/>
                    </a:cubicBezTo>
                    <a:cubicBezTo>
                      <a:pt x="0" y="5135"/>
                      <a:pt x="1225" y="7483"/>
                      <a:pt x="3431" y="8179"/>
                    </a:cubicBezTo>
                    <a:cubicBezTo>
                      <a:pt x="3850" y="8311"/>
                      <a:pt x="4274" y="8374"/>
                      <a:pt x="4691" y="8374"/>
                    </a:cubicBezTo>
                    <a:cubicBezTo>
                      <a:pt x="6468" y="8374"/>
                      <a:pt x="8115" y="7231"/>
                      <a:pt x="8679" y="5445"/>
                    </a:cubicBezTo>
                    <a:cubicBezTo>
                      <a:pt x="9376" y="3240"/>
                      <a:pt x="8151" y="892"/>
                      <a:pt x="5945" y="196"/>
                    </a:cubicBezTo>
                    <a:cubicBezTo>
                      <a:pt x="5526" y="64"/>
                      <a:pt x="5102" y="1"/>
                      <a:pt x="468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2" name="Google Shape;1932;p38"/>
              <p:cNvSpPr/>
              <p:nvPr/>
            </p:nvSpPr>
            <p:spPr>
              <a:xfrm>
                <a:off x="1361725" y="3948850"/>
                <a:ext cx="119325" cy="119300"/>
              </a:xfrm>
              <a:custGeom>
                <a:avLst/>
                <a:gdLst/>
                <a:ahLst/>
                <a:cxnLst/>
                <a:rect l="l" t="t" r="r" b="b"/>
                <a:pathLst>
                  <a:path w="4773" h="4772" extrusionOk="0">
                    <a:moveTo>
                      <a:pt x="2387" y="0"/>
                    </a:moveTo>
                    <a:cubicBezTo>
                      <a:pt x="1071" y="0"/>
                      <a:pt x="1" y="1071"/>
                      <a:pt x="1" y="2386"/>
                    </a:cubicBezTo>
                    <a:cubicBezTo>
                      <a:pt x="1" y="3702"/>
                      <a:pt x="1071" y="4772"/>
                      <a:pt x="2387" y="4772"/>
                    </a:cubicBezTo>
                    <a:cubicBezTo>
                      <a:pt x="3702" y="4772"/>
                      <a:pt x="4772" y="3702"/>
                      <a:pt x="4772" y="2386"/>
                    </a:cubicBezTo>
                    <a:cubicBezTo>
                      <a:pt x="4772" y="1071"/>
                      <a:pt x="3702" y="0"/>
                      <a:pt x="238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3" name="Google Shape;1933;p38"/>
              <p:cNvSpPr/>
              <p:nvPr/>
            </p:nvSpPr>
            <p:spPr>
              <a:xfrm>
                <a:off x="1361725" y="3993025"/>
                <a:ext cx="118675" cy="75125"/>
              </a:xfrm>
              <a:custGeom>
                <a:avLst/>
                <a:gdLst/>
                <a:ahLst/>
                <a:cxnLst/>
                <a:rect l="l" t="t" r="r" b="b"/>
                <a:pathLst>
                  <a:path w="4747" h="3005" extrusionOk="0">
                    <a:moveTo>
                      <a:pt x="91" y="0"/>
                    </a:moveTo>
                    <a:cubicBezTo>
                      <a:pt x="39" y="193"/>
                      <a:pt x="1" y="400"/>
                      <a:pt x="1" y="619"/>
                    </a:cubicBezTo>
                    <a:cubicBezTo>
                      <a:pt x="1" y="1935"/>
                      <a:pt x="1071" y="3005"/>
                      <a:pt x="2387" y="3005"/>
                    </a:cubicBezTo>
                    <a:cubicBezTo>
                      <a:pt x="3586" y="3005"/>
                      <a:pt x="4566" y="2128"/>
                      <a:pt x="4747" y="993"/>
                    </a:cubicBezTo>
                    <a:lnTo>
                      <a:pt x="4747" y="993"/>
                    </a:lnTo>
                    <a:cubicBezTo>
                      <a:pt x="4307" y="1060"/>
                      <a:pt x="3896" y="1090"/>
                      <a:pt x="3511" y="1090"/>
                    </a:cubicBezTo>
                    <a:cubicBezTo>
                      <a:pt x="1966" y="1090"/>
                      <a:pt x="855" y="599"/>
                      <a:pt x="91" y="0"/>
                    </a:cubicBezTo>
                    <a:close/>
                  </a:path>
                </a:pathLst>
              </a:custGeom>
              <a:solidFill>
                <a:srgbClr val="092553">
                  <a:alpha val="154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4" name="Google Shape;1934;p38"/>
              <p:cNvSpPr/>
              <p:nvPr/>
            </p:nvSpPr>
            <p:spPr>
              <a:xfrm>
                <a:off x="1311100" y="3727350"/>
                <a:ext cx="155750" cy="50000"/>
              </a:xfrm>
              <a:custGeom>
                <a:avLst/>
                <a:gdLst/>
                <a:ahLst/>
                <a:cxnLst/>
                <a:rect l="l" t="t" r="r" b="b"/>
                <a:pathLst>
                  <a:path w="6230" h="2000" extrusionOk="0">
                    <a:moveTo>
                      <a:pt x="1600" y="0"/>
                    </a:moveTo>
                    <a:cubicBezTo>
                      <a:pt x="1149" y="0"/>
                      <a:pt x="723" y="323"/>
                      <a:pt x="504" y="826"/>
                    </a:cubicBezTo>
                    <a:lnTo>
                      <a:pt x="1" y="1999"/>
                    </a:lnTo>
                    <a:lnTo>
                      <a:pt x="6230" y="1999"/>
                    </a:lnTo>
                    <a:lnTo>
                      <a:pt x="5856" y="929"/>
                    </a:lnTo>
                    <a:cubicBezTo>
                      <a:pt x="5662" y="361"/>
                      <a:pt x="5211" y="0"/>
                      <a:pt x="472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5" name="Google Shape;1935;p38"/>
              <p:cNvSpPr/>
              <p:nvPr/>
            </p:nvSpPr>
            <p:spPr>
              <a:xfrm>
                <a:off x="1362050" y="3663500"/>
                <a:ext cx="62900" cy="106175"/>
              </a:xfrm>
              <a:custGeom>
                <a:avLst/>
                <a:gdLst/>
                <a:ahLst/>
                <a:cxnLst/>
                <a:rect l="l" t="t" r="r" b="b"/>
                <a:pathLst>
                  <a:path w="2516" h="4247" extrusionOk="0">
                    <a:moveTo>
                      <a:pt x="439" y="1"/>
                    </a:moveTo>
                    <a:cubicBezTo>
                      <a:pt x="439" y="1"/>
                      <a:pt x="168" y="2541"/>
                      <a:pt x="1" y="2554"/>
                    </a:cubicBezTo>
                    <a:cubicBezTo>
                      <a:pt x="1201" y="3267"/>
                      <a:pt x="1165" y="4247"/>
                      <a:pt x="1961" y="4247"/>
                    </a:cubicBezTo>
                    <a:cubicBezTo>
                      <a:pt x="1986" y="4247"/>
                      <a:pt x="2012" y="4246"/>
                      <a:pt x="2038" y="4244"/>
                    </a:cubicBezTo>
                    <a:cubicBezTo>
                      <a:pt x="2464" y="4218"/>
                      <a:pt x="2515" y="3805"/>
                      <a:pt x="2464" y="3405"/>
                    </a:cubicBezTo>
                    <a:cubicBezTo>
                      <a:pt x="2438" y="3199"/>
                      <a:pt x="2348" y="2993"/>
                      <a:pt x="2193" y="2851"/>
                    </a:cubicBezTo>
                    <a:cubicBezTo>
                      <a:pt x="2167" y="2825"/>
                      <a:pt x="2141" y="2812"/>
                      <a:pt x="2116" y="2799"/>
                    </a:cubicBezTo>
                    <a:lnTo>
                      <a:pt x="2309" y="1716"/>
                    </a:lnTo>
                    <a:lnTo>
                      <a:pt x="439" y="1"/>
                    </a:lnTo>
                    <a:close/>
                  </a:path>
                </a:pathLst>
              </a:custGeom>
              <a:solidFill>
                <a:srgbClr val="FF78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6" name="Google Shape;1936;p38"/>
              <p:cNvSpPr/>
              <p:nvPr/>
            </p:nvSpPr>
            <p:spPr>
              <a:xfrm>
                <a:off x="1341425" y="3566775"/>
                <a:ext cx="125425" cy="159350"/>
              </a:xfrm>
              <a:custGeom>
                <a:avLst/>
                <a:gdLst/>
                <a:ahLst/>
                <a:cxnLst/>
                <a:rect l="l" t="t" r="r" b="b"/>
                <a:pathLst>
                  <a:path w="5017" h="6374" extrusionOk="0">
                    <a:moveTo>
                      <a:pt x="1870" y="1"/>
                    </a:moveTo>
                    <a:cubicBezTo>
                      <a:pt x="838" y="1"/>
                      <a:pt x="0" y="800"/>
                      <a:pt x="0" y="1781"/>
                    </a:cubicBezTo>
                    <a:lnTo>
                      <a:pt x="0" y="3883"/>
                    </a:lnTo>
                    <a:cubicBezTo>
                      <a:pt x="0" y="5211"/>
                      <a:pt x="1664" y="6062"/>
                      <a:pt x="2515" y="6281"/>
                    </a:cubicBezTo>
                    <a:cubicBezTo>
                      <a:pt x="2752" y="6345"/>
                      <a:pt x="2970" y="6374"/>
                      <a:pt x="3169" y="6374"/>
                    </a:cubicBezTo>
                    <a:cubicBezTo>
                      <a:pt x="4518" y="6374"/>
                      <a:pt x="5017" y="5040"/>
                      <a:pt x="5017" y="3883"/>
                    </a:cubicBezTo>
                    <a:lnTo>
                      <a:pt x="5017" y="1781"/>
                    </a:lnTo>
                    <a:cubicBezTo>
                      <a:pt x="5017" y="800"/>
                      <a:pt x="4192" y="1"/>
                      <a:pt x="3160" y="1"/>
                    </a:cubicBezTo>
                    <a:close/>
                  </a:path>
                </a:pathLst>
              </a:custGeom>
              <a:solidFill>
                <a:srgbClr val="FDC9B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7" name="Google Shape;1937;p38"/>
              <p:cNvSpPr/>
              <p:nvPr/>
            </p:nvSpPr>
            <p:spPr>
              <a:xfrm>
                <a:off x="1299825" y="3523900"/>
                <a:ext cx="180575" cy="139950"/>
              </a:xfrm>
              <a:custGeom>
                <a:avLst/>
                <a:gdLst/>
                <a:ahLst/>
                <a:cxnLst/>
                <a:rect l="l" t="t" r="r" b="b"/>
                <a:pathLst>
                  <a:path w="7223" h="5598" extrusionOk="0">
                    <a:moveTo>
                      <a:pt x="4205" y="1"/>
                    </a:moveTo>
                    <a:cubicBezTo>
                      <a:pt x="4115" y="1"/>
                      <a:pt x="4011" y="13"/>
                      <a:pt x="3921" y="39"/>
                    </a:cubicBezTo>
                    <a:cubicBezTo>
                      <a:pt x="2631" y="323"/>
                      <a:pt x="2322" y="1303"/>
                      <a:pt x="2322" y="1303"/>
                    </a:cubicBezTo>
                    <a:lnTo>
                      <a:pt x="2283" y="1303"/>
                    </a:lnTo>
                    <a:cubicBezTo>
                      <a:pt x="2154" y="1303"/>
                      <a:pt x="2012" y="1329"/>
                      <a:pt x="1896" y="1368"/>
                    </a:cubicBezTo>
                    <a:cubicBezTo>
                      <a:pt x="1213" y="1561"/>
                      <a:pt x="1" y="2283"/>
                      <a:pt x="774" y="4979"/>
                    </a:cubicBezTo>
                    <a:lnTo>
                      <a:pt x="1342" y="5108"/>
                    </a:lnTo>
                    <a:lnTo>
                      <a:pt x="1716" y="5598"/>
                    </a:lnTo>
                    <a:lnTo>
                      <a:pt x="2309" y="5262"/>
                    </a:lnTo>
                    <a:cubicBezTo>
                      <a:pt x="2309" y="5262"/>
                      <a:pt x="2928" y="4940"/>
                      <a:pt x="3083" y="2644"/>
                    </a:cubicBezTo>
                    <a:cubicBezTo>
                      <a:pt x="4527" y="3818"/>
                      <a:pt x="6500" y="4231"/>
                      <a:pt x="6668" y="4282"/>
                    </a:cubicBezTo>
                    <a:lnTo>
                      <a:pt x="6668" y="5030"/>
                    </a:lnTo>
                    <a:cubicBezTo>
                      <a:pt x="6990" y="4940"/>
                      <a:pt x="7223" y="4669"/>
                      <a:pt x="7223" y="4347"/>
                    </a:cubicBezTo>
                    <a:lnTo>
                      <a:pt x="7223" y="3083"/>
                    </a:lnTo>
                    <a:cubicBezTo>
                      <a:pt x="7223" y="2915"/>
                      <a:pt x="7210" y="2760"/>
                      <a:pt x="7184" y="2606"/>
                    </a:cubicBezTo>
                    <a:cubicBezTo>
                      <a:pt x="7171" y="2503"/>
                      <a:pt x="7145" y="2412"/>
                      <a:pt x="7119" y="2309"/>
                    </a:cubicBezTo>
                    <a:cubicBezTo>
                      <a:pt x="7107" y="2206"/>
                      <a:pt x="7068" y="2116"/>
                      <a:pt x="7042" y="2025"/>
                    </a:cubicBezTo>
                    <a:cubicBezTo>
                      <a:pt x="6990" y="1883"/>
                      <a:pt x="6926" y="1742"/>
                      <a:pt x="6849" y="1613"/>
                    </a:cubicBezTo>
                    <a:cubicBezTo>
                      <a:pt x="6810" y="1522"/>
                      <a:pt x="6758" y="1445"/>
                      <a:pt x="6707" y="1355"/>
                    </a:cubicBezTo>
                    <a:cubicBezTo>
                      <a:pt x="6681" y="1316"/>
                      <a:pt x="6655" y="1277"/>
                      <a:pt x="6616" y="1239"/>
                    </a:cubicBezTo>
                    <a:cubicBezTo>
                      <a:pt x="6565" y="1161"/>
                      <a:pt x="6500" y="1084"/>
                      <a:pt x="6436" y="1007"/>
                    </a:cubicBezTo>
                    <a:cubicBezTo>
                      <a:pt x="6384" y="955"/>
                      <a:pt x="6333" y="903"/>
                      <a:pt x="6281" y="852"/>
                    </a:cubicBezTo>
                    <a:cubicBezTo>
                      <a:pt x="6062" y="633"/>
                      <a:pt x="5791" y="452"/>
                      <a:pt x="5507" y="310"/>
                    </a:cubicBezTo>
                    <a:cubicBezTo>
                      <a:pt x="5430" y="259"/>
                      <a:pt x="5340" y="220"/>
                      <a:pt x="5237" y="194"/>
                    </a:cubicBezTo>
                    <a:cubicBezTo>
                      <a:pt x="5108" y="142"/>
                      <a:pt x="4966" y="104"/>
                      <a:pt x="4811" y="65"/>
                    </a:cubicBezTo>
                    <a:cubicBezTo>
                      <a:pt x="4617" y="26"/>
                      <a:pt x="4411" y="1"/>
                      <a:pt x="4205" y="1"/>
                    </a:cubicBezTo>
                    <a:close/>
                  </a:path>
                </a:pathLst>
              </a:custGeom>
              <a:solidFill>
                <a:srgbClr val="ED73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8" name="Google Shape;1938;p38"/>
              <p:cNvSpPr/>
              <p:nvPr/>
            </p:nvSpPr>
            <p:spPr>
              <a:xfrm>
                <a:off x="1434275" y="3644150"/>
                <a:ext cx="11625" cy="30675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227" extrusionOk="0">
                    <a:moveTo>
                      <a:pt x="233" y="1"/>
                    </a:moveTo>
                    <a:cubicBezTo>
                      <a:pt x="104" y="1"/>
                      <a:pt x="0" y="607"/>
                      <a:pt x="0" y="826"/>
                    </a:cubicBezTo>
                    <a:cubicBezTo>
                      <a:pt x="0" y="1046"/>
                      <a:pt x="104" y="1226"/>
                      <a:pt x="233" y="1226"/>
                    </a:cubicBezTo>
                    <a:cubicBezTo>
                      <a:pt x="361" y="1226"/>
                      <a:pt x="465" y="1046"/>
                      <a:pt x="465" y="826"/>
                    </a:cubicBezTo>
                    <a:cubicBezTo>
                      <a:pt x="465" y="607"/>
                      <a:pt x="361" y="1"/>
                      <a:pt x="233" y="1"/>
                    </a:cubicBezTo>
                    <a:close/>
                  </a:path>
                </a:pathLst>
              </a:custGeom>
              <a:solidFill>
                <a:srgbClr val="FF78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9" name="Google Shape;1939;p38"/>
              <p:cNvSpPr/>
              <p:nvPr/>
            </p:nvSpPr>
            <p:spPr>
              <a:xfrm>
                <a:off x="1418150" y="3671475"/>
                <a:ext cx="25175" cy="15275"/>
              </a:xfrm>
              <a:custGeom>
                <a:avLst/>
                <a:gdLst/>
                <a:ahLst/>
                <a:cxnLst/>
                <a:rect l="l" t="t" r="r" b="b"/>
                <a:pathLst>
                  <a:path w="1007" h="611" extrusionOk="0">
                    <a:moveTo>
                      <a:pt x="85" y="1"/>
                    </a:moveTo>
                    <a:cubicBezTo>
                      <a:pt x="79" y="1"/>
                      <a:pt x="72" y="2"/>
                      <a:pt x="65" y="4"/>
                    </a:cubicBezTo>
                    <a:cubicBezTo>
                      <a:pt x="26" y="4"/>
                      <a:pt x="1" y="43"/>
                      <a:pt x="13" y="69"/>
                    </a:cubicBezTo>
                    <a:cubicBezTo>
                      <a:pt x="104" y="494"/>
                      <a:pt x="555" y="610"/>
                      <a:pt x="839" y="610"/>
                    </a:cubicBezTo>
                    <a:cubicBezTo>
                      <a:pt x="878" y="610"/>
                      <a:pt x="916" y="610"/>
                      <a:pt x="942" y="597"/>
                    </a:cubicBezTo>
                    <a:cubicBezTo>
                      <a:pt x="981" y="597"/>
                      <a:pt x="1006" y="572"/>
                      <a:pt x="994" y="533"/>
                    </a:cubicBezTo>
                    <a:cubicBezTo>
                      <a:pt x="994" y="494"/>
                      <a:pt x="968" y="481"/>
                      <a:pt x="929" y="481"/>
                    </a:cubicBezTo>
                    <a:cubicBezTo>
                      <a:pt x="925" y="481"/>
                      <a:pt x="901" y="483"/>
                      <a:pt x="865" y="483"/>
                    </a:cubicBezTo>
                    <a:cubicBezTo>
                      <a:pt x="691" y="483"/>
                      <a:pt x="228" y="448"/>
                      <a:pt x="142" y="43"/>
                    </a:cubicBezTo>
                    <a:cubicBezTo>
                      <a:pt x="132" y="22"/>
                      <a:pt x="113" y="1"/>
                      <a:pt x="85" y="1"/>
                    </a:cubicBezTo>
                    <a:close/>
                  </a:path>
                </a:pathLst>
              </a:custGeom>
              <a:solidFill>
                <a:srgbClr val="FF78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0" name="Google Shape;1940;p38"/>
              <p:cNvSpPr/>
              <p:nvPr/>
            </p:nvSpPr>
            <p:spPr>
              <a:xfrm>
                <a:off x="1455550" y="3638675"/>
                <a:ext cx="7125" cy="16800"/>
              </a:xfrm>
              <a:custGeom>
                <a:avLst/>
                <a:gdLst/>
                <a:ahLst/>
                <a:cxnLst/>
                <a:rect l="l" t="t" r="r" b="b"/>
                <a:pathLst>
                  <a:path w="285" h="672" extrusionOk="0">
                    <a:moveTo>
                      <a:pt x="142" y="1"/>
                    </a:moveTo>
                    <a:cubicBezTo>
                      <a:pt x="65" y="1"/>
                      <a:pt x="1" y="156"/>
                      <a:pt x="1" y="336"/>
                    </a:cubicBezTo>
                    <a:cubicBezTo>
                      <a:pt x="1" y="517"/>
                      <a:pt x="65" y="671"/>
                      <a:pt x="142" y="671"/>
                    </a:cubicBezTo>
                    <a:cubicBezTo>
                      <a:pt x="220" y="671"/>
                      <a:pt x="284" y="517"/>
                      <a:pt x="284" y="336"/>
                    </a:cubicBezTo>
                    <a:cubicBezTo>
                      <a:pt x="284" y="156"/>
                      <a:pt x="220" y="1"/>
                      <a:pt x="142" y="1"/>
                    </a:cubicBezTo>
                    <a:close/>
                  </a:path>
                </a:pathLst>
              </a:custGeom>
              <a:solidFill>
                <a:srgbClr val="540E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1" name="Google Shape;1941;p38"/>
              <p:cNvSpPr/>
              <p:nvPr/>
            </p:nvSpPr>
            <p:spPr>
              <a:xfrm>
                <a:off x="1446525" y="3617375"/>
                <a:ext cx="313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1252" h="827" extrusionOk="0">
                    <a:moveTo>
                      <a:pt x="405" y="0"/>
                    </a:moveTo>
                    <a:cubicBezTo>
                      <a:pt x="76" y="0"/>
                      <a:pt x="0" y="337"/>
                      <a:pt x="0" y="337"/>
                    </a:cubicBezTo>
                    <a:cubicBezTo>
                      <a:pt x="426" y="388"/>
                      <a:pt x="1226" y="827"/>
                      <a:pt x="1226" y="827"/>
                    </a:cubicBezTo>
                    <a:cubicBezTo>
                      <a:pt x="1226" y="827"/>
                      <a:pt x="1251" y="311"/>
                      <a:pt x="684" y="66"/>
                    </a:cubicBezTo>
                    <a:cubicBezTo>
                      <a:pt x="575" y="19"/>
                      <a:pt x="483" y="0"/>
                      <a:pt x="405" y="0"/>
                    </a:cubicBezTo>
                    <a:close/>
                  </a:path>
                </a:pathLst>
              </a:custGeom>
              <a:solidFill>
                <a:srgbClr val="B1572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2" name="Google Shape;1942;p38"/>
              <p:cNvSpPr/>
              <p:nvPr/>
            </p:nvSpPr>
            <p:spPr>
              <a:xfrm>
                <a:off x="1408800" y="3638675"/>
                <a:ext cx="7125" cy="16800"/>
              </a:xfrm>
              <a:custGeom>
                <a:avLst/>
                <a:gdLst/>
                <a:ahLst/>
                <a:cxnLst/>
                <a:rect l="l" t="t" r="r" b="b"/>
                <a:pathLst>
                  <a:path w="285" h="672" extrusionOk="0">
                    <a:moveTo>
                      <a:pt x="142" y="1"/>
                    </a:moveTo>
                    <a:cubicBezTo>
                      <a:pt x="65" y="1"/>
                      <a:pt x="1" y="156"/>
                      <a:pt x="1" y="336"/>
                    </a:cubicBezTo>
                    <a:cubicBezTo>
                      <a:pt x="1" y="517"/>
                      <a:pt x="65" y="671"/>
                      <a:pt x="142" y="671"/>
                    </a:cubicBezTo>
                    <a:cubicBezTo>
                      <a:pt x="233" y="671"/>
                      <a:pt x="284" y="517"/>
                      <a:pt x="284" y="336"/>
                    </a:cubicBezTo>
                    <a:cubicBezTo>
                      <a:pt x="284" y="156"/>
                      <a:pt x="233" y="1"/>
                      <a:pt x="142" y="1"/>
                    </a:cubicBezTo>
                    <a:close/>
                  </a:path>
                </a:pathLst>
              </a:custGeom>
              <a:solidFill>
                <a:srgbClr val="540E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3" name="Google Shape;1943;p38"/>
              <p:cNvSpPr/>
              <p:nvPr/>
            </p:nvSpPr>
            <p:spPr>
              <a:xfrm>
                <a:off x="1393325" y="3617075"/>
                <a:ext cx="30975" cy="20975"/>
              </a:xfrm>
              <a:custGeom>
                <a:avLst/>
                <a:gdLst/>
                <a:ahLst/>
                <a:cxnLst/>
                <a:rect l="l" t="t" r="r" b="b"/>
                <a:pathLst>
                  <a:path w="1239" h="839" extrusionOk="0">
                    <a:moveTo>
                      <a:pt x="858" y="0"/>
                    </a:moveTo>
                    <a:cubicBezTo>
                      <a:pt x="781" y="0"/>
                      <a:pt x="690" y="19"/>
                      <a:pt x="581" y="65"/>
                    </a:cubicBezTo>
                    <a:cubicBezTo>
                      <a:pt x="13" y="310"/>
                      <a:pt x="13" y="826"/>
                      <a:pt x="13" y="826"/>
                    </a:cubicBezTo>
                    <a:lnTo>
                      <a:pt x="1" y="839"/>
                    </a:lnTo>
                    <a:cubicBezTo>
                      <a:pt x="1" y="839"/>
                      <a:pt x="800" y="400"/>
                      <a:pt x="1239" y="349"/>
                    </a:cubicBezTo>
                    <a:cubicBezTo>
                      <a:pt x="1239" y="349"/>
                      <a:pt x="1188" y="0"/>
                      <a:pt x="858" y="0"/>
                    </a:cubicBezTo>
                    <a:close/>
                  </a:path>
                </a:pathLst>
              </a:custGeom>
              <a:solidFill>
                <a:srgbClr val="B1572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4" name="Google Shape;1944;p38"/>
              <p:cNvSpPr/>
              <p:nvPr/>
            </p:nvSpPr>
            <p:spPr>
              <a:xfrm>
                <a:off x="1402025" y="3662100"/>
                <a:ext cx="8725" cy="13350"/>
              </a:xfrm>
              <a:custGeom>
                <a:avLst/>
                <a:gdLst/>
                <a:ahLst/>
                <a:cxnLst/>
                <a:rect l="l" t="t" r="r" b="b"/>
                <a:pathLst>
                  <a:path w="349" h="534" extrusionOk="0">
                    <a:moveTo>
                      <a:pt x="275" y="0"/>
                    </a:moveTo>
                    <a:cubicBezTo>
                      <a:pt x="253" y="0"/>
                      <a:pt x="229" y="12"/>
                      <a:pt x="220" y="31"/>
                    </a:cubicBezTo>
                    <a:lnTo>
                      <a:pt x="14" y="444"/>
                    </a:lnTo>
                    <a:cubicBezTo>
                      <a:pt x="1" y="469"/>
                      <a:pt x="14" y="508"/>
                      <a:pt x="39" y="521"/>
                    </a:cubicBezTo>
                    <a:cubicBezTo>
                      <a:pt x="52" y="521"/>
                      <a:pt x="65" y="534"/>
                      <a:pt x="65" y="534"/>
                    </a:cubicBezTo>
                    <a:cubicBezTo>
                      <a:pt x="91" y="534"/>
                      <a:pt x="117" y="521"/>
                      <a:pt x="130" y="495"/>
                    </a:cubicBezTo>
                    <a:lnTo>
                      <a:pt x="323" y="95"/>
                    </a:lnTo>
                    <a:cubicBezTo>
                      <a:pt x="349" y="57"/>
                      <a:pt x="336" y="18"/>
                      <a:pt x="297" y="5"/>
                    </a:cubicBezTo>
                    <a:cubicBezTo>
                      <a:pt x="290" y="2"/>
                      <a:pt x="283" y="0"/>
                      <a:pt x="275" y="0"/>
                    </a:cubicBezTo>
                    <a:close/>
                  </a:path>
                </a:pathLst>
              </a:custGeom>
              <a:solidFill>
                <a:srgbClr val="FF78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5" name="Google Shape;1945;p38"/>
              <p:cNvSpPr/>
              <p:nvPr/>
            </p:nvSpPr>
            <p:spPr>
              <a:xfrm>
                <a:off x="1391725" y="3662100"/>
                <a:ext cx="8725" cy="13350"/>
              </a:xfrm>
              <a:custGeom>
                <a:avLst/>
                <a:gdLst/>
                <a:ahLst/>
                <a:cxnLst/>
                <a:rect l="l" t="t" r="r" b="b"/>
                <a:pathLst>
                  <a:path w="349" h="534" extrusionOk="0">
                    <a:moveTo>
                      <a:pt x="274" y="0"/>
                    </a:moveTo>
                    <a:cubicBezTo>
                      <a:pt x="252" y="0"/>
                      <a:pt x="229" y="12"/>
                      <a:pt x="219" y="31"/>
                    </a:cubicBezTo>
                    <a:lnTo>
                      <a:pt x="13" y="444"/>
                    </a:lnTo>
                    <a:cubicBezTo>
                      <a:pt x="0" y="469"/>
                      <a:pt x="13" y="508"/>
                      <a:pt x="52" y="521"/>
                    </a:cubicBezTo>
                    <a:cubicBezTo>
                      <a:pt x="52" y="521"/>
                      <a:pt x="65" y="534"/>
                      <a:pt x="77" y="534"/>
                    </a:cubicBezTo>
                    <a:cubicBezTo>
                      <a:pt x="90" y="534"/>
                      <a:pt x="116" y="521"/>
                      <a:pt x="129" y="495"/>
                    </a:cubicBezTo>
                    <a:lnTo>
                      <a:pt x="335" y="95"/>
                    </a:lnTo>
                    <a:cubicBezTo>
                      <a:pt x="348" y="57"/>
                      <a:pt x="335" y="18"/>
                      <a:pt x="297" y="5"/>
                    </a:cubicBezTo>
                    <a:cubicBezTo>
                      <a:pt x="290" y="2"/>
                      <a:pt x="282" y="0"/>
                      <a:pt x="274" y="0"/>
                    </a:cubicBezTo>
                    <a:close/>
                  </a:path>
                </a:pathLst>
              </a:custGeom>
              <a:solidFill>
                <a:srgbClr val="FF78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6" name="Google Shape;1946;p38"/>
              <p:cNvSpPr/>
              <p:nvPr/>
            </p:nvSpPr>
            <p:spPr>
              <a:xfrm>
                <a:off x="1457800" y="3662100"/>
                <a:ext cx="8750" cy="13350"/>
              </a:xfrm>
              <a:custGeom>
                <a:avLst/>
                <a:gdLst/>
                <a:ahLst/>
                <a:cxnLst/>
                <a:rect l="l" t="t" r="r" b="b"/>
                <a:pathLst>
                  <a:path w="350" h="534" extrusionOk="0">
                    <a:moveTo>
                      <a:pt x="75" y="0"/>
                    </a:moveTo>
                    <a:cubicBezTo>
                      <a:pt x="67" y="0"/>
                      <a:pt x="59" y="2"/>
                      <a:pt x="52" y="5"/>
                    </a:cubicBezTo>
                    <a:cubicBezTo>
                      <a:pt x="14" y="18"/>
                      <a:pt x="1" y="57"/>
                      <a:pt x="14" y="95"/>
                    </a:cubicBezTo>
                    <a:lnTo>
                      <a:pt x="220" y="495"/>
                    </a:lnTo>
                    <a:cubicBezTo>
                      <a:pt x="233" y="521"/>
                      <a:pt x="259" y="534"/>
                      <a:pt x="285" y="534"/>
                    </a:cubicBezTo>
                    <a:cubicBezTo>
                      <a:pt x="285" y="521"/>
                      <a:pt x="297" y="521"/>
                      <a:pt x="310" y="521"/>
                    </a:cubicBezTo>
                    <a:cubicBezTo>
                      <a:pt x="336" y="508"/>
                      <a:pt x="349" y="469"/>
                      <a:pt x="336" y="444"/>
                    </a:cubicBezTo>
                    <a:lnTo>
                      <a:pt x="130" y="31"/>
                    </a:lnTo>
                    <a:cubicBezTo>
                      <a:pt x="120" y="12"/>
                      <a:pt x="97" y="0"/>
                      <a:pt x="75" y="0"/>
                    </a:cubicBezTo>
                    <a:close/>
                  </a:path>
                </a:pathLst>
              </a:custGeom>
              <a:solidFill>
                <a:srgbClr val="FF78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7" name="Google Shape;1947;p38"/>
              <p:cNvSpPr/>
              <p:nvPr/>
            </p:nvSpPr>
            <p:spPr>
              <a:xfrm>
                <a:off x="1311100" y="3630600"/>
                <a:ext cx="54200" cy="51975"/>
              </a:xfrm>
              <a:custGeom>
                <a:avLst/>
                <a:gdLst/>
                <a:ahLst/>
                <a:cxnLst/>
                <a:rect l="l" t="t" r="r" b="b"/>
                <a:pathLst>
                  <a:path w="2168" h="2079" extrusionOk="0">
                    <a:moveTo>
                      <a:pt x="895" y="0"/>
                    </a:moveTo>
                    <a:cubicBezTo>
                      <a:pt x="777" y="0"/>
                      <a:pt x="662" y="26"/>
                      <a:pt x="555" y="79"/>
                    </a:cubicBezTo>
                    <a:cubicBezTo>
                      <a:pt x="117" y="298"/>
                      <a:pt x="1" y="904"/>
                      <a:pt x="285" y="1433"/>
                    </a:cubicBezTo>
                    <a:cubicBezTo>
                      <a:pt x="509" y="1833"/>
                      <a:pt x="897" y="2079"/>
                      <a:pt x="1262" y="2079"/>
                    </a:cubicBezTo>
                    <a:cubicBezTo>
                      <a:pt x="1379" y="2079"/>
                      <a:pt x="1494" y="2053"/>
                      <a:pt x="1600" y="2000"/>
                    </a:cubicBezTo>
                    <a:cubicBezTo>
                      <a:pt x="2039" y="1781"/>
                      <a:pt x="2168" y="1175"/>
                      <a:pt x="1871" y="646"/>
                    </a:cubicBezTo>
                    <a:cubicBezTo>
                      <a:pt x="1656" y="246"/>
                      <a:pt x="1263" y="0"/>
                      <a:pt x="895" y="0"/>
                    </a:cubicBezTo>
                    <a:close/>
                  </a:path>
                </a:pathLst>
              </a:custGeom>
              <a:solidFill>
                <a:srgbClr val="FDC9B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8" name="Google Shape;1948;p38"/>
              <p:cNvSpPr/>
              <p:nvPr/>
            </p:nvSpPr>
            <p:spPr>
              <a:xfrm>
                <a:off x="1342700" y="3674800"/>
                <a:ext cx="11950" cy="11950"/>
              </a:xfrm>
              <a:custGeom>
                <a:avLst/>
                <a:gdLst/>
                <a:ahLst/>
                <a:cxnLst/>
                <a:rect l="l" t="t" r="r" b="b"/>
                <a:pathLst>
                  <a:path w="478" h="478" extrusionOk="0">
                    <a:moveTo>
                      <a:pt x="233" y="0"/>
                    </a:moveTo>
                    <a:cubicBezTo>
                      <a:pt x="104" y="0"/>
                      <a:pt x="1" y="103"/>
                      <a:pt x="1" y="232"/>
                    </a:cubicBezTo>
                    <a:cubicBezTo>
                      <a:pt x="1" y="361"/>
                      <a:pt x="104" y="477"/>
                      <a:pt x="233" y="477"/>
                    </a:cubicBezTo>
                    <a:cubicBezTo>
                      <a:pt x="362" y="477"/>
                      <a:pt x="478" y="361"/>
                      <a:pt x="478" y="232"/>
                    </a:cubicBezTo>
                    <a:cubicBezTo>
                      <a:pt x="478" y="103"/>
                      <a:pt x="362" y="0"/>
                      <a:pt x="23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9" name="Google Shape;1949;p38"/>
              <p:cNvSpPr/>
              <p:nvPr/>
            </p:nvSpPr>
            <p:spPr>
              <a:xfrm>
                <a:off x="1322725" y="3640300"/>
                <a:ext cx="29025" cy="31625"/>
              </a:xfrm>
              <a:custGeom>
                <a:avLst/>
                <a:gdLst/>
                <a:ahLst/>
                <a:cxnLst/>
                <a:rect l="l" t="t" r="r" b="b"/>
                <a:pathLst>
                  <a:path w="1161" h="1265" extrusionOk="0">
                    <a:moveTo>
                      <a:pt x="0" y="0"/>
                    </a:moveTo>
                    <a:cubicBezTo>
                      <a:pt x="452" y="245"/>
                      <a:pt x="722" y="529"/>
                      <a:pt x="890" y="761"/>
                    </a:cubicBezTo>
                    <a:cubicBezTo>
                      <a:pt x="833" y="740"/>
                      <a:pt x="770" y="731"/>
                      <a:pt x="705" y="731"/>
                    </a:cubicBezTo>
                    <a:cubicBezTo>
                      <a:pt x="417" y="731"/>
                      <a:pt x="90" y="903"/>
                      <a:pt x="90" y="903"/>
                    </a:cubicBezTo>
                    <a:cubicBezTo>
                      <a:pt x="277" y="857"/>
                      <a:pt x="430" y="838"/>
                      <a:pt x="557" y="838"/>
                    </a:cubicBezTo>
                    <a:cubicBezTo>
                      <a:pt x="823" y="838"/>
                      <a:pt x="970" y="923"/>
                      <a:pt x="1058" y="1019"/>
                    </a:cubicBezTo>
                    <a:cubicBezTo>
                      <a:pt x="1135" y="1174"/>
                      <a:pt x="1161" y="1264"/>
                      <a:pt x="1161" y="1264"/>
                    </a:cubicBezTo>
                    <a:cubicBezTo>
                      <a:pt x="1161" y="1258"/>
                      <a:pt x="1158" y="1248"/>
                      <a:pt x="1154" y="1237"/>
                    </a:cubicBezTo>
                    <a:lnTo>
                      <a:pt x="1154" y="1237"/>
                    </a:lnTo>
                    <a:cubicBezTo>
                      <a:pt x="1156" y="1238"/>
                      <a:pt x="1158" y="1238"/>
                      <a:pt x="1161" y="1238"/>
                    </a:cubicBezTo>
                    <a:cubicBezTo>
                      <a:pt x="1148" y="1135"/>
                      <a:pt x="1135" y="1045"/>
                      <a:pt x="1109" y="980"/>
                    </a:cubicBezTo>
                    <a:cubicBezTo>
                      <a:pt x="877" y="9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F78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0" name="Google Shape;1950;p38"/>
              <p:cNvSpPr/>
              <p:nvPr/>
            </p:nvSpPr>
            <p:spPr>
              <a:xfrm>
                <a:off x="930975" y="3551375"/>
                <a:ext cx="64000" cy="57925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2317" extrusionOk="0">
                    <a:moveTo>
                      <a:pt x="1443" y="1"/>
                    </a:moveTo>
                    <a:cubicBezTo>
                      <a:pt x="792" y="1"/>
                      <a:pt x="1" y="862"/>
                      <a:pt x="1" y="862"/>
                    </a:cubicBezTo>
                    <a:lnTo>
                      <a:pt x="181" y="2280"/>
                    </a:lnTo>
                    <a:cubicBezTo>
                      <a:pt x="309" y="2305"/>
                      <a:pt x="437" y="2316"/>
                      <a:pt x="562" y="2316"/>
                    </a:cubicBezTo>
                    <a:cubicBezTo>
                      <a:pt x="1640" y="2316"/>
                      <a:pt x="2560" y="1463"/>
                      <a:pt x="2051" y="423"/>
                    </a:cubicBezTo>
                    <a:cubicBezTo>
                      <a:pt x="1897" y="114"/>
                      <a:pt x="1679" y="1"/>
                      <a:pt x="144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1" name="Google Shape;1951;p38"/>
              <p:cNvSpPr/>
              <p:nvPr/>
            </p:nvSpPr>
            <p:spPr>
              <a:xfrm>
                <a:off x="881325" y="3522450"/>
                <a:ext cx="50000" cy="71450"/>
              </a:xfrm>
              <a:custGeom>
                <a:avLst/>
                <a:gdLst/>
                <a:ahLst/>
                <a:cxnLst/>
                <a:rect l="l" t="t" r="r" b="b"/>
                <a:pathLst>
                  <a:path w="2000" h="2858" extrusionOk="0">
                    <a:moveTo>
                      <a:pt x="1106" y="1"/>
                    </a:moveTo>
                    <a:cubicBezTo>
                      <a:pt x="1058" y="1"/>
                      <a:pt x="1008" y="7"/>
                      <a:pt x="955" y="20"/>
                    </a:cubicBezTo>
                    <a:cubicBezTo>
                      <a:pt x="1" y="252"/>
                      <a:pt x="942" y="2857"/>
                      <a:pt x="942" y="2857"/>
                    </a:cubicBezTo>
                    <a:lnTo>
                      <a:pt x="2000" y="1735"/>
                    </a:lnTo>
                    <a:cubicBezTo>
                      <a:pt x="2000" y="1735"/>
                      <a:pt x="1908" y="1"/>
                      <a:pt x="110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2" name="Google Shape;1952;p38"/>
              <p:cNvSpPr/>
              <p:nvPr/>
            </p:nvSpPr>
            <p:spPr>
              <a:xfrm>
                <a:off x="770750" y="3600625"/>
                <a:ext cx="193475" cy="147475"/>
              </a:xfrm>
              <a:custGeom>
                <a:avLst/>
                <a:gdLst/>
                <a:ahLst/>
                <a:cxnLst/>
                <a:rect l="l" t="t" r="r" b="b"/>
                <a:pathLst>
                  <a:path w="7739" h="5899" extrusionOk="0">
                    <a:moveTo>
                      <a:pt x="7493" y="1"/>
                    </a:moveTo>
                    <a:lnTo>
                      <a:pt x="5649" y="182"/>
                    </a:lnTo>
                    <a:cubicBezTo>
                      <a:pt x="5636" y="439"/>
                      <a:pt x="5636" y="865"/>
                      <a:pt x="5675" y="1304"/>
                    </a:cubicBezTo>
                    <a:lnTo>
                      <a:pt x="4952" y="1445"/>
                    </a:lnTo>
                    <a:lnTo>
                      <a:pt x="3985" y="2812"/>
                    </a:lnTo>
                    <a:lnTo>
                      <a:pt x="3482" y="1432"/>
                    </a:lnTo>
                    <a:lnTo>
                      <a:pt x="2257" y="581"/>
                    </a:lnTo>
                    <a:lnTo>
                      <a:pt x="1084" y="697"/>
                    </a:lnTo>
                    <a:cubicBezTo>
                      <a:pt x="1084" y="697"/>
                      <a:pt x="619" y="3870"/>
                      <a:pt x="0" y="4450"/>
                    </a:cubicBezTo>
                    <a:cubicBezTo>
                      <a:pt x="0" y="4450"/>
                      <a:pt x="1311" y="5630"/>
                      <a:pt x="3033" y="5630"/>
                    </a:cubicBezTo>
                    <a:cubicBezTo>
                      <a:pt x="3403" y="5630"/>
                      <a:pt x="3792" y="5576"/>
                      <a:pt x="4192" y="5443"/>
                    </a:cubicBezTo>
                    <a:cubicBezTo>
                      <a:pt x="4876" y="5778"/>
                      <a:pt x="5456" y="5898"/>
                      <a:pt x="5937" y="5898"/>
                    </a:cubicBezTo>
                    <a:cubicBezTo>
                      <a:pt x="7160" y="5898"/>
                      <a:pt x="7738" y="5121"/>
                      <a:pt x="7738" y="5121"/>
                    </a:cubicBezTo>
                    <a:cubicBezTo>
                      <a:pt x="7313" y="4399"/>
                      <a:pt x="7196" y="2967"/>
                      <a:pt x="7390" y="1923"/>
                    </a:cubicBezTo>
                    <a:cubicBezTo>
                      <a:pt x="7545" y="1432"/>
                      <a:pt x="7687" y="723"/>
                      <a:pt x="7493" y="1"/>
                    </a:cubicBezTo>
                    <a:close/>
                  </a:path>
                </a:pathLst>
              </a:custGeom>
              <a:solidFill>
                <a:srgbClr val="ED6E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3" name="Google Shape;1953;p38"/>
              <p:cNvSpPr/>
              <p:nvPr/>
            </p:nvSpPr>
            <p:spPr>
              <a:xfrm>
                <a:off x="787500" y="3720900"/>
                <a:ext cx="167375" cy="53550"/>
              </a:xfrm>
              <a:custGeom>
                <a:avLst/>
                <a:gdLst/>
                <a:ahLst/>
                <a:cxnLst/>
                <a:rect l="l" t="t" r="r" b="b"/>
                <a:pathLst>
                  <a:path w="6695" h="2142" extrusionOk="0">
                    <a:moveTo>
                      <a:pt x="1626" y="0"/>
                    </a:moveTo>
                    <a:cubicBezTo>
                      <a:pt x="1097" y="0"/>
                      <a:pt x="620" y="387"/>
                      <a:pt x="414" y="993"/>
                    </a:cubicBezTo>
                    <a:lnTo>
                      <a:pt x="1" y="2141"/>
                    </a:lnTo>
                    <a:lnTo>
                      <a:pt x="6694" y="2141"/>
                    </a:lnTo>
                    <a:lnTo>
                      <a:pt x="6140" y="877"/>
                    </a:lnTo>
                    <a:cubicBezTo>
                      <a:pt x="5907" y="336"/>
                      <a:pt x="5456" y="0"/>
                      <a:pt x="496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4" name="Google Shape;1954;p38"/>
              <p:cNvSpPr/>
              <p:nvPr/>
            </p:nvSpPr>
            <p:spPr>
              <a:xfrm>
                <a:off x="832975" y="3652225"/>
                <a:ext cx="67075" cy="114225"/>
              </a:xfrm>
              <a:custGeom>
                <a:avLst/>
                <a:gdLst/>
                <a:ahLst/>
                <a:cxnLst/>
                <a:rect l="l" t="t" r="r" b="b"/>
                <a:pathLst>
                  <a:path w="2683" h="4569" extrusionOk="0">
                    <a:moveTo>
                      <a:pt x="2206" y="0"/>
                    </a:moveTo>
                    <a:cubicBezTo>
                      <a:pt x="2206" y="0"/>
                      <a:pt x="2206" y="4"/>
                      <a:pt x="2207" y="11"/>
                    </a:cubicBezTo>
                    <a:lnTo>
                      <a:pt x="2207" y="11"/>
                    </a:lnTo>
                    <a:lnTo>
                      <a:pt x="2218" y="0"/>
                    </a:lnTo>
                    <a:close/>
                    <a:moveTo>
                      <a:pt x="2207" y="11"/>
                    </a:moveTo>
                    <a:lnTo>
                      <a:pt x="207" y="1845"/>
                    </a:lnTo>
                    <a:lnTo>
                      <a:pt x="413" y="3005"/>
                    </a:lnTo>
                    <a:cubicBezTo>
                      <a:pt x="387" y="3018"/>
                      <a:pt x="361" y="3044"/>
                      <a:pt x="336" y="3070"/>
                    </a:cubicBezTo>
                    <a:cubicBezTo>
                      <a:pt x="168" y="3212"/>
                      <a:pt x="78" y="3431"/>
                      <a:pt x="52" y="3663"/>
                    </a:cubicBezTo>
                    <a:cubicBezTo>
                      <a:pt x="0" y="4089"/>
                      <a:pt x="52" y="4527"/>
                      <a:pt x="503" y="4566"/>
                    </a:cubicBezTo>
                    <a:cubicBezTo>
                      <a:pt x="530" y="4568"/>
                      <a:pt x="556" y="4569"/>
                      <a:pt x="580" y="4569"/>
                    </a:cubicBezTo>
                    <a:cubicBezTo>
                      <a:pt x="1429" y="4569"/>
                      <a:pt x="1405" y="3524"/>
                      <a:pt x="2683" y="2747"/>
                    </a:cubicBezTo>
                    <a:cubicBezTo>
                      <a:pt x="2521" y="2735"/>
                      <a:pt x="2228" y="197"/>
                      <a:pt x="2207" y="11"/>
                    </a:cubicBezTo>
                    <a:close/>
                  </a:path>
                </a:pathLst>
              </a:custGeom>
              <a:solidFill>
                <a:srgbClr val="FF8C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5" name="Google Shape;1955;p38"/>
              <p:cNvSpPr/>
              <p:nvPr/>
            </p:nvSpPr>
            <p:spPr>
              <a:xfrm>
                <a:off x="773650" y="3617825"/>
                <a:ext cx="48700" cy="49025"/>
              </a:xfrm>
              <a:custGeom>
                <a:avLst/>
                <a:gdLst/>
                <a:ahLst/>
                <a:cxnLst/>
                <a:rect l="l" t="t" r="r" b="b"/>
                <a:pathLst>
                  <a:path w="1948" h="1961" extrusionOk="0">
                    <a:moveTo>
                      <a:pt x="846" y="1"/>
                    </a:moveTo>
                    <a:cubicBezTo>
                      <a:pt x="774" y="1"/>
                      <a:pt x="702" y="12"/>
                      <a:pt x="632" y="35"/>
                    </a:cubicBezTo>
                    <a:cubicBezTo>
                      <a:pt x="194" y="164"/>
                      <a:pt x="0" y="706"/>
                      <a:pt x="194" y="1235"/>
                    </a:cubicBezTo>
                    <a:cubicBezTo>
                      <a:pt x="358" y="1671"/>
                      <a:pt x="743" y="1960"/>
                      <a:pt x="1116" y="1960"/>
                    </a:cubicBezTo>
                    <a:cubicBezTo>
                      <a:pt x="1183" y="1960"/>
                      <a:pt x="1250" y="1951"/>
                      <a:pt x="1316" y="1931"/>
                    </a:cubicBezTo>
                    <a:cubicBezTo>
                      <a:pt x="1754" y="1789"/>
                      <a:pt x="1948" y="1247"/>
                      <a:pt x="1754" y="732"/>
                    </a:cubicBezTo>
                    <a:cubicBezTo>
                      <a:pt x="1592" y="290"/>
                      <a:pt x="1214" y="1"/>
                      <a:pt x="846" y="1"/>
                    </a:cubicBezTo>
                    <a:close/>
                  </a:path>
                </a:pathLst>
              </a:custGeom>
              <a:solidFill>
                <a:srgbClr val="FF78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6" name="Google Shape;1956;p38"/>
              <p:cNvSpPr/>
              <p:nvPr/>
            </p:nvSpPr>
            <p:spPr>
              <a:xfrm>
                <a:off x="759450" y="3565825"/>
                <a:ext cx="180575" cy="157625"/>
              </a:xfrm>
              <a:custGeom>
                <a:avLst/>
                <a:gdLst/>
                <a:ahLst/>
                <a:cxnLst/>
                <a:rect l="l" t="t" r="r" b="b"/>
                <a:pathLst>
                  <a:path w="7223" h="6305" extrusionOk="0">
                    <a:moveTo>
                      <a:pt x="1961" y="0"/>
                    </a:moveTo>
                    <a:lnTo>
                      <a:pt x="1123" y="3134"/>
                    </a:lnTo>
                    <a:cubicBezTo>
                      <a:pt x="1" y="4320"/>
                      <a:pt x="1110" y="6036"/>
                      <a:pt x="3044" y="6268"/>
                    </a:cubicBezTo>
                    <a:cubicBezTo>
                      <a:pt x="3251" y="6293"/>
                      <a:pt x="3446" y="6305"/>
                      <a:pt x="3628" y="6305"/>
                    </a:cubicBezTo>
                    <a:cubicBezTo>
                      <a:pt x="5149" y="6305"/>
                      <a:pt x="5836" y="5469"/>
                      <a:pt x="6101" y="4295"/>
                    </a:cubicBezTo>
                    <a:lnTo>
                      <a:pt x="6127" y="4230"/>
                    </a:lnTo>
                    <a:lnTo>
                      <a:pt x="6062" y="4282"/>
                    </a:lnTo>
                    <a:lnTo>
                      <a:pt x="6062" y="4282"/>
                    </a:lnTo>
                    <a:lnTo>
                      <a:pt x="7223" y="1677"/>
                    </a:lnTo>
                    <a:lnTo>
                      <a:pt x="1961" y="0"/>
                    </a:lnTo>
                    <a:close/>
                  </a:path>
                </a:pathLst>
              </a:custGeom>
              <a:solidFill>
                <a:srgbClr val="FDC4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7" name="Google Shape;1957;p38"/>
              <p:cNvSpPr/>
              <p:nvPr/>
            </p:nvSpPr>
            <p:spPr>
              <a:xfrm>
                <a:off x="891325" y="3592575"/>
                <a:ext cx="54200" cy="63225"/>
              </a:xfrm>
              <a:custGeom>
                <a:avLst/>
                <a:gdLst/>
                <a:ahLst/>
                <a:cxnLst/>
                <a:rect l="l" t="t" r="r" b="b"/>
                <a:pathLst>
                  <a:path w="2168" h="2529" extrusionOk="0">
                    <a:moveTo>
                      <a:pt x="632" y="1"/>
                    </a:moveTo>
                    <a:lnTo>
                      <a:pt x="323" y="91"/>
                    </a:lnTo>
                    <a:cubicBezTo>
                      <a:pt x="323" y="91"/>
                      <a:pt x="1" y="1110"/>
                      <a:pt x="529" y="2528"/>
                    </a:cubicBezTo>
                    <a:lnTo>
                      <a:pt x="1419" y="2425"/>
                    </a:lnTo>
                    <a:lnTo>
                      <a:pt x="2167" y="336"/>
                    </a:lnTo>
                    <a:lnTo>
                      <a:pt x="632" y="1"/>
                    </a:lnTo>
                    <a:close/>
                  </a:path>
                </a:pathLst>
              </a:custGeom>
              <a:solidFill>
                <a:srgbClr val="ED6E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8" name="Google Shape;1958;p38"/>
              <p:cNvSpPr/>
              <p:nvPr/>
            </p:nvSpPr>
            <p:spPr>
              <a:xfrm>
                <a:off x="803625" y="3635400"/>
                <a:ext cx="17450" cy="21250"/>
              </a:xfrm>
              <a:custGeom>
                <a:avLst/>
                <a:gdLst/>
                <a:ahLst/>
                <a:cxnLst/>
                <a:rect l="l" t="t" r="r" b="b"/>
                <a:pathLst>
                  <a:path w="698" h="850" extrusionOk="0">
                    <a:moveTo>
                      <a:pt x="453" y="0"/>
                    </a:moveTo>
                    <a:cubicBezTo>
                      <a:pt x="287" y="0"/>
                      <a:pt x="64" y="346"/>
                      <a:pt x="39" y="493"/>
                    </a:cubicBezTo>
                    <a:cubicBezTo>
                      <a:pt x="1" y="648"/>
                      <a:pt x="104" y="802"/>
                      <a:pt x="284" y="841"/>
                    </a:cubicBezTo>
                    <a:cubicBezTo>
                      <a:pt x="311" y="847"/>
                      <a:pt x="337" y="850"/>
                      <a:pt x="363" y="850"/>
                    </a:cubicBezTo>
                    <a:cubicBezTo>
                      <a:pt x="505" y="850"/>
                      <a:pt x="637" y="765"/>
                      <a:pt x="658" y="635"/>
                    </a:cubicBezTo>
                    <a:cubicBezTo>
                      <a:pt x="697" y="493"/>
                      <a:pt x="645" y="41"/>
                      <a:pt x="478" y="3"/>
                    </a:cubicBezTo>
                    <a:cubicBezTo>
                      <a:pt x="470" y="1"/>
                      <a:pt x="461" y="0"/>
                      <a:pt x="453" y="0"/>
                    </a:cubicBezTo>
                    <a:close/>
                  </a:path>
                </a:pathLst>
              </a:custGeom>
              <a:solidFill>
                <a:srgbClr val="FF78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9" name="Google Shape;1959;p38"/>
              <p:cNvSpPr/>
              <p:nvPr/>
            </p:nvSpPr>
            <p:spPr>
              <a:xfrm>
                <a:off x="794600" y="3620925"/>
                <a:ext cx="9375" cy="16825"/>
              </a:xfrm>
              <a:custGeom>
                <a:avLst/>
                <a:gdLst/>
                <a:ahLst/>
                <a:cxnLst/>
                <a:rect l="l" t="t" r="r" b="b"/>
                <a:pathLst>
                  <a:path w="375" h="673" extrusionOk="0">
                    <a:moveTo>
                      <a:pt x="248" y="1"/>
                    </a:moveTo>
                    <a:cubicBezTo>
                      <a:pt x="172" y="1"/>
                      <a:pt x="76" y="126"/>
                      <a:pt x="39" y="298"/>
                    </a:cubicBezTo>
                    <a:cubicBezTo>
                      <a:pt x="1" y="479"/>
                      <a:pt x="26" y="646"/>
                      <a:pt x="104" y="672"/>
                    </a:cubicBezTo>
                    <a:cubicBezTo>
                      <a:pt x="107" y="673"/>
                      <a:pt x="111" y="673"/>
                      <a:pt x="115" y="673"/>
                    </a:cubicBezTo>
                    <a:cubicBezTo>
                      <a:pt x="190" y="673"/>
                      <a:pt x="286" y="547"/>
                      <a:pt x="323" y="363"/>
                    </a:cubicBezTo>
                    <a:cubicBezTo>
                      <a:pt x="375" y="182"/>
                      <a:pt x="336" y="27"/>
                      <a:pt x="258" y="1"/>
                    </a:cubicBezTo>
                    <a:cubicBezTo>
                      <a:pt x="255" y="1"/>
                      <a:pt x="251" y="1"/>
                      <a:pt x="248" y="1"/>
                    </a:cubicBezTo>
                    <a:close/>
                  </a:path>
                </a:pathLst>
              </a:custGeom>
              <a:solidFill>
                <a:srgbClr val="540B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0" name="Google Shape;1960;p38"/>
              <p:cNvSpPr/>
              <p:nvPr/>
            </p:nvSpPr>
            <p:spPr>
              <a:xfrm>
                <a:off x="792350" y="3599975"/>
                <a:ext cx="24525" cy="15525"/>
              </a:xfrm>
              <a:custGeom>
                <a:avLst/>
                <a:gdLst/>
                <a:ahLst/>
                <a:cxnLst/>
                <a:rect l="l" t="t" r="r" b="b"/>
                <a:pathLst>
                  <a:path w="981" h="621" extrusionOk="0">
                    <a:moveTo>
                      <a:pt x="626" y="1"/>
                    </a:moveTo>
                    <a:cubicBezTo>
                      <a:pt x="593" y="1"/>
                      <a:pt x="556" y="5"/>
                      <a:pt x="516" y="14"/>
                    </a:cubicBezTo>
                    <a:cubicBezTo>
                      <a:pt x="52" y="104"/>
                      <a:pt x="0" y="620"/>
                      <a:pt x="0" y="620"/>
                    </a:cubicBezTo>
                    <a:cubicBezTo>
                      <a:pt x="0" y="620"/>
                      <a:pt x="533" y="432"/>
                      <a:pt x="875" y="432"/>
                    </a:cubicBezTo>
                    <a:cubicBezTo>
                      <a:pt x="913" y="432"/>
                      <a:pt x="948" y="435"/>
                      <a:pt x="980" y="440"/>
                    </a:cubicBezTo>
                    <a:cubicBezTo>
                      <a:pt x="980" y="440"/>
                      <a:pt x="970" y="1"/>
                      <a:pt x="626" y="1"/>
                    </a:cubicBezTo>
                    <a:close/>
                  </a:path>
                </a:pathLst>
              </a:custGeom>
              <a:solidFill>
                <a:srgbClr val="B153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1" name="Google Shape;1961;p38"/>
              <p:cNvSpPr/>
              <p:nvPr/>
            </p:nvSpPr>
            <p:spPr>
              <a:xfrm>
                <a:off x="841025" y="3631575"/>
                <a:ext cx="9375" cy="16825"/>
              </a:xfrm>
              <a:custGeom>
                <a:avLst/>
                <a:gdLst/>
                <a:ahLst/>
                <a:cxnLst/>
                <a:rect l="l" t="t" r="r" b="b"/>
                <a:pathLst>
                  <a:path w="375" h="673" extrusionOk="0">
                    <a:moveTo>
                      <a:pt x="248" y="0"/>
                    </a:moveTo>
                    <a:cubicBezTo>
                      <a:pt x="172" y="0"/>
                      <a:pt x="76" y="126"/>
                      <a:pt x="39" y="311"/>
                    </a:cubicBezTo>
                    <a:cubicBezTo>
                      <a:pt x="1" y="491"/>
                      <a:pt x="26" y="646"/>
                      <a:pt x="104" y="672"/>
                    </a:cubicBezTo>
                    <a:cubicBezTo>
                      <a:pt x="107" y="672"/>
                      <a:pt x="111" y="673"/>
                      <a:pt x="115" y="673"/>
                    </a:cubicBezTo>
                    <a:cubicBezTo>
                      <a:pt x="191" y="673"/>
                      <a:pt x="286" y="547"/>
                      <a:pt x="323" y="375"/>
                    </a:cubicBezTo>
                    <a:cubicBezTo>
                      <a:pt x="375" y="194"/>
                      <a:pt x="336" y="27"/>
                      <a:pt x="259" y="1"/>
                    </a:cubicBezTo>
                    <a:cubicBezTo>
                      <a:pt x="255" y="0"/>
                      <a:pt x="251" y="0"/>
                      <a:pt x="248" y="0"/>
                    </a:cubicBezTo>
                    <a:close/>
                  </a:path>
                </a:pathLst>
              </a:custGeom>
              <a:solidFill>
                <a:srgbClr val="540B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2" name="Google Shape;1962;p38"/>
              <p:cNvSpPr/>
              <p:nvPr/>
            </p:nvSpPr>
            <p:spPr>
              <a:xfrm>
                <a:off x="838775" y="3609425"/>
                <a:ext cx="30650" cy="26050"/>
              </a:xfrm>
              <a:custGeom>
                <a:avLst/>
                <a:gdLst/>
                <a:ahLst/>
                <a:cxnLst/>
                <a:rect l="l" t="t" r="r" b="b"/>
                <a:pathLst>
                  <a:path w="1226" h="1042" extrusionOk="0">
                    <a:moveTo>
                      <a:pt x="359" y="1"/>
                    </a:moveTo>
                    <a:cubicBezTo>
                      <a:pt x="103" y="1"/>
                      <a:pt x="0" y="268"/>
                      <a:pt x="0" y="268"/>
                    </a:cubicBezTo>
                    <a:cubicBezTo>
                      <a:pt x="413" y="423"/>
                      <a:pt x="1109" y="1042"/>
                      <a:pt x="1109" y="1042"/>
                    </a:cubicBezTo>
                    <a:cubicBezTo>
                      <a:pt x="1109" y="1042"/>
                      <a:pt x="1226" y="513"/>
                      <a:pt x="710" y="139"/>
                    </a:cubicBezTo>
                    <a:cubicBezTo>
                      <a:pt x="570" y="38"/>
                      <a:pt x="454" y="1"/>
                      <a:pt x="359" y="1"/>
                    </a:cubicBezTo>
                    <a:close/>
                  </a:path>
                </a:pathLst>
              </a:custGeom>
              <a:solidFill>
                <a:srgbClr val="B153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3" name="Google Shape;1963;p38"/>
              <p:cNvSpPr/>
              <p:nvPr/>
            </p:nvSpPr>
            <p:spPr>
              <a:xfrm>
                <a:off x="843600" y="3655775"/>
                <a:ext cx="6475" cy="14450"/>
              </a:xfrm>
              <a:custGeom>
                <a:avLst/>
                <a:gdLst/>
                <a:ahLst/>
                <a:cxnLst/>
                <a:rect l="l" t="t" r="r" b="b"/>
                <a:pathLst>
                  <a:path w="259" h="578" extrusionOk="0">
                    <a:moveTo>
                      <a:pt x="52" y="0"/>
                    </a:moveTo>
                    <a:cubicBezTo>
                      <a:pt x="27" y="13"/>
                      <a:pt x="1" y="39"/>
                      <a:pt x="14" y="78"/>
                    </a:cubicBezTo>
                    <a:lnTo>
                      <a:pt x="117" y="529"/>
                    </a:lnTo>
                    <a:cubicBezTo>
                      <a:pt x="130" y="555"/>
                      <a:pt x="143" y="568"/>
                      <a:pt x="168" y="568"/>
                    </a:cubicBezTo>
                    <a:cubicBezTo>
                      <a:pt x="175" y="574"/>
                      <a:pt x="178" y="577"/>
                      <a:pt x="181" y="577"/>
                    </a:cubicBezTo>
                    <a:cubicBezTo>
                      <a:pt x="185" y="577"/>
                      <a:pt x="188" y="574"/>
                      <a:pt x="194" y="568"/>
                    </a:cubicBezTo>
                    <a:cubicBezTo>
                      <a:pt x="233" y="568"/>
                      <a:pt x="259" y="529"/>
                      <a:pt x="246" y="503"/>
                    </a:cubicBezTo>
                    <a:lnTo>
                      <a:pt x="130" y="52"/>
                    </a:lnTo>
                    <a:cubicBezTo>
                      <a:pt x="130" y="13"/>
                      <a:pt x="91" y="0"/>
                      <a:pt x="52" y="0"/>
                    </a:cubicBezTo>
                    <a:close/>
                  </a:path>
                </a:pathLst>
              </a:custGeom>
              <a:solidFill>
                <a:srgbClr val="FF78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4" name="Google Shape;1964;p38"/>
              <p:cNvSpPr/>
              <p:nvPr/>
            </p:nvSpPr>
            <p:spPr>
              <a:xfrm>
                <a:off x="853600" y="3658275"/>
                <a:ext cx="6475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259" h="571" extrusionOk="0">
                    <a:moveTo>
                      <a:pt x="80" y="0"/>
                    </a:moveTo>
                    <a:cubicBezTo>
                      <a:pt x="75" y="0"/>
                      <a:pt x="70" y="1"/>
                      <a:pt x="65" y="3"/>
                    </a:cubicBezTo>
                    <a:cubicBezTo>
                      <a:pt x="26" y="3"/>
                      <a:pt x="1" y="42"/>
                      <a:pt x="14" y="68"/>
                    </a:cubicBezTo>
                    <a:lnTo>
                      <a:pt x="117" y="519"/>
                    </a:lnTo>
                    <a:cubicBezTo>
                      <a:pt x="130" y="545"/>
                      <a:pt x="142" y="558"/>
                      <a:pt x="168" y="571"/>
                    </a:cubicBezTo>
                    <a:lnTo>
                      <a:pt x="194" y="571"/>
                    </a:lnTo>
                    <a:cubicBezTo>
                      <a:pt x="233" y="558"/>
                      <a:pt x="259" y="532"/>
                      <a:pt x="246" y="494"/>
                    </a:cubicBezTo>
                    <a:lnTo>
                      <a:pt x="142" y="42"/>
                    </a:lnTo>
                    <a:cubicBezTo>
                      <a:pt x="132" y="21"/>
                      <a:pt x="104" y="0"/>
                      <a:pt x="80" y="0"/>
                    </a:cubicBezTo>
                    <a:close/>
                  </a:path>
                </a:pathLst>
              </a:custGeom>
              <a:solidFill>
                <a:srgbClr val="FF78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5" name="Google Shape;1965;p38"/>
              <p:cNvSpPr/>
              <p:nvPr/>
            </p:nvSpPr>
            <p:spPr>
              <a:xfrm>
                <a:off x="785575" y="3644125"/>
                <a:ext cx="10975" cy="12000"/>
              </a:xfrm>
              <a:custGeom>
                <a:avLst/>
                <a:gdLst/>
                <a:ahLst/>
                <a:cxnLst/>
                <a:rect l="l" t="t" r="r" b="b"/>
                <a:pathLst>
                  <a:path w="439" h="480" extrusionOk="0">
                    <a:moveTo>
                      <a:pt x="370" y="1"/>
                    </a:moveTo>
                    <a:cubicBezTo>
                      <a:pt x="349" y="1"/>
                      <a:pt x="331" y="12"/>
                      <a:pt x="323" y="28"/>
                    </a:cubicBezTo>
                    <a:lnTo>
                      <a:pt x="26" y="376"/>
                    </a:lnTo>
                    <a:cubicBezTo>
                      <a:pt x="0" y="402"/>
                      <a:pt x="13" y="440"/>
                      <a:pt x="39" y="466"/>
                    </a:cubicBezTo>
                    <a:cubicBezTo>
                      <a:pt x="39" y="466"/>
                      <a:pt x="52" y="479"/>
                      <a:pt x="65" y="479"/>
                    </a:cubicBezTo>
                    <a:cubicBezTo>
                      <a:pt x="91" y="479"/>
                      <a:pt x="116" y="479"/>
                      <a:pt x="129" y="453"/>
                    </a:cubicBezTo>
                    <a:lnTo>
                      <a:pt x="426" y="105"/>
                    </a:lnTo>
                    <a:cubicBezTo>
                      <a:pt x="439" y="79"/>
                      <a:pt x="439" y="41"/>
                      <a:pt x="413" y="15"/>
                    </a:cubicBezTo>
                    <a:cubicBezTo>
                      <a:pt x="398" y="5"/>
                      <a:pt x="384" y="1"/>
                      <a:pt x="370" y="1"/>
                    </a:cubicBezTo>
                    <a:close/>
                  </a:path>
                </a:pathLst>
              </a:custGeom>
              <a:solidFill>
                <a:srgbClr val="FF78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6" name="Google Shape;1966;p38"/>
              <p:cNvSpPr/>
              <p:nvPr/>
            </p:nvSpPr>
            <p:spPr>
              <a:xfrm>
                <a:off x="889075" y="3641200"/>
                <a:ext cx="56125" cy="50750"/>
              </a:xfrm>
              <a:custGeom>
                <a:avLst/>
                <a:gdLst/>
                <a:ahLst/>
                <a:cxnLst/>
                <a:rect l="l" t="t" r="r" b="b"/>
                <a:pathLst>
                  <a:path w="2245" h="2030" extrusionOk="0">
                    <a:moveTo>
                      <a:pt x="1340" y="1"/>
                    </a:moveTo>
                    <a:cubicBezTo>
                      <a:pt x="1024" y="1"/>
                      <a:pt x="681" y="155"/>
                      <a:pt x="426" y="441"/>
                    </a:cubicBezTo>
                    <a:cubicBezTo>
                      <a:pt x="13" y="906"/>
                      <a:pt x="0" y="1538"/>
                      <a:pt x="387" y="1847"/>
                    </a:cubicBezTo>
                    <a:cubicBezTo>
                      <a:pt x="535" y="1971"/>
                      <a:pt x="721" y="2030"/>
                      <a:pt x="917" y="2030"/>
                    </a:cubicBezTo>
                    <a:cubicBezTo>
                      <a:pt x="1232" y="2030"/>
                      <a:pt x="1572" y="1876"/>
                      <a:pt x="1819" y="1589"/>
                    </a:cubicBezTo>
                    <a:cubicBezTo>
                      <a:pt x="2231" y="1138"/>
                      <a:pt x="2244" y="506"/>
                      <a:pt x="1870" y="183"/>
                    </a:cubicBezTo>
                    <a:cubicBezTo>
                      <a:pt x="1722" y="60"/>
                      <a:pt x="1536" y="1"/>
                      <a:pt x="1340" y="1"/>
                    </a:cubicBezTo>
                    <a:close/>
                  </a:path>
                </a:pathLst>
              </a:custGeom>
              <a:solidFill>
                <a:srgbClr val="FDC4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7" name="Google Shape;1967;p38"/>
              <p:cNvSpPr/>
              <p:nvPr/>
            </p:nvSpPr>
            <p:spPr>
              <a:xfrm>
                <a:off x="894550" y="3682075"/>
                <a:ext cx="13250" cy="12200"/>
              </a:xfrm>
              <a:custGeom>
                <a:avLst/>
                <a:gdLst/>
                <a:ahLst/>
                <a:cxnLst/>
                <a:rect l="l" t="t" r="r" b="b"/>
                <a:pathLst>
                  <a:path w="530" h="488" extrusionOk="0">
                    <a:moveTo>
                      <a:pt x="273" y="1"/>
                    </a:moveTo>
                    <a:cubicBezTo>
                      <a:pt x="162" y="1"/>
                      <a:pt x="62" y="74"/>
                      <a:pt x="39" y="186"/>
                    </a:cubicBezTo>
                    <a:cubicBezTo>
                      <a:pt x="0" y="315"/>
                      <a:pt x="91" y="444"/>
                      <a:pt x="220" y="483"/>
                    </a:cubicBezTo>
                    <a:cubicBezTo>
                      <a:pt x="236" y="486"/>
                      <a:pt x="253" y="488"/>
                      <a:pt x="269" y="488"/>
                    </a:cubicBezTo>
                    <a:cubicBezTo>
                      <a:pt x="377" y="488"/>
                      <a:pt x="470" y="415"/>
                      <a:pt x="503" y="302"/>
                    </a:cubicBezTo>
                    <a:cubicBezTo>
                      <a:pt x="529" y="173"/>
                      <a:pt x="452" y="44"/>
                      <a:pt x="323" y="6"/>
                    </a:cubicBezTo>
                    <a:cubicBezTo>
                      <a:pt x="306" y="2"/>
                      <a:pt x="290" y="1"/>
                      <a:pt x="27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8" name="Google Shape;1968;p38"/>
              <p:cNvSpPr/>
              <p:nvPr/>
            </p:nvSpPr>
            <p:spPr>
              <a:xfrm>
                <a:off x="900350" y="3653700"/>
                <a:ext cx="35825" cy="25300"/>
              </a:xfrm>
              <a:custGeom>
                <a:avLst/>
                <a:gdLst/>
                <a:ahLst/>
                <a:cxnLst/>
                <a:rect l="l" t="t" r="r" b="b"/>
                <a:pathLst>
                  <a:path w="1433" h="1012" extrusionOk="0">
                    <a:moveTo>
                      <a:pt x="1320" y="0"/>
                    </a:moveTo>
                    <a:cubicBezTo>
                      <a:pt x="1068" y="0"/>
                      <a:pt x="450" y="72"/>
                      <a:pt x="117" y="728"/>
                    </a:cubicBezTo>
                    <a:cubicBezTo>
                      <a:pt x="65" y="793"/>
                      <a:pt x="26" y="870"/>
                      <a:pt x="1" y="986"/>
                    </a:cubicBezTo>
                    <a:cubicBezTo>
                      <a:pt x="2" y="985"/>
                      <a:pt x="3" y="983"/>
                      <a:pt x="4" y="982"/>
                    </a:cubicBezTo>
                    <a:lnTo>
                      <a:pt x="4" y="982"/>
                    </a:lnTo>
                    <a:cubicBezTo>
                      <a:pt x="2" y="989"/>
                      <a:pt x="1" y="995"/>
                      <a:pt x="1" y="999"/>
                    </a:cubicBezTo>
                    <a:lnTo>
                      <a:pt x="1" y="1012"/>
                    </a:lnTo>
                    <a:cubicBezTo>
                      <a:pt x="1" y="1012"/>
                      <a:pt x="39" y="909"/>
                      <a:pt x="155" y="780"/>
                    </a:cubicBezTo>
                    <a:cubicBezTo>
                      <a:pt x="229" y="731"/>
                      <a:pt x="331" y="691"/>
                      <a:pt x="476" y="691"/>
                    </a:cubicBezTo>
                    <a:cubicBezTo>
                      <a:pt x="637" y="691"/>
                      <a:pt x="850" y="740"/>
                      <a:pt x="1136" y="883"/>
                    </a:cubicBezTo>
                    <a:cubicBezTo>
                      <a:pt x="1136" y="883"/>
                      <a:pt x="765" y="568"/>
                      <a:pt x="443" y="568"/>
                    </a:cubicBezTo>
                    <a:cubicBezTo>
                      <a:pt x="420" y="568"/>
                      <a:pt x="397" y="570"/>
                      <a:pt x="375" y="573"/>
                    </a:cubicBezTo>
                    <a:cubicBezTo>
                      <a:pt x="594" y="380"/>
                      <a:pt x="929" y="161"/>
                      <a:pt x="1432" y="6"/>
                    </a:cubicBezTo>
                    <a:cubicBezTo>
                      <a:pt x="1432" y="6"/>
                      <a:pt x="1390" y="0"/>
                      <a:pt x="1320" y="0"/>
                    </a:cubicBezTo>
                    <a:close/>
                  </a:path>
                </a:pathLst>
              </a:custGeom>
              <a:solidFill>
                <a:srgbClr val="FF78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9" name="Google Shape;1969;p38"/>
              <p:cNvSpPr/>
              <p:nvPr/>
            </p:nvSpPr>
            <p:spPr>
              <a:xfrm>
                <a:off x="792350" y="3661250"/>
                <a:ext cx="43225" cy="34300"/>
              </a:xfrm>
              <a:custGeom>
                <a:avLst/>
                <a:gdLst/>
                <a:ahLst/>
                <a:cxnLst/>
                <a:rect l="l" t="t" r="r" b="b"/>
                <a:pathLst>
                  <a:path w="1729" h="1372" extrusionOk="0">
                    <a:moveTo>
                      <a:pt x="181" y="1"/>
                    </a:moveTo>
                    <a:cubicBezTo>
                      <a:pt x="103" y="284"/>
                      <a:pt x="0" y="865"/>
                      <a:pt x="452" y="1239"/>
                    </a:cubicBezTo>
                    <a:cubicBezTo>
                      <a:pt x="567" y="1323"/>
                      <a:pt x="701" y="1371"/>
                      <a:pt x="835" y="1371"/>
                    </a:cubicBezTo>
                    <a:cubicBezTo>
                      <a:pt x="924" y="1371"/>
                      <a:pt x="1014" y="1350"/>
                      <a:pt x="1096" y="1303"/>
                    </a:cubicBezTo>
                    <a:cubicBezTo>
                      <a:pt x="1329" y="1187"/>
                      <a:pt x="1599" y="916"/>
                      <a:pt x="1716" y="310"/>
                    </a:cubicBezTo>
                    <a:cubicBezTo>
                      <a:pt x="1728" y="271"/>
                      <a:pt x="1728" y="220"/>
                      <a:pt x="1728" y="181"/>
                    </a:cubicBezTo>
                    <a:lnTo>
                      <a:pt x="1728" y="181"/>
                    </a:lnTo>
                    <a:cubicBezTo>
                      <a:pt x="1504" y="228"/>
                      <a:pt x="1304" y="247"/>
                      <a:pt x="1129" y="247"/>
                    </a:cubicBezTo>
                    <a:cubicBezTo>
                      <a:pt x="491" y="247"/>
                      <a:pt x="181" y="1"/>
                      <a:pt x="181" y="1"/>
                    </a:cubicBezTo>
                    <a:close/>
                  </a:path>
                </a:pathLst>
              </a:custGeom>
              <a:solidFill>
                <a:srgbClr val="171D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0" name="Google Shape;1970;p38"/>
              <p:cNvSpPr/>
              <p:nvPr/>
            </p:nvSpPr>
            <p:spPr>
              <a:xfrm>
                <a:off x="798150" y="3676050"/>
                <a:ext cx="34525" cy="19575"/>
              </a:xfrm>
              <a:custGeom>
                <a:avLst/>
                <a:gdLst/>
                <a:ahLst/>
                <a:cxnLst/>
                <a:rect l="l" t="t" r="r" b="b"/>
                <a:pathLst>
                  <a:path w="1381" h="783" extrusionOk="0">
                    <a:moveTo>
                      <a:pt x="900" y="0"/>
                    </a:moveTo>
                    <a:cubicBezTo>
                      <a:pt x="564" y="0"/>
                      <a:pt x="237" y="136"/>
                      <a:pt x="0" y="363"/>
                    </a:cubicBezTo>
                    <a:cubicBezTo>
                      <a:pt x="0" y="376"/>
                      <a:pt x="0" y="376"/>
                      <a:pt x="13" y="389"/>
                    </a:cubicBezTo>
                    <a:cubicBezTo>
                      <a:pt x="13" y="402"/>
                      <a:pt x="26" y="414"/>
                      <a:pt x="39" y="427"/>
                    </a:cubicBezTo>
                    <a:lnTo>
                      <a:pt x="52" y="466"/>
                    </a:lnTo>
                    <a:cubicBezTo>
                      <a:pt x="78" y="479"/>
                      <a:pt x="91" y="505"/>
                      <a:pt x="104" y="518"/>
                    </a:cubicBezTo>
                    <a:cubicBezTo>
                      <a:pt x="116" y="531"/>
                      <a:pt x="129" y="543"/>
                      <a:pt x="142" y="556"/>
                    </a:cubicBezTo>
                    <a:lnTo>
                      <a:pt x="168" y="595"/>
                    </a:lnTo>
                    <a:cubicBezTo>
                      <a:pt x="181" y="608"/>
                      <a:pt x="194" y="621"/>
                      <a:pt x="207" y="634"/>
                    </a:cubicBezTo>
                    <a:lnTo>
                      <a:pt x="233" y="647"/>
                    </a:lnTo>
                    <a:cubicBezTo>
                      <a:pt x="344" y="734"/>
                      <a:pt x="475" y="782"/>
                      <a:pt x="607" y="782"/>
                    </a:cubicBezTo>
                    <a:cubicBezTo>
                      <a:pt x="689" y="782"/>
                      <a:pt x="772" y="764"/>
                      <a:pt x="852" y="724"/>
                    </a:cubicBezTo>
                    <a:cubicBezTo>
                      <a:pt x="1032" y="634"/>
                      <a:pt x="1238" y="453"/>
                      <a:pt x="1380" y="92"/>
                    </a:cubicBezTo>
                    <a:cubicBezTo>
                      <a:pt x="1329" y="66"/>
                      <a:pt x="1277" y="53"/>
                      <a:pt x="1213" y="40"/>
                    </a:cubicBezTo>
                    <a:cubicBezTo>
                      <a:pt x="1109" y="13"/>
                      <a:pt x="1004" y="0"/>
                      <a:pt x="900" y="0"/>
                    </a:cubicBezTo>
                    <a:close/>
                  </a:path>
                </a:pathLst>
              </a:custGeom>
              <a:solidFill>
                <a:srgbClr val="D133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1" name="Google Shape;1971;p38"/>
              <p:cNvSpPr/>
              <p:nvPr/>
            </p:nvSpPr>
            <p:spPr>
              <a:xfrm>
                <a:off x="784600" y="3538000"/>
                <a:ext cx="177300" cy="80725"/>
              </a:xfrm>
              <a:custGeom>
                <a:avLst/>
                <a:gdLst/>
                <a:ahLst/>
                <a:cxnLst/>
                <a:rect l="l" t="t" r="r" b="b"/>
                <a:pathLst>
                  <a:path w="7092" h="3229" extrusionOk="0">
                    <a:moveTo>
                      <a:pt x="2785" y="0"/>
                    </a:moveTo>
                    <a:cubicBezTo>
                      <a:pt x="2390" y="0"/>
                      <a:pt x="1958" y="22"/>
                      <a:pt x="1484" y="69"/>
                    </a:cubicBezTo>
                    <a:cubicBezTo>
                      <a:pt x="633" y="146"/>
                      <a:pt x="155" y="791"/>
                      <a:pt x="39" y="1448"/>
                    </a:cubicBezTo>
                    <a:cubicBezTo>
                      <a:pt x="1" y="1719"/>
                      <a:pt x="259" y="2003"/>
                      <a:pt x="542" y="2016"/>
                    </a:cubicBezTo>
                    <a:cubicBezTo>
                      <a:pt x="566" y="2018"/>
                      <a:pt x="590" y="2019"/>
                      <a:pt x="613" y="2019"/>
                    </a:cubicBezTo>
                    <a:cubicBezTo>
                      <a:pt x="880" y="2019"/>
                      <a:pt x="1117" y="1888"/>
                      <a:pt x="1342" y="1758"/>
                    </a:cubicBezTo>
                    <a:cubicBezTo>
                      <a:pt x="1600" y="2093"/>
                      <a:pt x="1974" y="2338"/>
                      <a:pt x="2374" y="2429"/>
                    </a:cubicBezTo>
                    <a:cubicBezTo>
                      <a:pt x="2424" y="2440"/>
                      <a:pt x="2475" y="2449"/>
                      <a:pt x="2523" y="2449"/>
                    </a:cubicBezTo>
                    <a:cubicBezTo>
                      <a:pt x="2586" y="2449"/>
                      <a:pt x="2645" y="2434"/>
                      <a:pt x="2696" y="2390"/>
                    </a:cubicBezTo>
                    <a:cubicBezTo>
                      <a:pt x="2735" y="2351"/>
                      <a:pt x="2748" y="2274"/>
                      <a:pt x="2722" y="2222"/>
                    </a:cubicBezTo>
                    <a:lnTo>
                      <a:pt x="2722" y="2222"/>
                    </a:lnTo>
                    <a:cubicBezTo>
                      <a:pt x="3341" y="2699"/>
                      <a:pt x="4179" y="3022"/>
                      <a:pt x="4940" y="3228"/>
                    </a:cubicBezTo>
                    <a:lnTo>
                      <a:pt x="7029" y="3151"/>
                    </a:lnTo>
                    <a:cubicBezTo>
                      <a:pt x="6947" y="2560"/>
                      <a:pt x="7091" y="0"/>
                      <a:pt x="2785" y="0"/>
                    </a:cubicBezTo>
                    <a:close/>
                  </a:path>
                </a:pathLst>
              </a:custGeom>
              <a:solidFill>
                <a:srgbClr val="ED6E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2" name="Google Shape;1972;p38"/>
              <p:cNvSpPr/>
              <p:nvPr/>
            </p:nvSpPr>
            <p:spPr>
              <a:xfrm>
                <a:off x="611325" y="3624800"/>
                <a:ext cx="109475" cy="34225"/>
              </a:xfrm>
              <a:custGeom>
                <a:avLst/>
                <a:gdLst/>
                <a:ahLst/>
                <a:cxnLst/>
                <a:rect l="l" t="t" r="r" b="b"/>
                <a:pathLst>
                  <a:path w="4379" h="1369" extrusionOk="0">
                    <a:moveTo>
                      <a:pt x="1789" y="1"/>
                    </a:moveTo>
                    <a:cubicBezTo>
                      <a:pt x="1148" y="1"/>
                      <a:pt x="530" y="52"/>
                      <a:pt x="329" y="156"/>
                    </a:cubicBezTo>
                    <a:cubicBezTo>
                      <a:pt x="0" y="326"/>
                      <a:pt x="532" y="1276"/>
                      <a:pt x="788" y="1276"/>
                    </a:cubicBezTo>
                    <a:cubicBezTo>
                      <a:pt x="804" y="1276"/>
                      <a:pt x="818" y="1272"/>
                      <a:pt x="832" y="1265"/>
                    </a:cubicBezTo>
                    <a:cubicBezTo>
                      <a:pt x="939" y="1209"/>
                      <a:pt x="1408" y="1174"/>
                      <a:pt x="1911" y="1174"/>
                    </a:cubicBezTo>
                    <a:cubicBezTo>
                      <a:pt x="2555" y="1174"/>
                      <a:pt x="3255" y="1231"/>
                      <a:pt x="3321" y="1368"/>
                    </a:cubicBezTo>
                    <a:lnTo>
                      <a:pt x="4378" y="1278"/>
                    </a:lnTo>
                    <a:cubicBezTo>
                      <a:pt x="4185" y="839"/>
                      <a:pt x="3888" y="427"/>
                      <a:pt x="3475" y="195"/>
                    </a:cubicBezTo>
                    <a:cubicBezTo>
                      <a:pt x="3251" y="65"/>
                      <a:pt x="2505" y="1"/>
                      <a:pt x="1789" y="1"/>
                    </a:cubicBezTo>
                    <a:close/>
                  </a:path>
                </a:pathLst>
              </a:custGeom>
              <a:solidFill>
                <a:srgbClr val="9C6C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3" name="Google Shape;1973;p38"/>
              <p:cNvSpPr/>
              <p:nvPr/>
            </p:nvSpPr>
            <p:spPr>
              <a:xfrm>
                <a:off x="679825" y="3721075"/>
                <a:ext cx="106425" cy="54000"/>
              </a:xfrm>
              <a:custGeom>
                <a:avLst/>
                <a:gdLst/>
                <a:ahLst/>
                <a:cxnLst/>
                <a:rect l="l" t="t" r="r" b="b"/>
                <a:pathLst>
                  <a:path w="4257" h="2160" extrusionOk="0">
                    <a:moveTo>
                      <a:pt x="2790" y="1"/>
                    </a:moveTo>
                    <a:cubicBezTo>
                      <a:pt x="2759" y="1"/>
                      <a:pt x="2727" y="3"/>
                      <a:pt x="2696" y="6"/>
                    </a:cubicBezTo>
                    <a:lnTo>
                      <a:pt x="1342" y="161"/>
                    </a:lnTo>
                    <a:cubicBezTo>
                      <a:pt x="710" y="226"/>
                      <a:pt x="181" y="1025"/>
                      <a:pt x="0" y="2147"/>
                    </a:cubicBezTo>
                    <a:lnTo>
                      <a:pt x="0" y="2160"/>
                    </a:lnTo>
                    <a:lnTo>
                      <a:pt x="4256" y="2160"/>
                    </a:lnTo>
                    <a:lnTo>
                      <a:pt x="4179" y="1799"/>
                    </a:lnTo>
                    <a:cubicBezTo>
                      <a:pt x="3958" y="719"/>
                      <a:pt x="3410" y="1"/>
                      <a:pt x="2790" y="1"/>
                    </a:cubicBezTo>
                    <a:close/>
                  </a:path>
                </a:pathLst>
              </a:custGeom>
              <a:solidFill>
                <a:srgbClr val="9C6C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4" name="Google Shape;1974;p38"/>
              <p:cNvSpPr/>
              <p:nvPr/>
            </p:nvSpPr>
            <p:spPr>
              <a:xfrm>
                <a:off x="571800" y="3659575"/>
                <a:ext cx="90900" cy="64100"/>
              </a:xfrm>
              <a:custGeom>
                <a:avLst/>
                <a:gdLst/>
                <a:ahLst/>
                <a:cxnLst/>
                <a:rect l="l" t="t" r="r" b="b"/>
                <a:pathLst>
                  <a:path w="3636" h="2564" extrusionOk="0">
                    <a:moveTo>
                      <a:pt x="1360" y="0"/>
                    </a:moveTo>
                    <a:cubicBezTo>
                      <a:pt x="1222" y="0"/>
                      <a:pt x="1090" y="17"/>
                      <a:pt x="968" y="55"/>
                    </a:cubicBezTo>
                    <a:cubicBezTo>
                      <a:pt x="439" y="209"/>
                      <a:pt x="1" y="725"/>
                      <a:pt x="27" y="1280"/>
                    </a:cubicBezTo>
                    <a:cubicBezTo>
                      <a:pt x="40" y="1370"/>
                      <a:pt x="53" y="1473"/>
                      <a:pt x="104" y="1538"/>
                    </a:cubicBezTo>
                    <a:cubicBezTo>
                      <a:pt x="169" y="1602"/>
                      <a:pt x="246" y="1641"/>
                      <a:pt x="336" y="1680"/>
                    </a:cubicBezTo>
                    <a:cubicBezTo>
                      <a:pt x="476" y="1721"/>
                      <a:pt x="621" y="1731"/>
                      <a:pt x="769" y="1731"/>
                    </a:cubicBezTo>
                    <a:cubicBezTo>
                      <a:pt x="916" y="1731"/>
                      <a:pt x="1066" y="1721"/>
                      <a:pt x="1213" y="1721"/>
                    </a:cubicBezTo>
                    <a:cubicBezTo>
                      <a:pt x="1287" y="1721"/>
                      <a:pt x="1360" y="1723"/>
                      <a:pt x="1433" y="1731"/>
                    </a:cubicBezTo>
                    <a:cubicBezTo>
                      <a:pt x="2077" y="1783"/>
                      <a:pt x="2232" y="2260"/>
                      <a:pt x="2722" y="2492"/>
                    </a:cubicBezTo>
                    <a:cubicBezTo>
                      <a:pt x="2823" y="2541"/>
                      <a:pt x="2919" y="2564"/>
                      <a:pt x="3008" y="2564"/>
                    </a:cubicBezTo>
                    <a:cubicBezTo>
                      <a:pt x="3386" y="2564"/>
                      <a:pt x="3636" y="2157"/>
                      <a:pt x="3573" y="1667"/>
                    </a:cubicBezTo>
                    <a:cubicBezTo>
                      <a:pt x="3461" y="770"/>
                      <a:pt x="2278" y="0"/>
                      <a:pt x="136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5" name="Google Shape;1975;p38"/>
              <p:cNvSpPr/>
              <p:nvPr/>
            </p:nvSpPr>
            <p:spPr>
              <a:xfrm>
                <a:off x="590200" y="3676425"/>
                <a:ext cx="60300" cy="30950"/>
              </a:xfrm>
              <a:custGeom>
                <a:avLst/>
                <a:gdLst/>
                <a:ahLst/>
                <a:cxnLst/>
                <a:rect l="l" t="t" r="r" b="b"/>
                <a:pathLst>
                  <a:path w="2412" h="1238" extrusionOk="0">
                    <a:moveTo>
                      <a:pt x="550" y="0"/>
                    </a:moveTo>
                    <a:cubicBezTo>
                      <a:pt x="230" y="0"/>
                      <a:pt x="0" y="51"/>
                      <a:pt x="0" y="51"/>
                    </a:cubicBezTo>
                    <a:cubicBezTo>
                      <a:pt x="1896" y="103"/>
                      <a:pt x="2412" y="1238"/>
                      <a:pt x="2412" y="1238"/>
                    </a:cubicBezTo>
                    <a:cubicBezTo>
                      <a:pt x="2091" y="183"/>
                      <a:pt x="1157" y="0"/>
                      <a:pt x="55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6" name="Google Shape;1976;p38"/>
              <p:cNvSpPr/>
              <p:nvPr/>
            </p:nvSpPr>
            <p:spPr>
              <a:xfrm>
                <a:off x="622425" y="3617500"/>
                <a:ext cx="139950" cy="147050"/>
              </a:xfrm>
              <a:custGeom>
                <a:avLst/>
                <a:gdLst/>
                <a:ahLst/>
                <a:cxnLst/>
                <a:rect l="l" t="t" r="r" b="b"/>
                <a:pathLst>
                  <a:path w="5598" h="5882" extrusionOk="0">
                    <a:moveTo>
                      <a:pt x="3635" y="0"/>
                    </a:moveTo>
                    <a:cubicBezTo>
                      <a:pt x="3546" y="0"/>
                      <a:pt x="3456" y="8"/>
                      <a:pt x="3367" y="22"/>
                    </a:cubicBezTo>
                    <a:cubicBezTo>
                      <a:pt x="2657" y="113"/>
                      <a:pt x="2077" y="616"/>
                      <a:pt x="1884" y="1286"/>
                    </a:cubicBezTo>
                    <a:lnTo>
                      <a:pt x="1394" y="2937"/>
                    </a:lnTo>
                    <a:lnTo>
                      <a:pt x="181" y="3956"/>
                    </a:lnTo>
                    <a:cubicBezTo>
                      <a:pt x="52" y="4059"/>
                      <a:pt x="1" y="4227"/>
                      <a:pt x="39" y="4381"/>
                    </a:cubicBezTo>
                    <a:cubicBezTo>
                      <a:pt x="143" y="4781"/>
                      <a:pt x="542" y="5529"/>
                      <a:pt x="2051" y="5787"/>
                    </a:cubicBezTo>
                    <a:cubicBezTo>
                      <a:pt x="2449" y="5855"/>
                      <a:pt x="2786" y="5882"/>
                      <a:pt x="3071" y="5882"/>
                    </a:cubicBezTo>
                    <a:cubicBezTo>
                      <a:pt x="4315" y="5882"/>
                      <a:pt x="4579" y="5362"/>
                      <a:pt x="4579" y="5362"/>
                    </a:cubicBezTo>
                    <a:cubicBezTo>
                      <a:pt x="5095" y="4730"/>
                      <a:pt x="5598" y="2241"/>
                      <a:pt x="5456" y="1505"/>
                    </a:cubicBezTo>
                    <a:cubicBezTo>
                      <a:pt x="5353" y="1067"/>
                      <a:pt x="5121" y="667"/>
                      <a:pt x="4747" y="396"/>
                    </a:cubicBezTo>
                    <a:lnTo>
                      <a:pt x="4682" y="358"/>
                    </a:lnTo>
                    <a:cubicBezTo>
                      <a:pt x="4380" y="128"/>
                      <a:pt x="4011" y="0"/>
                      <a:pt x="3635" y="0"/>
                    </a:cubicBezTo>
                    <a:close/>
                  </a:path>
                </a:pathLst>
              </a:custGeom>
              <a:solidFill>
                <a:srgbClr val="D190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7" name="Google Shape;1977;p38"/>
              <p:cNvSpPr/>
              <p:nvPr/>
            </p:nvSpPr>
            <p:spPr>
              <a:xfrm>
                <a:off x="650475" y="3636100"/>
                <a:ext cx="51625" cy="66125"/>
              </a:xfrm>
              <a:custGeom>
                <a:avLst/>
                <a:gdLst/>
                <a:ahLst/>
                <a:cxnLst/>
                <a:rect l="l" t="t" r="r" b="b"/>
                <a:pathLst>
                  <a:path w="2065" h="2645" extrusionOk="0">
                    <a:moveTo>
                      <a:pt x="1032" y="1"/>
                    </a:moveTo>
                    <a:cubicBezTo>
                      <a:pt x="916" y="168"/>
                      <a:pt x="826" y="349"/>
                      <a:pt x="762" y="542"/>
                    </a:cubicBezTo>
                    <a:lnTo>
                      <a:pt x="272" y="2193"/>
                    </a:lnTo>
                    <a:lnTo>
                      <a:pt x="1" y="2425"/>
                    </a:lnTo>
                    <a:cubicBezTo>
                      <a:pt x="207" y="2554"/>
                      <a:pt x="465" y="2644"/>
                      <a:pt x="723" y="2644"/>
                    </a:cubicBezTo>
                    <a:cubicBezTo>
                      <a:pt x="1471" y="2644"/>
                      <a:pt x="2064" y="2038"/>
                      <a:pt x="2064" y="1303"/>
                    </a:cubicBezTo>
                    <a:cubicBezTo>
                      <a:pt x="2064" y="671"/>
                      <a:pt x="1626" y="142"/>
                      <a:pt x="1032" y="1"/>
                    </a:cubicBezTo>
                    <a:close/>
                  </a:path>
                </a:pathLst>
              </a:custGeom>
              <a:solidFill>
                <a:srgbClr val="FFF6C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8" name="Google Shape;1978;p38"/>
              <p:cNvSpPr/>
              <p:nvPr/>
            </p:nvSpPr>
            <p:spPr>
              <a:xfrm>
                <a:off x="667250" y="3667950"/>
                <a:ext cx="11300" cy="19825"/>
              </a:xfrm>
              <a:custGeom>
                <a:avLst/>
                <a:gdLst/>
                <a:ahLst/>
                <a:cxnLst/>
                <a:rect l="l" t="t" r="r" b="b"/>
                <a:pathLst>
                  <a:path w="452" h="793" extrusionOk="0">
                    <a:moveTo>
                      <a:pt x="290" y="1"/>
                    </a:moveTo>
                    <a:cubicBezTo>
                      <a:pt x="203" y="1"/>
                      <a:pt x="100" y="148"/>
                      <a:pt x="52" y="352"/>
                    </a:cubicBezTo>
                    <a:cubicBezTo>
                      <a:pt x="0" y="571"/>
                      <a:pt x="39" y="764"/>
                      <a:pt x="129" y="790"/>
                    </a:cubicBezTo>
                    <a:cubicBezTo>
                      <a:pt x="136" y="792"/>
                      <a:pt x="144" y="793"/>
                      <a:pt x="151" y="793"/>
                    </a:cubicBezTo>
                    <a:cubicBezTo>
                      <a:pt x="248" y="793"/>
                      <a:pt x="352" y="633"/>
                      <a:pt x="400" y="429"/>
                    </a:cubicBezTo>
                    <a:cubicBezTo>
                      <a:pt x="452" y="210"/>
                      <a:pt x="413" y="16"/>
                      <a:pt x="310" y="3"/>
                    </a:cubicBezTo>
                    <a:cubicBezTo>
                      <a:pt x="303" y="1"/>
                      <a:pt x="297" y="1"/>
                      <a:pt x="29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9" name="Google Shape;1979;p38"/>
              <p:cNvSpPr/>
              <p:nvPr/>
            </p:nvSpPr>
            <p:spPr>
              <a:xfrm>
                <a:off x="709150" y="3675425"/>
                <a:ext cx="11325" cy="20100"/>
              </a:xfrm>
              <a:custGeom>
                <a:avLst/>
                <a:gdLst/>
                <a:ahLst/>
                <a:cxnLst/>
                <a:rect l="l" t="t" r="r" b="b"/>
                <a:pathLst>
                  <a:path w="453" h="804" extrusionOk="0">
                    <a:moveTo>
                      <a:pt x="311" y="0"/>
                    </a:moveTo>
                    <a:cubicBezTo>
                      <a:pt x="211" y="0"/>
                      <a:pt x="102" y="151"/>
                      <a:pt x="53" y="362"/>
                    </a:cubicBezTo>
                    <a:cubicBezTo>
                      <a:pt x="1" y="581"/>
                      <a:pt x="40" y="775"/>
                      <a:pt x="130" y="801"/>
                    </a:cubicBezTo>
                    <a:cubicBezTo>
                      <a:pt x="137" y="802"/>
                      <a:pt x="144" y="803"/>
                      <a:pt x="151" y="803"/>
                    </a:cubicBezTo>
                    <a:cubicBezTo>
                      <a:pt x="249" y="803"/>
                      <a:pt x="353" y="644"/>
                      <a:pt x="401" y="439"/>
                    </a:cubicBezTo>
                    <a:cubicBezTo>
                      <a:pt x="452" y="220"/>
                      <a:pt x="414" y="27"/>
                      <a:pt x="323" y="1"/>
                    </a:cubicBezTo>
                    <a:cubicBezTo>
                      <a:pt x="319" y="0"/>
                      <a:pt x="315" y="0"/>
                      <a:pt x="3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0" name="Google Shape;1980;p38"/>
              <p:cNvSpPr/>
              <p:nvPr/>
            </p:nvSpPr>
            <p:spPr>
              <a:xfrm>
                <a:off x="709800" y="3661100"/>
                <a:ext cx="24850" cy="2080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32" extrusionOk="0">
                    <a:moveTo>
                      <a:pt x="298" y="0"/>
                    </a:moveTo>
                    <a:cubicBezTo>
                      <a:pt x="90" y="0"/>
                      <a:pt x="1" y="213"/>
                      <a:pt x="1" y="213"/>
                    </a:cubicBezTo>
                    <a:cubicBezTo>
                      <a:pt x="336" y="342"/>
                      <a:pt x="903" y="832"/>
                      <a:pt x="903" y="832"/>
                    </a:cubicBezTo>
                    <a:cubicBezTo>
                      <a:pt x="903" y="832"/>
                      <a:pt x="994" y="406"/>
                      <a:pt x="581" y="110"/>
                    </a:cubicBezTo>
                    <a:cubicBezTo>
                      <a:pt x="469" y="29"/>
                      <a:pt x="376" y="0"/>
                      <a:pt x="2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1" name="Google Shape;1981;p38"/>
              <p:cNvSpPr/>
              <p:nvPr/>
            </p:nvSpPr>
            <p:spPr>
              <a:xfrm>
                <a:off x="661450" y="3657800"/>
                <a:ext cx="19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762" h="642" extrusionOk="0">
                    <a:moveTo>
                      <a:pt x="542" y="1"/>
                    </a:moveTo>
                    <a:cubicBezTo>
                      <a:pt x="483" y="1"/>
                      <a:pt x="411" y="24"/>
                      <a:pt x="323" y="87"/>
                    </a:cubicBezTo>
                    <a:cubicBezTo>
                      <a:pt x="0" y="319"/>
                      <a:pt x="65" y="641"/>
                      <a:pt x="65" y="641"/>
                    </a:cubicBezTo>
                    <a:cubicBezTo>
                      <a:pt x="65" y="641"/>
                      <a:pt x="503" y="267"/>
                      <a:pt x="761" y="164"/>
                    </a:cubicBezTo>
                    <a:cubicBezTo>
                      <a:pt x="761" y="164"/>
                      <a:pt x="700" y="1"/>
                      <a:pt x="54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2" name="Google Shape;1982;p38"/>
              <p:cNvSpPr/>
              <p:nvPr/>
            </p:nvSpPr>
            <p:spPr>
              <a:xfrm>
                <a:off x="655900" y="3579175"/>
                <a:ext cx="120025" cy="86625"/>
              </a:xfrm>
              <a:custGeom>
                <a:avLst/>
                <a:gdLst/>
                <a:ahLst/>
                <a:cxnLst/>
                <a:rect l="l" t="t" r="r" b="b"/>
                <a:pathLst>
                  <a:path w="4801" h="3465" extrusionOk="0">
                    <a:moveTo>
                      <a:pt x="2777" y="1"/>
                    </a:moveTo>
                    <a:cubicBezTo>
                      <a:pt x="1927" y="1"/>
                      <a:pt x="587" y="181"/>
                      <a:pt x="300" y="382"/>
                    </a:cubicBezTo>
                    <a:cubicBezTo>
                      <a:pt x="1" y="585"/>
                      <a:pt x="600" y="1443"/>
                      <a:pt x="874" y="1443"/>
                    </a:cubicBezTo>
                    <a:cubicBezTo>
                      <a:pt x="895" y="1443"/>
                      <a:pt x="915" y="1438"/>
                      <a:pt x="932" y="1426"/>
                    </a:cubicBezTo>
                    <a:cubicBezTo>
                      <a:pt x="1032" y="1361"/>
                      <a:pt x="1601" y="1210"/>
                      <a:pt x="2171" y="1210"/>
                    </a:cubicBezTo>
                    <a:cubicBezTo>
                      <a:pt x="2844" y="1210"/>
                      <a:pt x="3518" y="1422"/>
                      <a:pt x="3421" y="2239"/>
                    </a:cubicBezTo>
                    <a:lnTo>
                      <a:pt x="4117" y="3464"/>
                    </a:lnTo>
                    <a:cubicBezTo>
                      <a:pt x="4801" y="717"/>
                      <a:pt x="3872" y="266"/>
                      <a:pt x="3421" y="72"/>
                    </a:cubicBezTo>
                    <a:cubicBezTo>
                      <a:pt x="3308" y="22"/>
                      <a:pt x="3072" y="1"/>
                      <a:pt x="2777" y="1"/>
                    </a:cubicBezTo>
                    <a:close/>
                  </a:path>
                </a:pathLst>
              </a:custGeom>
              <a:solidFill>
                <a:srgbClr val="D190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3" name="Google Shape;1983;p38"/>
              <p:cNvSpPr/>
              <p:nvPr/>
            </p:nvSpPr>
            <p:spPr>
              <a:xfrm>
                <a:off x="686600" y="3742500"/>
                <a:ext cx="2600" cy="2925"/>
              </a:xfrm>
              <a:custGeom>
                <a:avLst/>
                <a:gdLst/>
                <a:ahLst/>
                <a:cxnLst/>
                <a:rect l="l" t="t" r="r" b="b"/>
                <a:pathLst>
                  <a:path w="104" h="117" extrusionOk="0">
                    <a:moveTo>
                      <a:pt x="52" y="0"/>
                    </a:moveTo>
                    <a:cubicBezTo>
                      <a:pt x="26" y="0"/>
                      <a:pt x="0" y="26"/>
                      <a:pt x="0" y="52"/>
                    </a:cubicBezTo>
                    <a:cubicBezTo>
                      <a:pt x="0" y="91"/>
                      <a:pt x="26" y="117"/>
                      <a:pt x="52" y="117"/>
                    </a:cubicBezTo>
                    <a:cubicBezTo>
                      <a:pt x="78" y="117"/>
                      <a:pt x="103" y="91"/>
                      <a:pt x="103" y="52"/>
                    </a:cubicBezTo>
                    <a:cubicBezTo>
                      <a:pt x="103" y="26"/>
                      <a:pt x="78" y="0"/>
                      <a:pt x="5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4" name="Google Shape;1984;p38"/>
              <p:cNvSpPr/>
              <p:nvPr/>
            </p:nvSpPr>
            <p:spPr>
              <a:xfrm>
                <a:off x="700775" y="3742500"/>
                <a:ext cx="2600" cy="2925"/>
              </a:xfrm>
              <a:custGeom>
                <a:avLst/>
                <a:gdLst/>
                <a:ahLst/>
                <a:cxnLst/>
                <a:rect l="l" t="t" r="r" b="b"/>
                <a:pathLst>
                  <a:path w="104" h="117" extrusionOk="0">
                    <a:moveTo>
                      <a:pt x="52" y="0"/>
                    </a:moveTo>
                    <a:cubicBezTo>
                      <a:pt x="26" y="0"/>
                      <a:pt x="1" y="26"/>
                      <a:pt x="1" y="52"/>
                    </a:cubicBezTo>
                    <a:cubicBezTo>
                      <a:pt x="1" y="91"/>
                      <a:pt x="26" y="117"/>
                      <a:pt x="52" y="117"/>
                    </a:cubicBezTo>
                    <a:cubicBezTo>
                      <a:pt x="91" y="117"/>
                      <a:pt x="104" y="91"/>
                      <a:pt x="104" y="52"/>
                    </a:cubicBezTo>
                    <a:cubicBezTo>
                      <a:pt x="104" y="26"/>
                      <a:pt x="91" y="0"/>
                      <a:pt x="52" y="0"/>
                    </a:cubicBezTo>
                    <a:close/>
                  </a:path>
                </a:pathLst>
              </a:custGeom>
              <a:solidFill>
                <a:srgbClr val="163E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5" name="Google Shape;1985;p38"/>
              <p:cNvSpPr/>
              <p:nvPr/>
            </p:nvSpPr>
            <p:spPr>
              <a:xfrm>
                <a:off x="694000" y="3749600"/>
                <a:ext cx="2925" cy="2600"/>
              </a:xfrm>
              <a:custGeom>
                <a:avLst/>
                <a:gdLst/>
                <a:ahLst/>
                <a:cxnLst/>
                <a:rect l="l" t="t" r="r" b="b"/>
                <a:pathLst>
                  <a:path w="117" h="104" extrusionOk="0">
                    <a:moveTo>
                      <a:pt x="52" y="0"/>
                    </a:moveTo>
                    <a:cubicBezTo>
                      <a:pt x="27" y="0"/>
                      <a:pt x="1" y="26"/>
                      <a:pt x="1" y="52"/>
                    </a:cubicBezTo>
                    <a:cubicBezTo>
                      <a:pt x="1" y="78"/>
                      <a:pt x="27" y="103"/>
                      <a:pt x="52" y="103"/>
                    </a:cubicBezTo>
                    <a:cubicBezTo>
                      <a:pt x="91" y="103"/>
                      <a:pt x="117" y="78"/>
                      <a:pt x="117" y="52"/>
                    </a:cubicBezTo>
                    <a:cubicBezTo>
                      <a:pt x="117" y="26"/>
                      <a:pt x="91" y="0"/>
                      <a:pt x="5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6" name="Google Shape;1986;p38"/>
              <p:cNvSpPr/>
              <p:nvPr/>
            </p:nvSpPr>
            <p:spPr>
              <a:xfrm>
                <a:off x="625650" y="3723150"/>
                <a:ext cx="2600" cy="2600"/>
              </a:xfrm>
              <a:custGeom>
                <a:avLst/>
                <a:gdLst/>
                <a:ahLst/>
                <a:cxnLst/>
                <a:rect l="l" t="t" r="r" b="b"/>
                <a:pathLst>
                  <a:path w="104" h="104" extrusionOk="0">
                    <a:moveTo>
                      <a:pt x="52" y="1"/>
                    </a:moveTo>
                    <a:cubicBezTo>
                      <a:pt x="27" y="1"/>
                      <a:pt x="1" y="26"/>
                      <a:pt x="1" y="52"/>
                    </a:cubicBezTo>
                    <a:cubicBezTo>
                      <a:pt x="1" y="78"/>
                      <a:pt x="27" y="104"/>
                      <a:pt x="52" y="104"/>
                    </a:cubicBezTo>
                    <a:cubicBezTo>
                      <a:pt x="78" y="104"/>
                      <a:pt x="104" y="78"/>
                      <a:pt x="104" y="52"/>
                    </a:cubicBezTo>
                    <a:cubicBezTo>
                      <a:pt x="104" y="26"/>
                      <a:pt x="78" y="1"/>
                      <a:pt x="5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7" name="Google Shape;1987;p38"/>
              <p:cNvSpPr/>
              <p:nvPr/>
            </p:nvSpPr>
            <p:spPr>
              <a:xfrm>
                <a:off x="637250" y="3727225"/>
                <a:ext cx="2625" cy="2525"/>
              </a:xfrm>
              <a:custGeom>
                <a:avLst/>
                <a:gdLst/>
                <a:ahLst/>
                <a:cxnLst/>
                <a:rect l="l" t="t" r="r" b="b"/>
                <a:pathLst>
                  <a:path w="105" h="101" extrusionOk="0">
                    <a:moveTo>
                      <a:pt x="45" y="0"/>
                    </a:moveTo>
                    <a:cubicBezTo>
                      <a:pt x="27" y="0"/>
                      <a:pt x="10" y="12"/>
                      <a:pt x="1" y="31"/>
                    </a:cubicBezTo>
                    <a:cubicBezTo>
                      <a:pt x="1" y="57"/>
                      <a:pt x="14" y="83"/>
                      <a:pt x="40" y="96"/>
                    </a:cubicBezTo>
                    <a:cubicBezTo>
                      <a:pt x="47" y="99"/>
                      <a:pt x="54" y="101"/>
                      <a:pt x="60" y="101"/>
                    </a:cubicBezTo>
                    <a:cubicBezTo>
                      <a:pt x="77" y="101"/>
                      <a:pt x="91" y="89"/>
                      <a:pt x="91" y="70"/>
                    </a:cubicBezTo>
                    <a:cubicBezTo>
                      <a:pt x="104" y="44"/>
                      <a:pt x="91" y="18"/>
                      <a:pt x="65" y="5"/>
                    </a:cubicBezTo>
                    <a:cubicBezTo>
                      <a:pt x="59" y="2"/>
                      <a:pt x="52" y="0"/>
                      <a:pt x="45" y="0"/>
                    </a:cubicBezTo>
                    <a:close/>
                  </a:path>
                </a:pathLst>
              </a:custGeom>
              <a:solidFill>
                <a:srgbClr val="163E5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8" name="Google Shape;1988;p38"/>
              <p:cNvSpPr/>
              <p:nvPr/>
            </p:nvSpPr>
            <p:spPr>
              <a:xfrm>
                <a:off x="629850" y="3731225"/>
                <a:ext cx="2600" cy="2275"/>
              </a:xfrm>
              <a:custGeom>
                <a:avLst/>
                <a:gdLst/>
                <a:ahLst/>
                <a:cxnLst/>
                <a:rect l="l" t="t" r="r" b="b"/>
                <a:pathLst>
                  <a:path w="104" h="91" extrusionOk="0">
                    <a:moveTo>
                      <a:pt x="52" y="0"/>
                    </a:moveTo>
                    <a:cubicBezTo>
                      <a:pt x="26" y="0"/>
                      <a:pt x="0" y="13"/>
                      <a:pt x="0" y="39"/>
                    </a:cubicBezTo>
                    <a:cubicBezTo>
                      <a:pt x="0" y="65"/>
                      <a:pt x="26" y="90"/>
                      <a:pt x="52" y="90"/>
                    </a:cubicBezTo>
                    <a:cubicBezTo>
                      <a:pt x="78" y="90"/>
                      <a:pt x="104" y="65"/>
                      <a:pt x="104" y="39"/>
                    </a:cubicBezTo>
                    <a:cubicBezTo>
                      <a:pt x="104" y="13"/>
                      <a:pt x="78" y="0"/>
                      <a:pt x="5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9" name="Google Shape;1989;p38"/>
              <p:cNvSpPr/>
              <p:nvPr/>
            </p:nvSpPr>
            <p:spPr>
              <a:xfrm>
                <a:off x="639200" y="3720300"/>
                <a:ext cx="51925" cy="37700"/>
              </a:xfrm>
              <a:custGeom>
                <a:avLst/>
                <a:gdLst/>
                <a:ahLst/>
                <a:cxnLst/>
                <a:rect l="l" t="t" r="r" b="b"/>
                <a:pathLst>
                  <a:path w="2077" h="1508" extrusionOk="0">
                    <a:moveTo>
                      <a:pt x="292" y="0"/>
                    </a:moveTo>
                    <a:cubicBezTo>
                      <a:pt x="0" y="0"/>
                      <a:pt x="65" y="153"/>
                      <a:pt x="65" y="153"/>
                    </a:cubicBezTo>
                    <a:cubicBezTo>
                      <a:pt x="65" y="540"/>
                      <a:pt x="323" y="837"/>
                      <a:pt x="619" y="979"/>
                    </a:cubicBezTo>
                    <a:cubicBezTo>
                      <a:pt x="594" y="1108"/>
                      <a:pt x="568" y="1275"/>
                      <a:pt x="581" y="1456"/>
                    </a:cubicBezTo>
                    <a:cubicBezTo>
                      <a:pt x="619" y="1482"/>
                      <a:pt x="658" y="1495"/>
                      <a:pt x="697" y="1507"/>
                    </a:cubicBezTo>
                    <a:cubicBezTo>
                      <a:pt x="697" y="1327"/>
                      <a:pt x="710" y="1159"/>
                      <a:pt x="735" y="1030"/>
                    </a:cubicBezTo>
                    <a:cubicBezTo>
                      <a:pt x="850" y="1076"/>
                      <a:pt x="967" y="1099"/>
                      <a:pt x="1076" y="1099"/>
                    </a:cubicBezTo>
                    <a:cubicBezTo>
                      <a:pt x="1211" y="1099"/>
                      <a:pt x="1333" y="1063"/>
                      <a:pt x="1419" y="992"/>
                    </a:cubicBezTo>
                    <a:cubicBezTo>
                      <a:pt x="1780" y="682"/>
                      <a:pt x="2077" y="450"/>
                      <a:pt x="1006" y="140"/>
                    </a:cubicBezTo>
                    <a:cubicBezTo>
                      <a:pt x="655" y="36"/>
                      <a:pt x="432" y="0"/>
                      <a:pt x="29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0" name="Google Shape;1990;p38"/>
              <p:cNvSpPr/>
              <p:nvPr/>
            </p:nvSpPr>
            <p:spPr>
              <a:xfrm>
                <a:off x="1056725" y="3721225"/>
                <a:ext cx="215400" cy="53550"/>
              </a:xfrm>
              <a:custGeom>
                <a:avLst/>
                <a:gdLst/>
                <a:ahLst/>
                <a:cxnLst/>
                <a:rect l="l" t="t" r="r" b="b"/>
                <a:pathLst>
                  <a:path w="8616" h="2142" extrusionOk="0">
                    <a:moveTo>
                      <a:pt x="2038" y="0"/>
                    </a:moveTo>
                    <a:cubicBezTo>
                      <a:pt x="1380" y="0"/>
                      <a:pt x="774" y="387"/>
                      <a:pt x="503" y="993"/>
                    </a:cubicBezTo>
                    <a:lnTo>
                      <a:pt x="0" y="2141"/>
                    </a:lnTo>
                    <a:lnTo>
                      <a:pt x="8615" y="2141"/>
                    </a:lnTo>
                    <a:lnTo>
                      <a:pt x="7700" y="877"/>
                    </a:lnTo>
                    <a:cubicBezTo>
                      <a:pt x="7403" y="336"/>
                      <a:pt x="6836" y="0"/>
                      <a:pt x="62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1" name="Google Shape;1991;p38"/>
              <p:cNvSpPr/>
              <p:nvPr/>
            </p:nvSpPr>
            <p:spPr>
              <a:xfrm>
                <a:off x="1135725" y="3651575"/>
                <a:ext cx="69650" cy="113925"/>
              </a:xfrm>
              <a:custGeom>
                <a:avLst/>
                <a:gdLst/>
                <a:ahLst/>
                <a:cxnLst/>
                <a:rect l="l" t="t" r="r" b="b"/>
                <a:pathLst>
                  <a:path w="2786" h="4557" extrusionOk="0">
                    <a:moveTo>
                      <a:pt x="477" y="1"/>
                    </a:moveTo>
                    <a:cubicBezTo>
                      <a:pt x="477" y="1"/>
                      <a:pt x="181" y="2670"/>
                      <a:pt x="0" y="2683"/>
                    </a:cubicBezTo>
                    <a:cubicBezTo>
                      <a:pt x="1286" y="3457"/>
                      <a:pt x="1267" y="4557"/>
                      <a:pt x="2106" y="4557"/>
                    </a:cubicBezTo>
                    <a:cubicBezTo>
                      <a:pt x="2134" y="4557"/>
                      <a:pt x="2163" y="4556"/>
                      <a:pt x="2193" y="4553"/>
                    </a:cubicBezTo>
                    <a:cubicBezTo>
                      <a:pt x="2786" y="4514"/>
                      <a:pt x="2696" y="3766"/>
                      <a:pt x="2579" y="3289"/>
                    </a:cubicBezTo>
                    <a:cubicBezTo>
                      <a:pt x="2450" y="3186"/>
                      <a:pt x="2347" y="3109"/>
                      <a:pt x="2231" y="3044"/>
                    </a:cubicBezTo>
                    <a:lnTo>
                      <a:pt x="2489" y="1845"/>
                    </a:lnTo>
                    <a:lnTo>
                      <a:pt x="477" y="1"/>
                    </a:lnTo>
                    <a:close/>
                  </a:path>
                </a:pathLst>
              </a:custGeom>
              <a:solidFill>
                <a:srgbClr val="FF6B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2" name="Google Shape;1992;p38"/>
              <p:cNvSpPr/>
              <p:nvPr/>
            </p:nvSpPr>
            <p:spPr>
              <a:xfrm>
                <a:off x="1223100" y="3581625"/>
                <a:ext cx="38700" cy="88675"/>
              </a:xfrm>
              <a:custGeom>
                <a:avLst/>
                <a:gdLst/>
                <a:ahLst/>
                <a:cxnLst/>
                <a:rect l="l" t="t" r="r" b="b"/>
                <a:pathLst>
                  <a:path w="1548" h="3547" extrusionOk="0">
                    <a:moveTo>
                      <a:pt x="748" y="0"/>
                    </a:moveTo>
                    <a:lnTo>
                      <a:pt x="0" y="387"/>
                    </a:lnTo>
                    <a:lnTo>
                      <a:pt x="0" y="3547"/>
                    </a:lnTo>
                    <a:cubicBezTo>
                      <a:pt x="0" y="3547"/>
                      <a:pt x="1548" y="2915"/>
                      <a:pt x="7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3" name="Google Shape;1993;p38"/>
              <p:cNvSpPr/>
              <p:nvPr/>
            </p:nvSpPr>
            <p:spPr>
              <a:xfrm>
                <a:off x="1088325" y="3548775"/>
                <a:ext cx="147650" cy="188500"/>
              </a:xfrm>
              <a:custGeom>
                <a:avLst/>
                <a:gdLst/>
                <a:ahLst/>
                <a:cxnLst/>
                <a:rect l="l" t="t" r="r" b="b"/>
                <a:pathLst>
                  <a:path w="5906" h="7540" extrusionOk="0">
                    <a:moveTo>
                      <a:pt x="3947" y="1"/>
                    </a:moveTo>
                    <a:cubicBezTo>
                      <a:pt x="3883" y="1"/>
                      <a:pt x="3818" y="4"/>
                      <a:pt x="3753" y="12"/>
                    </a:cubicBezTo>
                    <a:cubicBezTo>
                      <a:pt x="3250" y="50"/>
                      <a:pt x="2747" y="115"/>
                      <a:pt x="2244" y="179"/>
                    </a:cubicBezTo>
                    <a:cubicBezTo>
                      <a:pt x="1032" y="386"/>
                      <a:pt x="39" y="1417"/>
                      <a:pt x="13" y="2333"/>
                    </a:cubicBezTo>
                    <a:cubicBezTo>
                      <a:pt x="0" y="3016"/>
                      <a:pt x="258" y="3739"/>
                      <a:pt x="400" y="4396"/>
                    </a:cubicBezTo>
                    <a:cubicBezTo>
                      <a:pt x="890" y="6589"/>
                      <a:pt x="1303" y="6834"/>
                      <a:pt x="2954" y="7324"/>
                    </a:cubicBezTo>
                    <a:cubicBezTo>
                      <a:pt x="3452" y="7471"/>
                      <a:pt x="3866" y="7540"/>
                      <a:pt x="4210" y="7540"/>
                    </a:cubicBezTo>
                    <a:cubicBezTo>
                      <a:pt x="5549" y="7540"/>
                      <a:pt x="5825" y="6503"/>
                      <a:pt x="5855" y="5067"/>
                    </a:cubicBezTo>
                    <a:cubicBezTo>
                      <a:pt x="5868" y="4138"/>
                      <a:pt x="5868" y="3210"/>
                      <a:pt x="5881" y="2281"/>
                    </a:cubicBezTo>
                    <a:cubicBezTo>
                      <a:pt x="5906" y="1026"/>
                      <a:pt x="5043" y="1"/>
                      <a:pt x="3947" y="1"/>
                    </a:cubicBezTo>
                    <a:close/>
                  </a:path>
                </a:pathLst>
              </a:custGeom>
              <a:solidFill>
                <a:srgbClr val="FBA7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4" name="Google Shape;1994;p38"/>
              <p:cNvSpPr/>
              <p:nvPr/>
            </p:nvSpPr>
            <p:spPr>
              <a:xfrm>
                <a:off x="1066075" y="3514150"/>
                <a:ext cx="187675" cy="144225"/>
              </a:xfrm>
              <a:custGeom>
                <a:avLst/>
                <a:gdLst/>
                <a:ahLst/>
                <a:cxnLst/>
                <a:rect l="l" t="t" r="r" b="b"/>
                <a:pathLst>
                  <a:path w="7507" h="5769" extrusionOk="0">
                    <a:moveTo>
                      <a:pt x="4192" y="0"/>
                    </a:moveTo>
                    <a:cubicBezTo>
                      <a:pt x="3924" y="0"/>
                      <a:pt x="3636" y="22"/>
                      <a:pt x="3328" y="68"/>
                    </a:cubicBezTo>
                    <a:cubicBezTo>
                      <a:pt x="3005" y="107"/>
                      <a:pt x="2722" y="171"/>
                      <a:pt x="2477" y="249"/>
                    </a:cubicBezTo>
                    <a:cubicBezTo>
                      <a:pt x="1677" y="700"/>
                      <a:pt x="1703" y="1487"/>
                      <a:pt x="1703" y="1487"/>
                    </a:cubicBezTo>
                    <a:cubicBezTo>
                      <a:pt x="1693" y="1486"/>
                      <a:pt x="1683" y="1486"/>
                      <a:pt x="1673" y="1486"/>
                    </a:cubicBezTo>
                    <a:cubicBezTo>
                      <a:pt x="1081" y="1486"/>
                      <a:pt x="607" y="2235"/>
                      <a:pt x="607" y="2235"/>
                    </a:cubicBezTo>
                    <a:cubicBezTo>
                      <a:pt x="349" y="2583"/>
                      <a:pt x="0" y="3344"/>
                      <a:pt x="349" y="4827"/>
                    </a:cubicBezTo>
                    <a:lnTo>
                      <a:pt x="2090" y="5768"/>
                    </a:lnTo>
                    <a:cubicBezTo>
                      <a:pt x="2090" y="5768"/>
                      <a:pt x="2593" y="4775"/>
                      <a:pt x="2335" y="3176"/>
                    </a:cubicBezTo>
                    <a:lnTo>
                      <a:pt x="2335" y="3176"/>
                    </a:lnTo>
                    <a:cubicBezTo>
                      <a:pt x="3115" y="3478"/>
                      <a:pt x="4129" y="3779"/>
                      <a:pt x="5094" y="3779"/>
                    </a:cubicBezTo>
                    <a:cubicBezTo>
                      <a:pt x="5821" y="3779"/>
                      <a:pt x="6519" y="3608"/>
                      <a:pt x="7068" y="3138"/>
                    </a:cubicBezTo>
                    <a:cubicBezTo>
                      <a:pt x="7377" y="2880"/>
                      <a:pt x="7506" y="2454"/>
                      <a:pt x="7403" y="2041"/>
                    </a:cubicBezTo>
                    <a:cubicBezTo>
                      <a:pt x="7220" y="1320"/>
                      <a:pt x="6306" y="0"/>
                      <a:pt x="419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5" name="Google Shape;1995;p38"/>
              <p:cNvSpPr/>
              <p:nvPr/>
            </p:nvSpPr>
            <p:spPr>
              <a:xfrm>
                <a:off x="1192150" y="3653500"/>
                <a:ext cx="15175" cy="27450"/>
              </a:xfrm>
              <a:custGeom>
                <a:avLst/>
                <a:gdLst/>
                <a:ahLst/>
                <a:cxnLst/>
                <a:rect l="l" t="t" r="r" b="b"/>
                <a:pathLst>
                  <a:path w="607" h="1098" extrusionOk="0">
                    <a:moveTo>
                      <a:pt x="297" y="1"/>
                    </a:moveTo>
                    <a:cubicBezTo>
                      <a:pt x="129" y="1"/>
                      <a:pt x="0" y="530"/>
                      <a:pt x="0" y="723"/>
                    </a:cubicBezTo>
                    <a:cubicBezTo>
                      <a:pt x="0" y="1007"/>
                      <a:pt x="129" y="1097"/>
                      <a:pt x="297" y="1097"/>
                    </a:cubicBezTo>
                    <a:cubicBezTo>
                      <a:pt x="464" y="1097"/>
                      <a:pt x="606" y="1020"/>
                      <a:pt x="606" y="749"/>
                    </a:cubicBezTo>
                    <a:cubicBezTo>
                      <a:pt x="606" y="543"/>
                      <a:pt x="464" y="14"/>
                      <a:pt x="297" y="1"/>
                    </a:cubicBezTo>
                    <a:close/>
                  </a:path>
                </a:pathLst>
              </a:custGeom>
              <a:solidFill>
                <a:srgbClr val="FF6B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6" name="Google Shape;1996;p38"/>
              <p:cNvSpPr/>
              <p:nvPr/>
            </p:nvSpPr>
            <p:spPr>
              <a:xfrm>
                <a:off x="1177300" y="3676075"/>
                <a:ext cx="25500" cy="18400"/>
              </a:xfrm>
              <a:custGeom>
                <a:avLst/>
                <a:gdLst/>
                <a:ahLst/>
                <a:cxnLst/>
                <a:rect l="l" t="t" r="r" b="b"/>
                <a:pathLst>
                  <a:path w="1020" h="736" extrusionOk="0">
                    <a:moveTo>
                      <a:pt x="52" y="1"/>
                    </a:moveTo>
                    <a:cubicBezTo>
                      <a:pt x="27" y="14"/>
                      <a:pt x="1" y="52"/>
                      <a:pt x="1" y="91"/>
                    </a:cubicBezTo>
                    <a:cubicBezTo>
                      <a:pt x="104" y="581"/>
                      <a:pt x="568" y="723"/>
                      <a:pt x="865" y="736"/>
                    </a:cubicBezTo>
                    <a:lnTo>
                      <a:pt x="955" y="736"/>
                    </a:lnTo>
                    <a:cubicBezTo>
                      <a:pt x="994" y="723"/>
                      <a:pt x="1020" y="697"/>
                      <a:pt x="1020" y="658"/>
                    </a:cubicBezTo>
                    <a:cubicBezTo>
                      <a:pt x="1020" y="620"/>
                      <a:pt x="981" y="594"/>
                      <a:pt x="942" y="594"/>
                    </a:cubicBezTo>
                    <a:cubicBezTo>
                      <a:pt x="939" y="594"/>
                      <a:pt x="927" y="595"/>
                      <a:pt x="907" y="595"/>
                    </a:cubicBezTo>
                    <a:cubicBezTo>
                      <a:pt x="763" y="595"/>
                      <a:pt x="232" y="565"/>
                      <a:pt x="130" y="65"/>
                    </a:cubicBezTo>
                    <a:cubicBezTo>
                      <a:pt x="130" y="27"/>
                      <a:pt x="91" y="1"/>
                      <a:pt x="52" y="1"/>
                    </a:cubicBezTo>
                    <a:close/>
                  </a:path>
                </a:pathLst>
              </a:custGeom>
              <a:solidFill>
                <a:srgbClr val="FF6B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7" name="Google Shape;1997;p38"/>
              <p:cNvSpPr/>
              <p:nvPr/>
            </p:nvSpPr>
            <p:spPr>
              <a:xfrm>
                <a:off x="1215350" y="3640275"/>
                <a:ext cx="7450" cy="19075"/>
              </a:xfrm>
              <a:custGeom>
                <a:avLst/>
                <a:gdLst/>
                <a:ahLst/>
                <a:cxnLst/>
                <a:rect l="l" t="t" r="r" b="b"/>
                <a:pathLst>
                  <a:path w="298" h="763" extrusionOk="0">
                    <a:moveTo>
                      <a:pt x="146" y="1"/>
                    </a:moveTo>
                    <a:cubicBezTo>
                      <a:pt x="61" y="1"/>
                      <a:pt x="1" y="164"/>
                      <a:pt x="1" y="375"/>
                    </a:cubicBezTo>
                    <a:cubicBezTo>
                      <a:pt x="1" y="582"/>
                      <a:pt x="65" y="762"/>
                      <a:pt x="155" y="762"/>
                    </a:cubicBezTo>
                    <a:cubicBezTo>
                      <a:pt x="233" y="762"/>
                      <a:pt x="297" y="594"/>
                      <a:pt x="297" y="388"/>
                    </a:cubicBezTo>
                    <a:cubicBezTo>
                      <a:pt x="297" y="169"/>
                      <a:pt x="233" y="1"/>
                      <a:pt x="155" y="1"/>
                    </a:cubicBezTo>
                    <a:cubicBezTo>
                      <a:pt x="152" y="1"/>
                      <a:pt x="149" y="1"/>
                      <a:pt x="146" y="1"/>
                    </a:cubicBezTo>
                    <a:close/>
                  </a:path>
                </a:pathLst>
              </a:custGeom>
              <a:solidFill>
                <a:srgbClr val="540A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8" name="Google Shape;1998;p38"/>
              <p:cNvSpPr/>
              <p:nvPr/>
            </p:nvSpPr>
            <p:spPr>
              <a:xfrm>
                <a:off x="1204400" y="3614125"/>
                <a:ext cx="34825" cy="27800"/>
              </a:xfrm>
              <a:custGeom>
                <a:avLst/>
                <a:gdLst/>
                <a:ahLst/>
                <a:cxnLst/>
                <a:rect l="l" t="t" r="r" b="b"/>
                <a:pathLst>
                  <a:path w="1393" h="1112" extrusionOk="0">
                    <a:moveTo>
                      <a:pt x="530" y="1"/>
                    </a:moveTo>
                    <a:cubicBezTo>
                      <a:pt x="156" y="1"/>
                      <a:pt x="0" y="467"/>
                      <a:pt x="0" y="467"/>
                    </a:cubicBezTo>
                    <a:cubicBezTo>
                      <a:pt x="439" y="544"/>
                      <a:pt x="1316" y="1112"/>
                      <a:pt x="1316" y="1112"/>
                    </a:cubicBezTo>
                    <a:cubicBezTo>
                      <a:pt x="1316" y="1112"/>
                      <a:pt x="1393" y="390"/>
                      <a:pt x="813" y="80"/>
                    </a:cubicBezTo>
                    <a:cubicBezTo>
                      <a:pt x="707" y="24"/>
                      <a:pt x="613" y="1"/>
                      <a:pt x="53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9" name="Google Shape;1999;p38"/>
              <p:cNvSpPr/>
              <p:nvPr/>
            </p:nvSpPr>
            <p:spPr>
              <a:xfrm>
                <a:off x="1167325" y="3638025"/>
                <a:ext cx="7750" cy="19075"/>
              </a:xfrm>
              <a:custGeom>
                <a:avLst/>
                <a:gdLst/>
                <a:ahLst/>
                <a:cxnLst/>
                <a:rect l="l" t="t" r="r" b="b"/>
                <a:pathLst>
                  <a:path w="310" h="763" extrusionOk="0">
                    <a:moveTo>
                      <a:pt x="146" y="0"/>
                    </a:moveTo>
                    <a:cubicBezTo>
                      <a:pt x="60" y="0"/>
                      <a:pt x="0" y="176"/>
                      <a:pt x="0" y="375"/>
                    </a:cubicBezTo>
                    <a:cubicBezTo>
                      <a:pt x="0" y="594"/>
                      <a:pt x="64" y="762"/>
                      <a:pt x="155" y="762"/>
                    </a:cubicBezTo>
                    <a:cubicBezTo>
                      <a:pt x="158" y="762"/>
                      <a:pt x="160" y="763"/>
                      <a:pt x="163" y="763"/>
                    </a:cubicBezTo>
                    <a:cubicBezTo>
                      <a:pt x="238" y="763"/>
                      <a:pt x="310" y="599"/>
                      <a:pt x="310" y="388"/>
                    </a:cubicBezTo>
                    <a:cubicBezTo>
                      <a:pt x="310" y="169"/>
                      <a:pt x="232" y="1"/>
                      <a:pt x="155" y="1"/>
                    </a:cubicBezTo>
                    <a:cubicBezTo>
                      <a:pt x="152" y="1"/>
                      <a:pt x="149" y="0"/>
                      <a:pt x="146" y="0"/>
                    </a:cubicBezTo>
                    <a:close/>
                  </a:path>
                </a:pathLst>
              </a:custGeom>
              <a:solidFill>
                <a:srgbClr val="540A5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0" name="Google Shape;2000;p38"/>
              <p:cNvSpPr/>
              <p:nvPr/>
            </p:nvSpPr>
            <p:spPr>
              <a:xfrm>
                <a:off x="1149575" y="3612525"/>
                <a:ext cx="37750" cy="27475"/>
              </a:xfrm>
              <a:custGeom>
                <a:avLst/>
                <a:gdLst/>
                <a:ahLst/>
                <a:cxnLst/>
                <a:rect l="l" t="t" r="r" b="b"/>
                <a:pathLst>
                  <a:path w="1510" h="1099" extrusionOk="0">
                    <a:moveTo>
                      <a:pt x="858" y="1"/>
                    </a:moveTo>
                    <a:cubicBezTo>
                      <a:pt x="781" y="1"/>
                      <a:pt x="697" y="16"/>
                      <a:pt x="607" y="54"/>
                    </a:cubicBezTo>
                    <a:cubicBezTo>
                      <a:pt x="1" y="299"/>
                      <a:pt x="65" y="1098"/>
                      <a:pt x="65" y="1098"/>
                    </a:cubicBezTo>
                    <a:cubicBezTo>
                      <a:pt x="65" y="1098"/>
                      <a:pt x="1071" y="531"/>
                      <a:pt x="1510" y="492"/>
                    </a:cubicBezTo>
                    <a:cubicBezTo>
                      <a:pt x="1510" y="492"/>
                      <a:pt x="1287" y="1"/>
                      <a:pt x="85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1" name="Google Shape;2001;p38"/>
              <p:cNvSpPr/>
              <p:nvPr/>
            </p:nvSpPr>
            <p:spPr>
              <a:xfrm>
                <a:off x="1160225" y="3665000"/>
                <a:ext cx="9050" cy="14975"/>
              </a:xfrm>
              <a:custGeom>
                <a:avLst/>
                <a:gdLst/>
                <a:ahLst/>
                <a:cxnLst/>
                <a:rect l="l" t="t" r="r" b="b"/>
                <a:pathLst>
                  <a:path w="362" h="599" extrusionOk="0">
                    <a:moveTo>
                      <a:pt x="287" y="0"/>
                    </a:moveTo>
                    <a:cubicBezTo>
                      <a:pt x="264" y="0"/>
                      <a:pt x="238" y="12"/>
                      <a:pt x="220" y="31"/>
                    </a:cubicBezTo>
                    <a:lnTo>
                      <a:pt x="13" y="495"/>
                    </a:lnTo>
                    <a:cubicBezTo>
                      <a:pt x="0" y="534"/>
                      <a:pt x="13" y="573"/>
                      <a:pt x="39" y="586"/>
                    </a:cubicBezTo>
                    <a:cubicBezTo>
                      <a:pt x="52" y="599"/>
                      <a:pt x="65" y="599"/>
                      <a:pt x="78" y="599"/>
                    </a:cubicBezTo>
                    <a:cubicBezTo>
                      <a:pt x="103" y="599"/>
                      <a:pt x="116" y="586"/>
                      <a:pt x="129" y="560"/>
                    </a:cubicBezTo>
                    <a:lnTo>
                      <a:pt x="348" y="108"/>
                    </a:lnTo>
                    <a:cubicBezTo>
                      <a:pt x="361" y="70"/>
                      <a:pt x="348" y="31"/>
                      <a:pt x="310" y="5"/>
                    </a:cubicBezTo>
                    <a:cubicBezTo>
                      <a:pt x="303" y="2"/>
                      <a:pt x="295" y="0"/>
                      <a:pt x="287" y="0"/>
                    </a:cubicBezTo>
                    <a:close/>
                  </a:path>
                </a:pathLst>
              </a:custGeom>
              <a:solidFill>
                <a:srgbClr val="FF6B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2" name="Google Shape;2002;p38"/>
              <p:cNvSpPr/>
              <p:nvPr/>
            </p:nvSpPr>
            <p:spPr>
              <a:xfrm>
                <a:off x="1149575" y="3664450"/>
                <a:ext cx="9050" cy="15200"/>
              </a:xfrm>
              <a:custGeom>
                <a:avLst/>
                <a:gdLst/>
                <a:ahLst/>
                <a:cxnLst/>
                <a:rect l="l" t="t" r="r" b="b"/>
                <a:pathLst>
                  <a:path w="362" h="608" extrusionOk="0">
                    <a:moveTo>
                      <a:pt x="279" y="1"/>
                    </a:moveTo>
                    <a:cubicBezTo>
                      <a:pt x="259" y="1"/>
                      <a:pt x="237" y="15"/>
                      <a:pt x="220" y="40"/>
                    </a:cubicBezTo>
                    <a:lnTo>
                      <a:pt x="14" y="504"/>
                    </a:lnTo>
                    <a:cubicBezTo>
                      <a:pt x="1" y="530"/>
                      <a:pt x="14" y="582"/>
                      <a:pt x="39" y="595"/>
                    </a:cubicBezTo>
                    <a:cubicBezTo>
                      <a:pt x="52" y="608"/>
                      <a:pt x="65" y="608"/>
                      <a:pt x="78" y="608"/>
                    </a:cubicBezTo>
                    <a:cubicBezTo>
                      <a:pt x="104" y="608"/>
                      <a:pt x="117" y="595"/>
                      <a:pt x="130" y="569"/>
                    </a:cubicBezTo>
                    <a:lnTo>
                      <a:pt x="349" y="105"/>
                    </a:lnTo>
                    <a:cubicBezTo>
                      <a:pt x="362" y="79"/>
                      <a:pt x="349" y="27"/>
                      <a:pt x="310" y="14"/>
                    </a:cubicBezTo>
                    <a:cubicBezTo>
                      <a:pt x="301" y="5"/>
                      <a:pt x="290" y="1"/>
                      <a:pt x="279" y="1"/>
                    </a:cubicBezTo>
                    <a:close/>
                  </a:path>
                </a:pathLst>
              </a:custGeom>
              <a:solidFill>
                <a:srgbClr val="FF6B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3" name="Google Shape;2003;p38"/>
              <p:cNvSpPr/>
              <p:nvPr/>
            </p:nvSpPr>
            <p:spPr>
              <a:xfrm>
                <a:off x="1217925" y="3666925"/>
                <a:ext cx="8725" cy="15300"/>
              </a:xfrm>
              <a:custGeom>
                <a:avLst/>
                <a:gdLst/>
                <a:ahLst/>
                <a:cxnLst/>
                <a:rect l="l" t="t" r="r" b="b"/>
                <a:pathLst>
                  <a:path w="349" h="612" extrusionOk="0">
                    <a:moveTo>
                      <a:pt x="68" y="1"/>
                    </a:moveTo>
                    <a:cubicBezTo>
                      <a:pt x="59" y="1"/>
                      <a:pt x="49" y="2"/>
                      <a:pt x="39" y="6"/>
                    </a:cubicBezTo>
                    <a:cubicBezTo>
                      <a:pt x="14" y="31"/>
                      <a:pt x="1" y="70"/>
                      <a:pt x="14" y="109"/>
                    </a:cubicBezTo>
                    <a:lnTo>
                      <a:pt x="220" y="573"/>
                    </a:lnTo>
                    <a:cubicBezTo>
                      <a:pt x="233" y="599"/>
                      <a:pt x="259" y="612"/>
                      <a:pt x="272" y="612"/>
                    </a:cubicBezTo>
                    <a:lnTo>
                      <a:pt x="310" y="612"/>
                    </a:lnTo>
                    <a:cubicBezTo>
                      <a:pt x="336" y="599"/>
                      <a:pt x="349" y="547"/>
                      <a:pt x="336" y="522"/>
                    </a:cubicBezTo>
                    <a:lnTo>
                      <a:pt x="130" y="44"/>
                    </a:lnTo>
                    <a:cubicBezTo>
                      <a:pt x="120" y="15"/>
                      <a:pt x="96" y="1"/>
                      <a:pt x="68" y="1"/>
                    </a:cubicBezTo>
                    <a:close/>
                  </a:path>
                </a:pathLst>
              </a:custGeom>
              <a:solidFill>
                <a:srgbClr val="FF6B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4" name="Google Shape;2004;p38"/>
              <p:cNvSpPr/>
              <p:nvPr/>
            </p:nvSpPr>
            <p:spPr>
              <a:xfrm>
                <a:off x="1228250" y="3667575"/>
                <a:ext cx="6475" cy="14975"/>
              </a:xfrm>
              <a:custGeom>
                <a:avLst/>
                <a:gdLst/>
                <a:ahLst/>
                <a:cxnLst/>
                <a:rect l="l" t="t" r="r" b="b"/>
                <a:pathLst>
                  <a:path w="259" h="599" extrusionOk="0">
                    <a:moveTo>
                      <a:pt x="68" y="1"/>
                    </a:moveTo>
                    <a:cubicBezTo>
                      <a:pt x="58" y="1"/>
                      <a:pt x="49" y="2"/>
                      <a:pt x="39" y="5"/>
                    </a:cubicBezTo>
                    <a:cubicBezTo>
                      <a:pt x="13" y="18"/>
                      <a:pt x="0" y="57"/>
                      <a:pt x="13" y="96"/>
                    </a:cubicBezTo>
                    <a:lnTo>
                      <a:pt x="220" y="560"/>
                    </a:lnTo>
                    <a:cubicBezTo>
                      <a:pt x="220" y="586"/>
                      <a:pt x="233" y="586"/>
                      <a:pt x="246" y="599"/>
                    </a:cubicBezTo>
                    <a:cubicBezTo>
                      <a:pt x="246" y="508"/>
                      <a:pt x="258" y="418"/>
                      <a:pt x="258" y="328"/>
                    </a:cubicBezTo>
                    <a:lnTo>
                      <a:pt x="129" y="44"/>
                    </a:lnTo>
                    <a:cubicBezTo>
                      <a:pt x="120" y="15"/>
                      <a:pt x="96" y="1"/>
                      <a:pt x="68" y="1"/>
                    </a:cubicBezTo>
                    <a:close/>
                  </a:path>
                </a:pathLst>
              </a:custGeom>
              <a:solidFill>
                <a:srgbClr val="FF6B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5" name="Google Shape;2005;p38"/>
              <p:cNvSpPr/>
              <p:nvPr/>
            </p:nvSpPr>
            <p:spPr>
              <a:xfrm>
                <a:off x="1059950" y="3624675"/>
                <a:ext cx="64825" cy="68225"/>
              </a:xfrm>
              <a:custGeom>
                <a:avLst/>
                <a:gdLst/>
                <a:ahLst/>
                <a:cxnLst/>
                <a:rect l="l" t="t" r="r" b="b"/>
                <a:pathLst>
                  <a:path w="2593" h="2729" extrusionOk="0">
                    <a:moveTo>
                      <a:pt x="1039" y="0"/>
                    </a:moveTo>
                    <a:cubicBezTo>
                      <a:pt x="912" y="0"/>
                      <a:pt x="787" y="27"/>
                      <a:pt x="671" y="84"/>
                    </a:cubicBezTo>
                    <a:cubicBezTo>
                      <a:pt x="142" y="342"/>
                      <a:pt x="0" y="1141"/>
                      <a:pt x="349" y="1850"/>
                    </a:cubicBezTo>
                    <a:cubicBezTo>
                      <a:pt x="617" y="2397"/>
                      <a:pt x="1099" y="2729"/>
                      <a:pt x="1548" y="2729"/>
                    </a:cubicBezTo>
                    <a:cubicBezTo>
                      <a:pt x="1682" y="2729"/>
                      <a:pt x="1813" y="2699"/>
                      <a:pt x="1935" y="2637"/>
                    </a:cubicBezTo>
                    <a:cubicBezTo>
                      <a:pt x="2451" y="2379"/>
                      <a:pt x="2593" y="1592"/>
                      <a:pt x="2244" y="883"/>
                    </a:cubicBezTo>
                    <a:lnTo>
                      <a:pt x="2257" y="883"/>
                    </a:lnTo>
                    <a:cubicBezTo>
                      <a:pt x="1986" y="340"/>
                      <a:pt x="1494" y="0"/>
                      <a:pt x="1039" y="0"/>
                    </a:cubicBezTo>
                    <a:close/>
                  </a:path>
                </a:pathLst>
              </a:custGeom>
              <a:solidFill>
                <a:srgbClr val="FBA7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6" name="Google Shape;2006;p38"/>
              <p:cNvSpPr/>
              <p:nvPr/>
            </p:nvSpPr>
            <p:spPr>
              <a:xfrm>
                <a:off x="1074125" y="3636425"/>
                <a:ext cx="34525" cy="43225"/>
              </a:xfrm>
              <a:custGeom>
                <a:avLst/>
                <a:gdLst/>
                <a:ahLst/>
                <a:cxnLst/>
                <a:rect l="l" t="t" r="r" b="b"/>
                <a:pathLst>
                  <a:path w="1381" h="1729" extrusionOk="0">
                    <a:moveTo>
                      <a:pt x="1381" y="1688"/>
                    </a:moveTo>
                    <a:cubicBezTo>
                      <a:pt x="1381" y="1689"/>
                      <a:pt x="1381" y="1689"/>
                      <a:pt x="1381" y="1690"/>
                    </a:cubicBezTo>
                    <a:cubicBezTo>
                      <a:pt x="1381" y="1689"/>
                      <a:pt x="1381" y="1689"/>
                      <a:pt x="1381" y="1688"/>
                    </a:cubicBezTo>
                    <a:close/>
                    <a:moveTo>
                      <a:pt x="1" y="0"/>
                    </a:moveTo>
                    <a:lnTo>
                      <a:pt x="1" y="0"/>
                    </a:lnTo>
                    <a:cubicBezTo>
                      <a:pt x="530" y="362"/>
                      <a:pt x="865" y="736"/>
                      <a:pt x="1071" y="1058"/>
                    </a:cubicBezTo>
                    <a:cubicBezTo>
                      <a:pt x="989" y="1019"/>
                      <a:pt x="898" y="1003"/>
                      <a:pt x="804" y="1003"/>
                    </a:cubicBezTo>
                    <a:cubicBezTo>
                      <a:pt x="471" y="1003"/>
                      <a:pt x="117" y="1200"/>
                      <a:pt x="117" y="1200"/>
                    </a:cubicBezTo>
                    <a:cubicBezTo>
                      <a:pt x="314" y="1152"/>
                      <a:pt x="481" y="1131"/>
                      <a:pt x="623" y="1131"/>
                    </a:cubicBezTo>
                    <a:cubicBezTo>
                      <a:pt x="971" y="1131"/>
                      <a:pt x="1164" y="1256"/>
                      <a:pt x="1265" y="1393"/>
                    </a:cubicBezTo>
                    <a:cubicBezTo>
                      <a:pt x="1355" y="1600"/>
                      <a:pt x="1381" y="1729"/>
                      <a:pt x="1381" y="1729"/>
                    </a:cubicBezTo>
                    <a:cubicBezTo>
                      <a:pt x="1381" y="1703"/>
                      <a:pt x="1381" y="1664"/>
                      <a:pt x="1368" y="1638"/>
                    </a:cubicBezTo>
                    <a:lnTo>
                      <a:pt x="1368" y="1638"/>
                    </a:lnTo>
                    <a:cubicBezTo>
                      <a:pt x="1380" y="1663"/>
                      <a:pt x="1381" y="1676"/>
                      <a:pt x="1381" y="1688"/>
                    </a:cubicBezTo>
                    <a:lnTo>
                      <a:pt x="1381" y="1688"/>
                    </a:lnTo>
                    <a:cubicBezTo>
                      <a:pt x="1381" y="1547"/>
                      <a:pt x="1355" y="1432"/>
                      <a:pt x="1329" y="1342"/>
                    </a:cubicBezTo>
                    <a:cubicBezTo>
                      <a:pt x="1046" y="168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FF6B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7" name="Google Shape;2007;p38"/>
              <p:cNvSpPr/>
              <p:nvPr/>
            </p:nvSpPr>
            <p:spPr>
              <a:xfrm>
                <a:off x="1001550" y="3723425"/>
                <a:ext cx="236725" cy="124375"/>
              </a:xfrm>
              <a:custGeom>
                <a:avLst/>
                <a:gdLst/>
                <a:ahLst/>
                <a:cxnLst/>
                <a:rect l="l" t="t" r="r" b="b"/>
                <a:pathLst>
                  <a:path w="9469" h="4975" extrusionOk="0">
                    <a:moveTo>
                      <a:pt x="3855" y="1"/>
                    </a:moveTo>
                    <a:cubicBezTo>
                      <a:pt x="2707" y="1"/>
                      <a:pt x="0" y="4046"/>
                      <a:pt x="892" y="4568"/>
                    </a:cubicBezTo>
                    <a:cubicBezTo>
                      <a:pt x="1376" y="4855"/>
                      <a:pt x="1909" y="4975"/>
                      <a:pt x="2463" y="4975"/>
                    </a:cubicBezTo>
                    <a:cubicBezTo>
                      <a:pt x="4126" y="4975"/>
                      <a:pt x="5973" y="3894"/>
                      <a:pt x="7211" y="2995"/>
                    </a:cubicBezTo>
                    <a:cubicBezTo>
                      <a:pt x="7405" y="2866"/>
                      <a:pt x="7560" y="2788"/>
                      <a:pt x="7753" y="2749"/>
                    </a:cubicBezTo>
                    <a:cubicBezTo>
                      <a:pt x="7921" y="2711"/>
                      <a:pt x="8088" y="2646"/>
                      <a:pt x="8204" y="2530"/>
                    </a:cubicBezTo>
                    <a:cubicBezTo>
                      <a:pt x="8514" y="2247"/>
                      <a:pt x="8901" y="2053"/>
                      <a:pt x="9326" y="2053"/>
                    </a:cubicBezTo>
                    <a:lnTo>
                      <a:pt x="9468" y="2053"/>
                    </a:lnTo>
                    <a:lnTo>
                      <a:pt x="9262" y="1718"/>
                    </a:lnTo>
                    <a:cubicBezTo>
                      <a:pt x="9120" y="1473"/>
                      <a:pt x="8862" y="1331"/>
                      <a:pt x="8591" y="1331"/>
                    </a:cubicBezTo>
                    <a:lnTo>
                      <a:pt x="7792" y="1318"/>
                    </a:lnTo>
                    <a:cubicBezTo>
                      <a:pt x="7379" y="1318"/>
                      <a:pt x="6979" y="1447"/>
                      <a:pt x="6657" y="1679"/>
                    </a:cubicBezTo>
                    <a:lnTo>
                      <a:pt x="6141" y="2066"/>
                    </a:lnTo>
                    <a:lnTo>
                      <a:pt x="3691" y="2943"/>
                    </a:lnTo>
                    <a:cubicBezTo>
                      <a:pt x="3691" y="2943"/>
                      <a:pt x="4838" y="1589"/>
                      <a:pt x="4864" y="1021"/>
                    </a:cubicBezTo>
                    <a:cubicBezTo>
                      <a:pt x="4890" y="377"/>
                      <a:pt x="4245" y="28"/>
                      <a:pt x="3897" y="3"/>
                    </a:cubicBezTo>
                    <a:cubicBezTo>
                      <a:pt x="3883" y="1"/>
                      <a:pt x="3869" y="1"/>
                      <a:pt x="3855" y="1"/>
                    </a:cubicBezTo>
                    <a:close/>
                  </a:path>
                </a:pathLst>
              </a:custGeom>
              <a:solidFill>
                <a:srgbClr val="FBA7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8" name="Google Shape;2008;p38"/>
              <p:cNvSpPr/>
              <p:nvPr/>
            </p:nvSpPr>
            <p:spPr>
              <a:xfrm>
                <a:off x="1040925" y="3723425"/>
                <a:ext cx="82875" cy="57800"/>
              </a:xfrm>
              <a:custGeom>
                <a:avLst/>
                <a:gdLst/>
                <a:ahLst/>
                <a:cxnLst/>
                <a:rect l="l" t="t" r="r" b="b"/>
                <a:pathLst>
                  <a:path w="3315" h="2312" extrusionOk="0">
                    <a:moveTo>
                      <a:pt x="2282" y="1"/>
                    </a:moveTo>
                    <a:cubicBezTo>
                      <a:pt x="1707" y="1"/>
                      <a:pt x="719" y="1047"/>
                      <a:pt x="1" y="2143"/>
                    </a:cubicBezTo>
                    <a:cubicBezTo>
                      <a:pt x="243" y="2089"/>
                      <a:pt x="530" y="2054"/>
                      <a:pt x="869" y="2054"/>
                    </a:cubicBezTo>
                    <a:cubicBezTo>
                      <a:pt x="1342" y="2054"/>
                      <a:pt x="1915" y="2123"/>
                      <a:pt x="2606" y="2311"/>
                    </a:cubicBezTo>
                    <a:cubicBezTo>
                      <a:pt x="2928" y="1885"/>
                      <a:pt x="3276" y="1331"/>
                      <a:pt x="3289" y="1034"/>
                    </a:cubicBezTo>
                    <a:cubicBezTo>
                      <a:pt x="3315" y="377"/>
                      <a:pt x="2670" y="28"/>
                      <a:pt x="2322" y="3"/>
                    </a:cubicBezTo>
                    <a:cubicBezTo>
                      <a:pt x="2309" y="1"/>
                      <a:pt x="2295" y="1"/>
                      <a:pt x="228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9" name="Google Shape;2009;p38"/>
              <p:cNvSpPr/>
              <p:nvPr/>
            </p:nvSpPr>
            <p:spPr>
              <a:xfrm>
                <a:off x="1324975" y="3698650"/>
                <a:ext cx="40000" cy="19525"/>
              </a:xfrm>
              <a:custGeom>
                <a:avLst/>
                <a:gdLst/>
                <a:ahLst/>
                <a:cxnLst/>
                <a:rect l="l" t="t" r="r" b="b"/>
                <a:pathLst>
                  <a:path w="1600" h="781" extrusionOk="0">
                    <a:moveTo>
                      <a:pt x="1432" y="1"/>
                    </a:moveTo>
                    <a:cubicBezTo>
                      <a:pt x="1380" y="26"/>
                      <a:pt x="1316" y="52"/>
                      <a:pt x="1251" y="65"/>
                    </a:cubicBezTo>
                    <a:cubicBezTo>
                      <a:pt x="736" y="194"/>
                      <a:pt x="0" y="375"/>
                      <a:pt x="0" y="375"/>
                    </a:cubicBezTo>
                    <a:cubicBezTo>
                      <a:pt x="0" y="375"/>
                      <a:pt x="0" y="632"/>
                      <a:pt x="245" y="710"/>
                    </a:cubicBezTo>
                    <a:cubicBezTo>
                      <a:pt x="429" y="765"/>
                      <a:pt x="729" y="781"/>
                      <a:pt x="980" y="781"/>
                    </a:cubicBezTo>
                    <a:cubicBezTo>
                      <a:pt x="1082" y="781"/>
                      <a:pt x="1177" y="778"/>
                      <a:pt x="1251" y="774"/>
                    </a:cubicBezTo>
                    <a:cubicBezTo>
                      <a:pt x="1380" y="671"/>
                      <a:pt x="1496" y="568"/>
                      <a:pt x="1600" y="452"/>
                    </a:cubicBezTo>
                    <a:cubicBezTo>
                      <a:pt x="1509" y="323"/>
                      <a:pt x="1445" y="168"/>
                      <a:pt x="1432" y="1"/>
                    </a:cubicBezTo>
                    <a:close/>
                  </a:path>
                </a:pathLst>
              </a:custGeom>
              <a:solidFill>
                <a:srgbClr val="FF6B6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0" name="Google Shape;2010;p38"/>
              <p:cNvSpPr/>
              <p:nvPr/>
            </p:nvSpPr>
            <p:spPr>
              <a:xfrm>
                <a:off x="1264675" y="3746050"/>
                <a:ext cx="16475" cy="28400"/>
              </a:xfrm>
              <a:custGeom>
                <a:avLst/>
                <a:gdLst/>
                <a:ahLst/>
                <a:cxnLst/>
                <a:rect l="l" t="t" r="r" b="b"/>
                <a:pathLst>
                  <a:path w="659" h="1136" extrusionOk="0">
                    <a:moveTo>
                      <a:pt x="504" y="0"/>
                    </a:moveTo>
                    <a:cubicBezTo>
                      <a:pt x="272" y="336"/>
                      <a:pt x="91" y="723"/>
                      <a:pt x="1" y="1135"/>
                    </a:cubicBezTo>
                    <a:lnTo>
                      <a:pt x="491" y="1135"/>
                    </a:lnTo>
                    <a:cubicBezTo>
                      <a:pt x="530" y="980"/>
                      <a:pt x="594" y="839"/>
                      <a:pt x="659" y="697"/>
                    </a:cubicBezTo>
                    <a:lnTo>
                      <a:pt x="50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1" name="Google Shape;2011;p38"/>
              <p:cNvSpPr/>
              <p:nvPr/>
            </p:nvSpPr>
            <p:spPr>
              <a:xfrm>
                <a:off x="1315950" y="3713150"/>
                <a:ext cx="101900" cy="62250"/>
              </a:xfrm>
              <a:custGeom>
                <a:avLst/>
                <a:gdLst/>
                <a:ahLst/>
                <a:cxnLst/>
                <a:rect l="l" t="t" r="r" b="b"/>
                <a:pathLst>
                  <a:path w="4076" h="2490" extrusionOk="0">
                    <a:moveTo>
                      <a:pt x="1006" y="1"/>
                    </a:moveTo>
                    <a:cubicBezTo>
                      <a:pt x="658" y="1"/>
                      <a:pt x="323" y="65"/>
                      <a:pt x="0" y="169"/>
                    </a:cubicBezTo>
                    <a:lnTo>
                      <a:pt x="129" y="633"/>
                    </a:lnTo>
                    <a:cubicBezTo>
                      <a:pt x="400" y="530"/>
                      <a:pt x="697" y="478"/>
                      <a:pt x="1006" y="478"/>
                    </a:cubicBezTo>
                    <a:cubicBezTo>
                      <a:pt x="1290" y="478"/>
                      <a:pt x="1548" y="530"/>
                      <a:pt x="1806" y="607"/>
                    </a:cubicBezTo>
                    <a:lnTo>
                      <a:pt x="1161" y="2490"/>
                    </a:lnTo>
                    <a:lnTo>
                      <a:pt x="1161" y="2490"/>
                    </a:lnTo>
                    <a:lnTo>
                      <a:pt x="1961" y="2451"/>
                    </a:lnTo>
                    <a:lnTo>
                      <a:pt x="2928" y="1303"/>
                    </a:lnTo>
                    <a:cubicBezTo>
                      <a:pt x="3237" y="1613"/>
                      <a:pt x="3457" y="2013"/>
                      <a:pt x="3586" y="2451"/>
                    </a:cubicBezTo>
                    <a:lnTo>
                      <a:pt x="4076" y="2451"/>
                    </a:lnTo>
                    <a:cubicBezTo>
                      <a:pt x="3766" y="1045"/>
                      <a:pt x="2502" y="1"/>
                      <a:pt x="10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2" name="Google Shape;2012;p38"/>
              <p:cNvSpPr/>
              <p:nvPr/>
            </p:nvSpPr>
            <p:spPr>
              <a:xfrm>
                <a:off x="1341750" y="3698350"/>
                <a:ext cx="66425" cy="55075"/>
              </a:xfrm>
              <a:custGeom>
                <a:avLst/>
                <a:gdLst/>
                <a:ahLst/>
                <a:cxnLst/>
                <a:rect l="l" t="t" r="r" b="b"/>
                <a:pathLst>
                  <a:path w="2657" h="2203" extrusionOk="0">
                    <a:moveTo>
                      <a:pt x="952" y="1"/>
                    </a:moveTo>
                    <a:cubicBezTo>
                      <a:pt x="691" y="1"/>
                      <a:pt x="431" y="84"/>
                      <a:pt x="258" y="296"/>
                    </a:cubicBezTo>
                    <a:cubicBezTo>
                      <a:pt x="129" y="464"/>
                      <a:pt x="77" y="683"/>
                      <a:pt x="39" y="889"/>
                    </a:cubicBezTo>
                    <a:cubicBezTo>
                      <a:pt x="13" y="1018"/>
                      <a:pt x="0" y="1160"/>
                      <a:pt x="77" y="1263"/>
                    </a:cubicBezTo>
                    <a:cubicBezTo>
                      <a:pt x="232" y="1470"/>
                      <a:pt x="580" y="1328"/>
                      <a:pt x="800" y="1457"/>
                    </a:cubicBezTo>
                    <a:cubicBezTo>
                      <a:pt x="929" y="1547"/>
                      <a:pt x="980" y="1715"/>
                      <a:pt x="1070" y="1857"/>
                    </a:cubicBezTo>
                    <a:cubicBezTo>
                      <a:pt x="1206" y="2082"/>
                      <a:pt x="1472" y="2202"/>
                      <a:pt x="1750" y="2202"/>
                    </a:cubicBezTo>
                    <a:cubicBezTo>
                      <a:pt x="1873" y="2202"/>
                      <a:pt x="1998" y="2179"/>
                      <a:pt x="2115" y="2131"/>
                    </a:cubicBezTo>
                    <a:lnTo>
                      <a:pt x="2115" y="2131"/>
                    </a:lnTo>
                    <a:cubicBezTo>
                      <a:pt x="2334" y="2068"/>
                      <a:pt x="2544" y="1895"/>
                      <a:pt x="2605" y="1676"/>
                    </a:cubicBezTo>
                    <a:cubicBezTo>
                      <a:pt x="2657" y="1496"/>
                      <a:pt x="2605" y="1328"/>
                      <a:pt x="2541" y="1173"/>
                    </a:cubicBezTo>
                    <a:cubicBezTo>
                      <a:pt x="2321" y="683"/>
                      <a:pt x="1922" y="296"/>
                      <a:pt x="1432" y="90"/>
                    </a:cubicBezTo>
                    <a:cubicBezTo>
                      <a:pt x="1286" y="35"/>
                      <a:pt x="1119" y="1"/>
                      <a:pt x="952" y="1"/>
                    </a:cubicBezTo>
                    <a:close/>
                  </a:path>
                </a:pathLst>
              </a:custGeom>
              <a:solidFill>
                <a:srgbClr val="FBA7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13" name="Google Shape;2013;p38"/>
            <p:cNvGrpSpPr/>
            <p:nvPr/>
          </p:nvGrpSpPr>
          <p:grpSpPr>
            <a:xfrm>
              <a:off x="189826" y="3966096"/>
              <a:ext cx="523386" cy="556558"/>
              <a:chOff x="189826" y="3966096"/>
              <a:chExt cx="523386" cy="556558"/>
            </a:xfrm>
          </p:grpSpPr>
          <p:sp>
            <p:nvSpPr>
              <p:cNvPr id="2014" name="Google Shape;2014;p38"/>
              <p:cNvSpPr/>
              <p:nvPr/>
            </p:nvSpPr>
            <p:spPr>
              <a:xfrm>
                <a:off x="226389" y="3966096"/>
                <a:ext cx="411900" cy="4119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5" name="Google Shape;2015;p38"/>
              <p:cNvSpPr/>
              <p:nvPr/>
            </p:nvSpPr>
            <p:spPr>
              <a:xfrm>
                <a:off x="189826" y="4370254"/>
                <a:ext cx="152400" cy="1524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6" name="Google Shape;2016;p38"/>
              <p:cNvSpPr/>
              <p:nvPr/>
            </p:nvSpPr>
            <p:spPr>
              <a:xfrm>
                <a:off x="483713" y="4180688"/>
                <a:ext cx="229500" cy="229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1028" name="Picture 4" descr="88 Roman Numeral Ii Images, Stock Photos, 3D objects, &amp; Vectors |  Shutterstock">
            <a:extLst>
              <a:ext uri="{FF2B5EF4-FFF2-40B4-BE49-F238E27FC236}">
                <a16:creationId xmlns:a16="http://schemas.microsoft.com/office/drawing/2014/main" id="{C31A9799-9D06-0525-26ED-E6DCA127A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935" y="2335335"/>
            <a:ext cx="599278" cy="420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CD9EA0E-1FE0-7101-6228-31D39F335BA2}"/>
              </a:ext>
            </a:extLst>
          </p:cNvPr>
          <p:cNvSpPr/>
          <p:nvPr/>
        </p:nvSpPr>
        <p:spPr>
          <a:xfrm>
            <a:off x="4890559" y="2239649"/>
            <a:ext cx="42204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 b="1" dirty="0">
                <a:solidFill>
                  <a:schemeClr val="accent3">
                    <a:lumMod val="75000"/>
                  </a:schemeClr>
                </a:solidFill>
              </a:rPr>
              <a:t>Konjunktiv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101D51-E6B9-20D5-8B4C-C3733C842AC1}"/>
              </a:ext>
            </a:extLst>
          </p:cNvPr>
          <p:cNvSpPr txBox="1"/>
          <p:nvPr/>
        </p:nvSpPr>
        <p:spPr>
          <a:xfrm>
            <a:off x="1180516" y="5256095"/>
            <a:ext cx="653959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https://youtu.be/Y9KJfcUYir8?list=PLF9mJC4RrjIiQMyvx7moaY9_kHXVg2c_8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3581A6E-B5DC-9F2E-75C8-2BE1EED41950}"/>
              </a:ext>
            </a:extLst>
          </p:cNvPr>
          <p:cNvSpPr txBox="1"/>
          <p:nvPr/>
        </p:nvSpPr>
        <p:spPr>
          <a:xfrm>
            <a:off x="1168805" y="4875567"/>
            <a:ext cx="675429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https://youtu.be/c6MsAJELP_Y?list=PLF9mJC4RrjIiQMyvx7moaY9_kHXVg2c_8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695733-F7F3-F3E0-0B9E-BA46867759BD}"/>
              </a:ext>
            </a:extLst>
          </p:cNvPr>
          <p:cNvSpPr txBox="1"/>
          <p:nvPr/>
        </p:nvSpPr>
        <p:spPr>
          <a:xfrm>
            <a:off x="5221379" y="2876945"/>
            <a:ext cx="1466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KB. S. 52 </a:t>
            </a:r>
          </a:p>
          <a:p>
            <a:r>
              <a:rPr lang="de-DE" dirty="0"/>
              <a:t>AB. S. 51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7" grpId="0"/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1" name="Google Shape;2021;p39"/>
          <p:cNvSpPr/>
          <p:nvPr/>
        </p:nvSpPr>
        <p:spPr>
          <a:xfrm>
            <a:off x="6634968" y="281839"/>
            <a:ext cx="2509032" cy="759293"/>
          </a:xfrm>
          <a:custGeom>
            <a:avLst/>
            <a:gdLst/>
            <a:ahLst/>
            <a:cxnLst/>
            <a:rect l="l" t="t" r="r" b="b"/>
            <a:pathLst>
              <a:path w="8882" h="2688" extrusionOk="0">
                <a:moveTo>
                  <a:pt x="6667" y="0"/>
                </a:moveTo>
                <a:cubicBezTo>
                  <a:pt x="5911" y="0"/>
                  <a:pt x="5188" y="357"/>
                  <a:pt x="4667" y="928"/>
                </a:cubicBezTo>
                <a:cubicBezTo>
                  <a:pt x="4579" y="1015"/>
                  <a:pt x="4505" y="1110"/>
                  <a:pt x="4431" y="1211"/>
                </a:cubicBezTo>
                <a:cubicBezTo>
                  <a:pt x="4431" y="1211"/>
                  <a:pt x="4084" y="803"/>
                  <a:pt x="3653" y="803"/>
                </a:cubicBezTo>
                <a:cubicBezTo>
                  <a:pt x="3411" y="803"/>
                  <a:pt x="3142" y="933"/>
                  <a:pt x="2894" y="1339"/>
                </a:cubicBezTo>
                <a:cubicBezTo>
                  <a:pt x="2894" y="1339"/>
                  <a:pt x="2556" y="894"/>
                  <a:pt x="2043" y="894"/>
                </a:cubicBezTo>
                <a:cubicBezTo>
                  <a:pt x="1755" y="894"/>
                  <a:pt x="1410" y="1035"/>
                  <a:pt x="1039" y="1474"/>
                </a:cubicBezTo>
                <a:cubicBezTo>
                  <a:pt x="1" y="2687"/>
                  <a:pt x="439" y="2687"/>
                  <a:pt x="439" y="2687"/>
                </a:cubicBezTo>
                <a:lnTo>
                  <a:pt x="8861" y="2559"/>
                </a:lnTo>
                <a:cubicBezTo>
                  <a:pt x="8881" y="2357"/>
                  <a:pt x="8874" y="2087"/>
                  <a:pt x="8814" y="1784"/>
                </a:cubicBezTo>
                <a:cubicBezTo>
                  <a:pt x="8733" y="1393"/>
                  <a:pt x="8551" y="1022"/>
                  <a:pt x="8295" y="725"/>
                </a:cubicBezTo>
                <a:cubicBezTo>
                  <a:pt x="8011" y="395"/>
                  <a:pt x="7634" y="152"/>
                  <a:pt x="7189" y="58"/>
                </a:cubicBezTo>
                <a:cubicBezTo>
                  <a:pt x="7014" y="19"/>
                  <a:pt x="6840" y="0"/>
                  <a:pt x="666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dist="95250" dir="258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69426594-80DF-D322-CAB7-ED2BB8CCA443}"/>
              </a:ext>
            </a:extLst>
          </p:cNvPr>
          <p:cNvSpPr txBox="1">
            <a:spLocks noChangeArrowheads="1"/>
          </p:cNvSpPr>
          <p:nvPr/>
        </p:nvSpPr>
        <p:spPr>
          <a:xfrm>
            <a:off x="661317" y="971550"/>
            <a:ext cx="7470214" cy="342900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Medium"/>
              <a:buNone/>
              <a:defRPr sz="14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Medium"/>
              <a:buNone/>
              <a:defRPr sz="28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Medium"/>
              <a:buNone/>
              <a:defRPr sz="28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Medium"/>
              <a:buNone/>
              <a:defRPr sz="28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Medium"/>
              <a:buNone/>
              <a:defRPr sz="28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Medium"/>
              <a:buNone/>
              <a:defRPr sz="28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Medium"/>
              <a:buNone/>
              <a:defRPr sz="28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Medium"/>
              <a:buNone/>
              <a:defRPr sz="28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Medium"/>
              <a:buNone/>
              <a:defRPr sz="28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indent="-341313" algn="l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de-DE" sz="2800" dirty="0"/>
              <a:t>   </a:t>
            </a:r>
            <a:r>
              <a:rPr lang="cs-CZ" altLang="de-DE" sz="2000" dirty="0"/>
              <a:t>   </a:t>
            </a:r>
            <a:r>
              <a:rPr lang="de-DE" altLang="de-DE" sz="1800" u="sng" dirty="0">
                <a:solidFill>
                  <a:schemeClr val="accent3">
                    <a:lumMod val="75000"/>
                  </a:schemeClr>
                </a:solidFill>
              </a:rPr>
              <a:t>D</a:t>
            </a:r>
            <a:r>
              <a:rPr lang="cs-CZ" altLang="de-DE" sz="1800" u="sng" dirty="0">
                <a:solidFill>
                  <a:schemeClr val="accent3">
                    <a:lumMod val="75000"/>
                  </a:schemeClr>
                </a:solidFill>
              </a:rPr>
              <a:t>er Konjunktiv II aber mit dem Hilfsverb</a:t>
            </a:r>
          </a:p>
          <a:p>
            <a:pPr indent="-341313" algn="l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de-DE" sz="1800" i="1" u="sng" dirty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cs-CZ" altLang="de-DE" sz="1800" b="1" i="1" u="sng" dirty="0">
                <a:solidFill>
                  <a:schemeClr val="accent5">
                    <a:lumMod val="75000"/>
                  </a:schemeClr>
                </a:solidFill>
              </a:rPr>
              <a:t>„würde“ + Infinitiv</a:t>
            </a:r>
            <a:r>
              <a:rPr lang="cs-CZ" altLang="de-DE" sz="1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altLang="de-DE" sz="1800" u="sng" dirty="0">
                <a:solidFill>
                  <a:schemeClr val="accent3">
                    <a:lumMod val="75000"/>
                  </a:schemeClr>
                </a:solidFill>
              </a:rPr>
              <a:t>beschrieben.</a:t>
            </a:r>
            <a:endParaRPr lang="de-DE" altLang="de-DE" sz="1800" u="sng" dirty="0">
              <a:solidFill>
                <a:schemeClr val="accent3">
                  <a:lumMod val="75000"/>
                </a:schemeClr>
              </a:solidFill>
            </a:endParaRPr>
          </a:p>
          <a:p>
            <a:pPr indent="-341313" algn="l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de-DE" sz="1800" u="sng" dirty="0">
              <a:solidFill>
                <a:schemeClr val="accent3">
                  <a:lumMod val="75000"/>
                </a:schemeClr>
              </a:solidFill>
            </a:endParaRPr>
          </a:p>
          <a:p>
            <a:pPr indent="-341313" algn="l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de-DE" sz="2000" dirty="0"/>
              <a:t>Erika </a:t>
            </a:r>
            <a:r>
              <a:rPr lang="cs-CZ" altLang="de-DE" sz="2000" b="1" i="1" dirty="0">
                <a:solidFill>
                  <a:srgbClr val="0070C0"/>
                </a:solidFill>
              </a:rPr>
              <a:t>würde</a:t>
            </a:r>
            <a:r>
              <a:rPr lang="cs-CZ" altLang="de-DE" sz="2000" b="1" dirty="0"/>
              <a:t> </a:t>
            </a:r>
            <a:r>
              <a:rPr lang="cs-CZ" altLang="de-DE" sz="2000" dirty="0"/>
              <a:t>gerne eine Königstochter </a:t>
            </a:r>
            <a:r>
              <a:rPr lang="cs-CZ" altLang="de-DE" sz="2000" b="1" i="1" dirty="0">
                <a:solidFill>
                  <a:srgbClr val="0070C0"/>
                </a:solidFill>
              </a:rPr>
              <a:t>sein</a:t>
            </a:r>
            <a:r>
              <a:rPr lang="cs-CZ" altLang="de-DE" sz="2000" dirty="0"/>
              <a:t>.</a:t>
            </a:r>
          </a:p>
          <a:p>
            <a:pPr indent="-341313" algn="l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de-DE" sz="2000" dirty="0"/>
              <a:t>Ich </a:t>
            </a:r>
            <a:r>
              <a:rPr lang="cs-CZ" altLang="de-DE" sz="2000" b="1" i="1" dirty="0">
                <a:solidFill>
                  <a:srgbClr val="0070C0"/>
                </a:solidFill>
              </a:rPr>
              <a:t>würde</a:t>
            </a:r>
            <a:r>
              <a:rPr lang="cs-CZ" altLang="de-DE" sz="2000" dirty="0"/>
              <a:t> gerne viel Geld </a:t>
            </a:r>
            <a:r>
              <a:rPr lang="cs-CZ" altLang="de-DE" sz="2000" b="1" i="1" dirty="0">
                <a:solidFill>
                  <a:srgbClr val="0070C0"/>
                </a:solidFill>
              </a:rPr>
              <a:t>haben</a:t>
            </a:r>
            <a:r>
              <a:rPr lang="cs-CZ" altLang="de-DE" sz="2000" i="1" dirty="0">
                <a:solidFill>
                  <a:srgbClr val="0070C0"/>
                </a:solidFill>
              </a:rPr>
              <a:t>.</a:t>
            </a:r>
          </a:p>
          <a:p>
            <a:pPr indent="-341313" algn="l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altLang="de-DE" sz="2000" dirty="0"/>
              <a:t>Wir</a:t>
            </a:r>
            <a:r>
              <a:rPr lang="cs-CZ" altLang="de-DE" sz="2000" b="1" dirty="0"/>
              <a:t> </a:t>
            </a:r>
            <a:r>
              <a:rPr lang="cs-CZ" altLang="de-DE" sz="2000" b="1" i="1" dirty="0">
                <a:solidFill>
                  <a:srgbClr val="0070C0"/>
                </a:solidFill>
              </a:rPr>
              <a:t>würde</a:t>
            </a:r>
            <a:r>
              <a:rPr lang="de-DE" altLang="de-DE" sz="2000" b="1" i="1" dirty="0">
                <a:solidFill>
                  <a:srgbClr val="0070C0"/>
                </a:solidFill>
              </a:rPr>
              <a:t>n</a:t>
            </a:r>
            <a:r>
              <a:rPr lang="cs-CZ" altLang="de-DE" sz="2000" dirty="0"/>
              <a:t> gerne </a:t>
            </a:r>
            <a:r>
              <a:rPr lang="de-DE" altLang="de-DE" sz="2000" dirty="0"/>
              <a:t>nach Paris </a:t>
            </a:r>
            <a:r>
              <a:rPr lang="de-DE" altLang="de-DE" sz="2000" b="1" i="1" dirty="0">
                <a:solidFill>
                  <a:srgbClr val="0070C0"/>
                </a:solidFill>
              </a:rPr>
              <a:t>fliegen</a:t>
            </a:r>
            <a:r>
              <a:rPr lang="cs-CZ" altLang="de-DE" sz="2000" i="1" dirty="0">
                <a:solidFill>
                  <a:srgbClr val="0070C0"/>
                </a:solidFill>
              </a:rPr>
              <a:t>. </a:t>
            </a:r>
          </a:p>
          <a:p>
            <a:pPr indent="-341313" algn="l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de-DE" sz="2000" dirty="0"/>
          </a:p>
          <a:p>
            <a:pPr indent="-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cs-CZ" altLang="de-DE" sz="2800" dirty="0"/>
          </a:p>
        </p:txBody>
      </p:sp>
      <p:sp>
        <p:nvSpPr>
          <p:cNvPr id="8" name="Arrow: Left-Up 7">
            <a:extLst>
              <a:ext uri="{FF2B5EF4-FFF2-40B4-BE49-F238E27FC236}">
                <a16:creationId xmlns:a16="http://schemas.microsoft.com/office/drawing/2014/main" id="{51E04203-196E-49EC-277D-3F4149A8F458}"/>
              </a:ext>
            </a:extLst>
          </p:cNvPr>
          <p:cNvSpPr/>
          <p:nvPr/>
        </p:nvSpPr>
        <p:spPr>
          <a:xfrm>
            <a:off x="6822141" y="2214282"/>
            <a:ext cx="510988" cy="448236"/>
          </a:xfrm>
          <a:prstGeom prst="left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230B2B-2C56-5B74-E11B-82ADD19CED75}"/>
              </a:ext>
            </a:extLst>
          </p:cNvPr>
          <p:cNvSpPr txBox="1"/>
          <p:nvPr/>
        </p:nvSpPr>
        <p:spPr>
          <a:xfrm>
            <a:off x="6750424" y="1876617"/>
            <a:ext cx="977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/>
              <a:t>Infintiv</a:t>
            </a:r>
          </a:p>
        </p:txBody>
      </p:sp>
      <p:sp>
        <p:nvSpPr>
          <p:cNvPr id="11" name="Arrow: Left-Up 10">
            <a:extLst>
              <a:ext uri="{FF2B5EF4-FFF2-40B4-BE49-F238E27FC236}">
                <a16:creationId xmlns:a16="http://schemas.microsoft.com/office/drawing/2014/main" id="{E10656A3-4FDF-C189-6053-D91993848B1E}"/>
              </a:ext>
            </a:extLst>
          </p:cNvPr>
          <p:cNvSpPr/>
          <p:nvPr/>
        </p:nvSpPr>
        <p:spPr>
          <a:xfrm>
            <a:off x="1497106" y="3370729"/>
            <a:ext cx="735106" cy="349624"/>
          </a:xfrm>
          <a:prstGeom prst="left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DB6889-1EF6-0C38-1D45-BCE5738A8638}"/>
              </a:ext>
            </a:extLst>
          </p:cNvPr>
          <p:cNvSpPr txBox="1"/>
          <p:nvPr/>
        </p:nvSpPr>
        <p:spPr>
          <a:xfrm>
            <a:off x="1147482" y="3741276"/>
            <a:ext cx="1362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/>
              <a:t>In der Position 2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5" name="Google Shape;2035;p40"/>
          <p:cNvSpPr txBox="1">
            <a:spLocks noGrp="1"/>
          </p:cNvSpPr>
          <p:nvPr>
            <p:ph type="title" idx="9"/>
          </p:nvPr>
        </p:nvSpPr>
        <p:spPr>
          <a:xfrm>
            <a:off x="713225" y="364784"/>
            <a:ext cx="7717500" cy="57650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 dirty="0">
                <a:latin typeface="Montserrat Black"/>
                <a:ea typeface="Montserrat Black"/>
                <a:cs typeface="Montserrat Black"/>
                <a:sym typeface="Montserrat Black"/>
              </a:rPr>
              <a:t>Übung machen</a:t>
            </a:r>
            <a:endParaRPr b="0" dirty="0"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045" name="Google Shape;2045;p40"/>
          <p:cNvSpPr/>
          <p:nvPr/>
        </p:nvSpPr>
        <p:spPr>
          <a:xfrm>
            <a:off x="6473226" y="273391"/>
            <a:ext cx="2509032" cy="759293"/>
          </a:xfrm>
          <a:custGeom>
            <a:avLst/>
            <a:gdLst/>
            <a:ahLst/>
            <a:cxnLst/>
            <a:rect l="l" t="t" r="r" b="b"/>
            <a:pathLst>
              <a:path w="8882" h="2688" extrusionOk="0">
                <a:moveTo>
                  <a:pt x="6667" y="0"/>
                </a:moveTo>
                <a:cubicBezTo>
                  <a:pt x="5911" y="0"/>
                  <a:pt x="5188" y="357"/>
                  <a:pt x="4667" y="928"/>
                </a:cubicBezTo>
                <a:cubicBezTo>
                  <a:pt x="4579" y="1015"/>
                  <a:pt x="4505" y="1110"/>
                  <a:pt x="4431" y="1211"/>
                </a:cubicBezTo>
                <a:cubicBezTo>
                  <a:pt x="4431" y="1211"/>
                  <a:pt x="4084" y="803"/>
                  <a:pt x="3653" y="803"/>
                </a:cubicBezTo>
                <a:cubicBezTo>
                  <a:pt x="3411" y="803"/>
                  <a:pt x="3142" y="933"/>
                  <a:pt x="2894" y="1339"/>
                </a:cubicBezTo>
                <a:cubicBezTo>
                  <a:pt x="2894" y="1339"/>
                  <a:pt x="2556" y="894"/>
                  <a:pt x="2043" y="894"/>
                </a:cubicBezTo>
                <a:cubicBezTo>
                  <a:pt x="1755" y="894"/>
                  <a:pt x="1410" y="1035"/>
                  <a:pt x="1039" y="1474"/>
                </a:cubicBezTo>
                <a:cubicBezTo>
                  <a:pt x="1" y="2687"/>
                  <a:pt x="439" y="2687"/>
                  <a:pt x="439" y="2687"/>
                </a:cubicBezTo>
                <a:lnTo>
                  <a:pt x="8861" y="2559"/>
                </a:lnTo>
                <a:cubicBezTo>
                  <a:pt x="8881" y="2357"/>
                  <a:pt x="8874" y="2087"/>
                  <a:pt x="8814" y="1784"/>
                </a:cubicBezTo>
                <a:cubicBezTo>
                  <a:pt x="8733" y="1393"/>
                  <a:pt x="8551" y="1022"/>
                  <a:pt x="8295" y="725"/>
                </a:cubicBezTo>
                <a:cubicBezTo>
                  <a:pt x="8011" y="395"/>
                  <a:pt x="7634" y="152"/>
                  <a:pt x="7189" y="58"/>
                </a:cubicBezTo>
                <a:cubicBezTo>
                  <a:pt x="7014" y="19"/>
                  <a:pt x="6840" y="0"/>
                  <a:pt x="666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dist="95250" dir="258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6" name="Google Shape;2046;p40"/>
          <p:cNvSpPr/>
          <p:nvPr/>
        </p:nvSpPr>
        <p:spPr>
          <a:xfrm rot="-85627">
            <a:off x="390631" y="111967"/>
            <a:ext cx="2629883" cy="796702"/>
          </a:xfrm>
          <a:custGeom>
            <a:avLst/>
            <a:gdLst/>
            <a:ahLst/>
            <a:cxnLst/>
            <a:rect l="l" t="t" r="r" b="b"/>
            <a:pathLst>
              <a:path w="15888" h="4813" extrusionOk="0">
                <a:moveTo>
                  <a:pt x="3940" y="0"/>
                </a:moveTo>
                <a:cubicBezTo>
                  <a:pt x="3636" y="0"/>
                  <a:pt x="3329" y="32"/>
                  <a:pt x="3022" y="99"/>
                </a:cubicBezTo>
                <a:cubicBezTo>
                  <a:pt x="2226" y="274"/>
                  <a:pt x="1552" y="706"/>
                  <a:pt x="1046" y="1299"/>
                </a:cubicBezTo>
                <a:cubicBezTo>
                  <a:pt x="588" y="1832"/>
                  <a:pt x="264" y="2493"/>
                  <a:pt x="116" y="3194"/>
                </a:cubicBezTo>
                <a:cubicBezTo>
                  <a:pt x="8" y="3740"/>
                  <a:pt x="1" y="4219"/>
                  <a:pt x="28" y="4583"/>
                </a:cubicBezTo>
                <a:lnTo>
                  <a:pt x="15098" y="4812"/>
                </a:lnTo>
                <a:cubicBezTo>
                  <a:pt x="15098" y="4812"/>
                  <a:pt x="15887" y="4812"/>
                  <a:pt x="14026" y="2634"/>
                </a:cubicBezTo>
                <a:cubicBezTo>
                  <a:pt x="13361" y="1856"/>
                  <a:pt x="12747" y="1606"/>
                  <a:pt x="12232" y="1606"/>
                </a:cubicBezTo>
                <a:cubicBezTo>
                  <a:pt x="11311" y="1606"/>
                  <a:pt x="10709" y="2405"/>
                  <a:pt x="10709" y="2405"/>
                </a:cubicBezTo>
                <a:cubicBezTo>
                  <a:pt x="10263" y="1674"/>
                  <a:pt x="9780" y="1440"/>
                  <a:pt x="9345" y="1440"/>
                </a:cubicBezTo>
                <a:cubicBezTo>
                  <a:pt x="8576" y="1440"/>
                  <a:pt x="7958" y="2169"/>
                  <a:pt x="7958" y="2169"/>
                </a:cubicBezTo>
                <a:cubicBezTo>
                  <a:pt x="7823" y="1994"/>
                  <a:pt x="7688" y="1818"/>
                  <a:pt x="7539" y="1656"/>
                </a:cubicBezTo>
                <a:cubicBezTo>
                  <a:pt x="6603" y="637"/>
                  <a:pt x="5301" y="0"/>
                  <a:pt x="394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dist="95250" dir="258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D14215A3-1C71-238F-F1AF-28DC048B2D30}"/>
              </a:ext>
            </a:extLst>
          </p:cNvPr>
          <p:cNvSpPr txBox="1">
            <a:spLocks noChangeArrowheads="1"/>
          </p:cNvSpPr>
          <p:nvPr/>
        </p:nvSpPr>
        <p:spPr>
          <a:xfrm>
            <a:off x="448235" y="1377615"/>
            <a:ext cx="4347882" cy="238827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Montserrat Medium"/>
              <a:buNone/>
              <a:defRPr sz="14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marL="341313" indent="-341313" algn="l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de-DE" dirty="0"/>
              <a:t>Gib mir noch eine Tasse Tee!</a:t>
            </a:r>
            <a:endParaRPr lang="de-DE" altLang="de-DE" dirty="0"/>
          </a:p>
          <a:p>
            <a:pPr marL="341313" indent="-341313" algn="l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de-DE" dirty="0"/>
          </a:p>
          <a:p>
            <a:pPr marL="341313" indent="-341313" algn="l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de-DE" dirty="0"/>
              <a:t>Bring noch ein Brot!</a:t>
            </a:r>
            <a:endParaRPr lang="de-DE" altLang="de-DE" dirty="0"/>
          </a:p>
          <a:p>
            <a:pPr marL="341313" indent="-341313" algn="l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de-DE" dirty="0"/>
          </a:p>
          <a:p>
            <a:pPr marL="341313" indent="-341313" algn="l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de-DE" dirty="0"/>
              <a:t>Kaufen Sie noch zwei Liter Milch.</a:t>
            </a:r>
            <a:endParaRPr lang="de-DE" altLang="de-DE" dirty="0"/>
          </a:p>
          <a:p>
            <a:pPr marL="0" indent="0" algn="l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de-DE" dirty="0"/>
          </a:p>
          <a:p>
            <a:pPr marL="341313" indent="-341313" algn="l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de-DE" dirty="0"/>
              <a:t>Geh mit mir noch ins Kino Skala!</a:t>
            </a:r>
            <a:endParaRPr lang="de-DE" altLang="de-DE" dirty="0"/>
          </a:p>
          <a:p>
            <a:pPr marL="341313" indent="-341313" algn="l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de-DE" sz="1600" dirty="0"/>
          </a:p>
          <a:p>
            <a:pPr marL="341313" indent="-341313"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de-DE" dirty="0"/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C937BF0D-A701-3FAE-55E3-A6629D843944}"/>
              </a:ext>
            </a:extLst>
          </p:cNvPr>
          <p:cNvSpPr txBox="1">
            <a:spLocks noChangeArrowheads="1"/>
          </p:cNvSpPr>
          <p:nvPr/>
        </p:nvSpPr>
        <p:spPr>
          <a:xfrm>
            <a:off x="4213579" y="1375382"/>
            <a:ext cx="4688540" cy="1807089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4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Montserrat Medium"/>
              <a:buNone/>
              <a:defRPr sz="14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marL="341313" indent="-341313" algn="l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de-DE" dirty="0">
                <a:solidFill>
                  <a:schemeClr val="accent5">
                    <a:lumMod val="75000"/>
                  </a:schemeClr>
                </a:solidFill>
              </a:rPr>
              <a:t>Würdest</a:t>
            </a:r>
            <a:r>
              <a:rPr lang="cs-CZ" altLang="de-DE" dirty="0"/>
              <a:t> du mir noch eine Tasse Tee </a:t>
            </a:r>
            <a:r>
              <a:rPr lang="cs-CZ" altLang="de-DE" dirty="0">
                <a:solidFill>
                  <a:schemeClr val="accent5">
                    <a:lumMod val="75000"/>
                  </a:schemeClr>
                </a:solidFill>
              </a:rPr>
              <a:t>geben</a:t>
            </a:r>
            <a:r>
              <a:rPr lang="cs-CZ" altLang="de-DE" dirty="0"/>
              <a:t>?</a:t>
            </a:r>
            <a:endParaRPr lang="de-DE" altLang="de-DE" dirty="0"/>
          </a:p>
          <a:p>
            <a:pPr marL="0" indent="0" algn="l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de-DE" dirty="0"/>
          </a:p>
          <a:p>
            <a:pPr marL="341313" indent="-341313" algn="l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de-DE" dirty="0">
                <a:solidFill>
                  <a:schemeClr val="accent5">
                    <a:lumMod val="75000"/>
                  </a:schemeClr>
                </a:solidFill>
              </a:rPr>
              <a:t>Würdest</a:t>
            </a:r>
            <a:r>
              <a:rPr lang="cs-CZ" altLang="de-DE" dirty="0"/>
              <a:t> du ein Brot </a:t>
            </a:r>
            <a:r>
              <a:rPr lang="cs-CZ" altLang="de-DE" dirty="0">
                <a:solidFill>
                  <a:schemeClr val="accent5">
                    <a:lumMod val="75000"/>
                  </a:schemeClr>
                </a:solidFill>
              </a:rPr>
              <a:t>bringen?</a:t>
            </a:r>
            <a:endParaRPr lang="de-DE" altLang="de-DE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l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de-DE" dirty="0"/>
          </a:p>
          <a:p>
            <a:pPr marL="341313" indent="-341313" algn="l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de-DE" dirty="0">
                <a:solidFill>
                  <a:schemeClr val="accent5">
                    <a:lumMod val="75000"/>
                  </a:schemeClr>
                </a:solidFill>
              </a:rPr>
              <a:t>Würden</a:t>
            </a:r>
            <a:r>
              <a:rPr lang="cs-CZ" altLang="de-DE" dirty="0"/>
              <a:t> Sie noch zwei Liter Milch </a:t>
            </a:r>
            <a:r>
              <a:rPr lang="cs-CZ" altLang="de-DE" dirty="0">
                <a:solidFill>
                  <a:schemeClr val="accent5">
                    <a:lumMod val="75000"/>
                  </a:schemeClr>
                </a:solidFill>
              </a:rPr>
              <a:t>kaufen</a:t>
            </a:r>
            <a:r>
              <a:rPr lang="cs-CZ" altLang="de-DE" dirty="0"/>
              <a:t>?</a:t>
            </a:r>
            <a:endParaRPr lang="de-DE" altLang="de-DE" dirty="0"/>
          </a:p>
          <a:p>
            <a:pPr marL="0" indent="0" algn="l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de-DE" dirty="0"/>
          </a:p>
          <a:p>
            <a:pPr marL="341313" indent="-341313" algn="l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de-DE" dirty="0">
                <a:solidFill>
                  <a:schemeClr val="accent5">
                    <a:lumMod val="75000"/>
                  </a:schemeClr>
                </a:solidFill>
              </a:rPr>
              <a:t>Würdest</a:t>
            </a:r>
            <a:r>
              <a:rPr lang="cs-CZ" altLang="de-DE" dirty="0"/>
              <a:t> du mit mir ins Kino Skala </a:t>
            </a:r>
            <a:r>
              <a:rPr lang="cs-CZ" altLang="de-DE" dirty="0">
                <a:solidFill>
                  <a:schemeClr val="accent5">
                    <a:lumMod val="75000"/>
                  </a:schemeClr>
                </a:solidFill>
              </a:rPr>
              <a:t>gehen</a:t>
            </a:r>
            <a:r>
              <a:rPr lang="cs-CZ" altLang="de-DE" dirty="0"/>
              <a:t>?</a:t>
            </a:r>
          </a:p>
          <a:p>
            <a:pPr marL="341313" indent="-341313">
              <a:lnSpc>
                <a:spcPct val="90000"/>
              </a:lnSpc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Google Shape;2051;p41"/>
          <p:cNvSpPr txBox="1">
            <a:spLocks noGrp="1"/>
          </p:cNvSpPr>
          <p:nvPr>
            <p:ph type="title"/>
          </p:nvPr>
        </p:nvSpPr>
        <p:spPr>
          <a:xfrm>
            <a:off x="1910928" y="141074"/>
            <a:ext cx="5322144" cy="69604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Würden Konjugation</a:t>
            </a:r>
            <a:endParaRPr sz="3200" dirty="0"/>
          </a:p>
        </p:txBody>
      </p:sp>
      <p:grpSp>
        <p:nvGrpSpPr>
          <p:cNvPr id="2053" name="Google Shape;2053;p41"/>
          <p:cNvGrpSpPr/>
          <p:nvPr/>
        </p:nvGrpSpPr>
        <p:grpSpPr>
          <a:xfrm>
            <a:off x="462111" y="2363322"/>
            <a:ext cx="1253270" cy="1838142"/>
            <a:chOff x="2654600" y="-415650"/>
            <a:chExt cx="631975" cy="926950"/>
          </a:xfrm>
        </p:grpSpPr>
        <p:sp>
          <p:nvSpPr>
            <p:cNvPr id="2054" name="Google Shape;2054;p41"/>
            <p:cNvSpPr/>
            <p:nvPr/>
          </p:nvSpPr>
          <p:spPr>
            <a:xfrm>
              <a:off x="2654600" y="-415650"/>
              <a:ext cx="631975" cy="926950"/>
            </a:xfrm>
            <a:custGeom>
              <a:avLst/>
              <a:gdLst/>
              <a:ahLst/>
              <a:cxnLst/>
              <a:rect l="l" t="t" r="r" b="b"/>
              <a:pathLst>
                <a:path w="25279" h="37078" extrusionOk="0">
                  <a:moveTo>
                    <a:pt x="6101" y="12587"/>
                  </a:moveTo>
                  <a:cubicBezTo>
                    <a:pt x="6256" y="13168"/>
                    <a:pt x="6630" y="13709"/>
                    <a:pt x="7158" y="14071"/>
                  </a:cubicBezTo>
                  <a:lnTo>
                    <a:pt x="6488" y="13916"/>
                  </a:lnTo>
                  <a:cubicBezTo>
                    <a:pt x="6307" y="13800"/>
                    <a:pt x="6127" y="13671"/>
                    <a:pt x="5946" y="13529"/>
                  </a:cubicBezTo>
                  <a:cubicBezTo>
                    <a:pt x="5972" y="13400"/>
                    <a:pt x="5998" y="13271"/>
                    <a:pt x="6023" y="13142"/>
                  </a:cubicBezTo>
                  <a:cubicBezTo>
                    <a:pt x="6023" y="13116"/>
                    <a:pt x="6023" y="13090"/>
                    <a:pt x="6036" y="13052"/>
                  </a:cubicBezTo>
                  <a:cubicBezTo>
                    <a:pt x="6049" y="12949"/>
                    <a:pt x="6088" y="12781"/>
                    <a:pt x="6101" y="12587"/>
                  </a:cubicBezTo>
                  <a:close/>
                  <a:moveTo>
                    <a:pt x="13129" y="0"/>
                  </a:moveTo>
                  <a:cubicBezTo>
                    <a:pt x="12884" y="0"/>
                    <a:pt x="12639" y="52"/>
                    <a:pt x="12420" y="129"/>
                  </a:cubicBezTo>
                  <a:cubicBezTo>
                    <a:pt x="11685" y="400"/>
                    <a:pt x="11247" y="942"/>
                    <a:pt x="11027" y="1587"/>
                  </a:cubicBezTo>
                  <a:cubicBezTo>
                    <a:pt x="10756" y="1496"/>
                    <a:pt x="10473" y="1445"/>
                    <a:pt x="10189" y="1445"/>
                  </a:cubicBezTo>
                  <a:cubicBezTo>
                    <a:pt x="9699" y="1445"/>
                    <a:pt x="9235" y="1600"/>
                    <a:pt x="8835" y="1870"/>
                  </a:cubicBezTo>
                  <a:cubicBezTo>
                    <a:pt x="8525" y="2090"/>
                    <a:pt x="8022" y="2606"/>
                    <a:pt x="8061" y="3573"/>
                  </a:cubicBezTo>
                  <a:cubicBezTo>
                    <a:pt x="7429" y="3740"/>
                    <a:pt x="6952" y="4166"/>
                    <a:pt x="6746" y="4785"/>
                  </a:cubicBezTo>
                  <a:cubicBezTo>
                    <a:pt x="6385" y="5855"/>
                    <a:pt x="7004" y="6900"/>
                    <a:pt x="7545" y="7558"/>
                  </a:cubicBezTo>
                  <a:cubicBezTo>
                    <a:pt x="7429" y="8074"/>
                    <a:pt x="7352" y="8860"/>
                    <a:pt x="7378" y="9957"/>
                  </a:cubicBezTo>
                  <a:cubicBezTo>
                    <a:pt x="6849" y="10163"/>
                    <a:pt x="6423" y="10563"/>
                    <a:pt x="6191" y="11104"/>
                  </a:cubicBezTo>
                  <a:cubicBezTo>
                    <a:pt x="6088" y="11349"/>
                    <a:pt x="6036" y="11620"/>
                    <a:pt x="6023" y="11878"/>
                  </a:cubicBezTo>
                  <a:cubicBezTo>
                    <a:pt x="5959" y="11685"/>
                    <a:pt x="5856" y="11491"/>
                    <a:pt x="5701" y="11324"/>
                  </a:cubicBezTo>
                  <a:cubicBezTo>
                    <a:pt x="5417" y="11014"/>
                    <a:pt x="5056" y="10846"/>
                    <a:pt x="4656" y="10846"/>
                  </a:cubicBezTo>
                  <a:cubicBezTo>
                    <a:pt x="4450" y="10846"/>
                    <a:pt x="4269" y="10885"/>
                    <a:pt x="4115" y="10962"/>
                  </a:cubicBezTo>
                  <a:cubicBezTo>
                    <a:pt x="3818" y="10601"/>
                    <a:pt x="3393" y="10214"/>
                    <a:pt x="2773" y="10176"/>
                  </a:cubicBezTo>
                  <a:cubicBezTo>
                    <a:pt x="2722" y="10163"/>
                    <a:pt x="2683" y="10163"/>
                    <a:pt x="2645" y="10163"/>
                  </a:cubicBezTo>
                  <a:cubicBezTo>
                    <a:pt x="2154" y="10163"/>
                    <a:pt x="1716" y="10395"/>
                    <a:pt x="1458" y="10769"/>
                  </a:cubicBezTo>
                  <a:cubicBezTo>
                    <a:pt x="1161" y="10846"/>
                    <a:pt x="891" y="11014"/>
                    <a:pt x="684" y="11259"/>
                  </a:cubicBezTo>
                  <a:cubicBezTo>
                    <a:pt x="491" y="11504"/>
                    <a:pt x="375" y="11839"/>
                    <a:pt x="401" y="12226"/>
                  </a:cubicBezTo>
                  <a:cubicBezTo>
                    <a:pt x="362" y="12265"/>
                    <a:pt x="336" y="12304"/>
                    <a:pt x="310" y="12342"/>
                  </a:cubicBezTo>
                  <a:cubicBezTo>
                    <a:pt x="78" y="12678"/>
                    <a:pt x="1" y="13090"/>
                    <a:pt x="104" y="13490"/>
                  </a:cubicBezTo>
                  <a:cubicBezTo>
                    <a:pt x="130" y="13593"/>
                    <a:pt x="168" y="13697"/>
                    <a:pt x="220" y="13787"/>
                  </a:cubicBezTo>
                  <a:cubicBezTo>
                    <a:pt x="155" y="14148"/>
                    <a:pt x="233" y="14522"/>
                    <a:pt x="452" y="14831"/>
                  </a:cubicBezTo>
                  <a:cubicBezTo>
                    <a:pt x="903" y="15489"/>
                    <a:pt x="1974" y="15799"/>
                    <a:pt x="2180" y="15850"/>
                  </a:cubicBezTo>
                  <a:cubicBezTo>
                    <a:pt x="2348" y="15902"/>
                    <a:pt x="2554" y="15953"/>
                    <a:pt x="2735" y="15992"/>
                  </a:cubicBezTo>
                  <a:cubicBezTo>
                    <a:pt x="3663" y="17037"/>
                    <a:pt x="4669" y="17888"/>
                    <a:pt x="5662" y="18481"/>
                  </a:cubicBezTo>
                  <a:cubicBezTo>
                    <a:pt x="5727" y="18520"/>
                    <a:pt x="5791" y="18559"/>
                    <a:pt x="5856" y="18597"/>
                  </a:cubicBezTo>
                  <a:lnTo>
                    <a:pt x="5753" y="19693"/>
                  </a:lnTo>
                  <a:lnTo>
                    <a:pt x="6771" y="19938"/>
                  </a:lnTo>
                  <a:cubicBezTo>
                    <a:pt x="7016" y="20003"/>
                    <a:pt x="7223" y="20055"/>
                    <a:pt x="7416" y="20106"/>
                  </a:cubicBezTo>
                  <a:cubicBezTo>
                    <a:pt x="7700" y="20183"/>
                    <a:pt x="7945" y="20248"/>
                    <a:pt x="8229" y="20312"/>
                  </a:cubicBezTo>
                  <a:lnTo>
                    <a:pt x="8048" y="33054"/>
                  </a:lnTo>
                  <a:cubicBezTo>
                    <a:pt x="7919" y="33132"/>
                    <a:pt x="7816" y="33222"/>
                    <a:pt x="7726" y="33325"/>
                  </a:cubicBezTo>
                  <a:cubicBezTo>
                    <a:pt x="7687" y="33351"/>
                    <a:pt x="7648" y="33377"/>
                    <a:pt x="7610" y="33390"/>
                  </a:cubicBezTo>
                  <a:cubicBezTo>
                    <a:pt x="7455" y="33467"/>
                    <a:pt x="7313" y="33557"/>
                    <a:pt x="7197" y="33673"/>
                  </a:cubicBezTo>
                  <a:cubicBezTo>
                    <a:pt x="6668" y="34073"/>
                    <a:pt x="6114" y="34602"/>
                    <a:pt x="6075" y="35350"/>
                  </a:cubicBezTo>
                  <a:cubicBezTo>
                    <a:pt x="6062" y="35698"/>
                    <a:pt x="6165" y="36033"/>
                    <a:pt x="6359" y="36317"/>
                  </a:cubicBezTo>
                  <a:cubicBezTo>
                    <a:pt x="6436" y="36420"/>
                    <a:pt x="6526" y="36523"/>
                    <a:pt x="6630" y="36614"/>
                  </a:cubicBezTo>
                  <a:cubicBezTo>
                    <a:pt x="7016" y="36936"/>
                    <a:pt x="7532" y="37078"/>
                    <a:pt x="8255" y="37078"/>
                  </a:cubicBezTo>
                  <a:cubicBezTo>
                    <a:pt x="8396" y="37078"/>
                    <a:pt x="8538" y="37078"/>
                    <a:pt x="8680" y="37065"/>
                  </a:cubicBezTo>
                  <a:lnTo>
                    <a:pt x="8758" y="37065"/>
                  </a:lnTo>
                  <a:cubicBezTo>
                    <a:pt x="9996" y="36962"/>
                    <a:pt x="11891" y="36485"/>
                    <a:pt x="12601" y="36098"/>
                  </a:cubicBezTo>
                  <a:cubicBezTo>
                    <a:pt x="12652" y="36124"/>
                    <a:pt x="12704" y="36149"/>
                    <a:pt x="12743" y="36175"/>
                  </a:cubicBezTo>
                  <a:lnTo>
                    <a:pt x="12755" y="36188"/>
                  </a:lnTo>
                  <a:cubicBezTo>
                    <a:pt x="13452" y="36523"/>
                    <a:pt x="15399" y="36872"/>
                    <a:pt x="16702" y="36884"/>
                  </a:cubicBezTo>
                  <a:lnTo>
                    <a:pt x="16741" y="36884"/>
                  </a:lnTo>
                  <a:cubicBezTo>
                    <a:pt x="17708" y="36884"/>
                    <a:pt x="18340" y="36717"/>
                    <a:pt x="18778" y="36330"/>
                  </a:cubicBezTo>
                  <a:cubicBezTo>
                    <a:pt x="18907" y="36214"/>
                    <a:pt x="19010" y="36098"/>
                    <a:pt x="19088" y="35956"/>
                  </a:cubicBezTo>
                  <a:cubicBezTo>
                    <a:pt x="19268" y="35646"/>
                    <a:pt x="19346" y="35311"/>
                    <a:pt x="19294" y="34963"/>
                  </a:cubicBezTo>
                  <a:cubicBezTo>
                    <a:pt x="19204" y="34228"/>
                    <a:pt x="18611" y="33738"/>
                    <a:pt x="18069" y="33390"/>
                  </a:cubicBezTo>
                  <a:cubicBezTo>
                    <a:pt x="17940" y="33273"/>
                    <a:pt x="17785" y="33196"/>
                    <a:pt x="17630" y="33132"/>
                  </a:cubicBezTo>
                  <a:cubicBezTo>
                    <a:pt x="17592" y="33119"/>
                    <a:pt x="17553" y="33093"/>
                    <a:pt x="17501" y="33067"/>
                  </a:cubicBezTo>
                  <a:cubicBezTo>
                    <a:pt x="17424" y="32990"/>
                    <a:pt x="17347" y="32925"/>
                    <a:pt x="17243" y="32874"/>
                  </a:cubicBezTo>
                  <a:lnTo>
                    <a:pt x="16998" y="20080"/>
                  </a:lnTo>
                  <a:cubicBezTo>
                    <a:pt x="18598" y="19809"/>
                    <a:pt x="19217" y="19500"/>
                    <a:pt x="19397" y="19397"/>
                  </a:cubicBezTo>
                  <a:lnTo>
                    <a:pt x="20119" y="18971"/>
                  </a:lnTo>
                  <a:lnTo>
                    <a:pt x="19965" y="18094"/>
                  </a:lnTo>
                  <a:cubicBezTo>
                    <a:pt x="20068" y="18017"/>
                    <a:pt x="20184" y="17939"/>
                    <a:pt x="20300" y="17849"/>
                  </a:cubicBezTo>
                  <a:cubicBezTo>
                    <a:pt x="21216" y="17153"/>
                    <a:pt x="22105" y="16186"/>
                    <a:pt x="22905" y="15038"/>
                  </a:cubicBezTo>
                  <a:cubicBezTo>
                    <a:pt x="23086" y="14973"/>
                    <a:pt x="23266" y="14896"/>
                    <a:pt x="23434" y="14831"/>
                  </a:cubicBezTo>
                  <a:cubicBezTo>
                    <a:pt x="23640" y="14754"/>
                    <a:pt x="24659" y="14316"/>
                    <a:pt x="25033" y="13606"/>
                  </a:cubicBezTo>
                  <a:cubicBezTo>
                    <a:pt x="25201" y="13271"/>
                    <a:pt x="25239" y="12897"/>
                    <a:pt x="25136" y="12549"/>
                  </a:cubicBezTo>
                  <a:cubicBezTo>
                    <a:pt x="25175" y="12446"/>
                    <a:pt x="25201" y="12342"/>
                    <a:pt x="25214" y="12239"/>
                  </a:cubicBezTo>
                  <a:cubicBezTo>
                    <a:pt x="25278" y="11827"/>
                    <a:pt x="25149" y="11427"/>
                    <a:pt x="24865" y="11117"/>
                  </a:cubicBezTo>
                  <a:cubicBezTo>
                    <a:pt x="24840" y="11079"/>
                    <a:pt x="24801" y="11053"/>
                    <a:pt x="24775" y="11027"/>
                  </a:cubicBezTo>
                  <a:cubicBezTo>
                    <a:pt x="24749" y="10640"/>
                    <a:pt x="24595" y="10318"/>
                    <a:pt x="24362" y="10098"/>
                  </a:cubicBezTo>
                  <a:cubicBezTo>
                    <a:pt x="24143" y="9866"/>
                    <a:pt x="23859" y="9737"/>
                    <a:pt x="23537" y="9699"/>
                  </a:cubicBezTo>
                  <a:cubicBezTo>
                    <a:pt x="23279" y="9402"/>
                    <a:pt x="22905" y="9221"/>
                    <a:pt x="22492" y="9221"/>
                  </a:cubicBezTo>
                  <a:cubicBezTo>
                    <a:pt x="22389" y="9221"/>
                    <a:pt x="22286" y="9234"/>
                    <a:pt x="22170" y="9260"/>
                  </a:cubicBezTo>
                  <a:cubicBezTo>
                    <a:pt x="21564" y="9376"/>
                    <a:pt x="21177" y="9802"/>
                    <a:pt x="20932" y="10202"/>
                  </a:cubicBezTo>
                  <a:cubicBezTo>
                    <a:pt x="20816" y="10163"/>
                    <a:pt x="20687" y="10150"/>
                    <a:pt x="20545" y="10150"/>
                  </a:cubicBezTo>
                  <a:cubicBezTo>
                    <a:pt x="20416" y="10150"/>
                    <a:pt x="20287" y="10163"/>
                    <a:pt x="20171" y="10189"/>
                  </a:cubicBezTo>
                  <a:cubicBezTo>
                    <a:pt x="20210" y="9840"/>
                    <a:pt x="20235" y="9479"/>
                    <a:pt x="20223" y="9118"/>
                  </a:cubicBezTo>
                  <a:cubicBezTo>
                    <a:pt x="20429" y="8796"/>
                    <a:pt x="20713" y="8293"/>
                    <a:pt x="20919" y="7738"/>
                  </a:cubicBezTo>
                  <a:cubicBezTo>
                    <a:pt x="21499" y="6204"/>
                    <a:pt x="21087" y="5288"/>
                    <a:pt x="20648" y="4785"/>
                  </a:cubicBezTo>
                  <a:cubicBezTo>
                    <a:pt x="20339" y="4437"/>
                    <a:pt x="19952" y="4243"/>
                    <a:pt x="19539" y="4205"/>
                  </a:cubicBezTo>
                  <a:cubicBezTo>
                    <a:pt x="19487" y="4089"/>
                    <a:pt x="19449" y="3960"/>
                    <a:pt x="19397" y="3831"/>
                  </a:cubicBezTo>
                  <a:cubicBezTo>
                    <a:pt x="18817" y="2219"/>
                    <a:pt x="18237" y="1355"/>
                    <a:pt x="17501" y="1019"/>
                  </a:cubicBezTo>
                  <a:cubicBezTo>
                    <a:pt x="17256" y="903"/>
                    <a:pt x="16998" y="852"/>
                    <a:pt x="16753" y="852"/>
                  </a:cubicBezTo>
                  <a:cubicBezTo>
                    <a:pt x="16341" y="852"/>
                    <a:pt x="15967" y="1006"/>
                    <a:pt x="15657" y="1290"/>
                  </a:cubicBezTo>
                  <a:cubicBezTo>
                    <a:pt x="14922" y="594"/>
                    <a:pt x="14032" y="0"/>
                    <a:pt x="131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3810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41"/>
            <p:cNvSpPr/>
            <p:nvPr/>
          </p:nvSpPr>
          <p:spPr>
            <a:xfrm>
              <a:off x="2679425" y="-126500"/>
              <a:ext cx="207675" cy="171775"/>
            </a:xfrm>
            <a:custGeom>
              <a:avLst/>
              <a:gdLst/>
              <a:ahLst/>
              <a:cxnLst/>
              <a:rect l="l" t="t" r="r" b="b"/>
              <a:pathLst>
                <a:path w="8307" h="6871" extrusionOk="0">
                  <a:moveTo>
                    <a:pt x="1553" y="0"/>
                  </a:moveTo>
                  <a:cubicBezTo>
                    <a:pt x="1043" y="0"/>
                    <a:pt x="1672" y="854"/>
                    <a:pt x="1948" y="1292"/>
                  </a:cubicBezTo>
                  <a:cubicBezTo>
                    <a:pt x="1716" y="1099"/>
                    <a:pt x="1484" y="931"/>
                    <a:pt x="1226" y="802"/>
                  </a:cubicBezTo>
                  <a:cubicBezTo>
                    <a:pt x="1118" y="744"/>
                    <a:pt x="870" y="574"/>
                    <a:pt x="694" y="574"/>
                  </a:cubicBezTo>
                  <a:cubicBezTo>
                    <a:pt x="638" y="574"/>
                    <a:pt x="590" y="591"/>
                    <a:pt x="555" y="635"/>
                  </a:cubicBezTo>
                  <a:cubicBezTo>
                    <a:pt x="413" y="802"/>
                    <a:pt x="684" y="1125"/>
                    <a:pt x="800" y="1254"/>
                  </a:cubicBezTo>
                  <a:cubicBezTo>
                    <a:pt x="1007" y="1473"/>
                    <a:pt x="1239" y="1666"/>
                    <a:pt x="1484" y="1860"/>
                  </a:cubicBezTo>
                  <a:cubicBezTo>
                    <a:pt x="1278" y="1769"/>
                    <a:pt x="1071" y="1679"/>
                    <a:pt x="865" y="1628"/>
                  </a:cubicBezTo>
                  <a:cubicBezTo>
                    <a:pt x="765" y="1599"/>
                    <a:pt x="614" y="1559"/>
                    <a:pt x="478" y="1559"/>
                  </a:cubicBezTo>
                  <a:cubicBezTo>
                    <a:pt x="367" y="1559"/>
                    <a:pt x="265" y="1585"/>
                    <a:pt x="207" y="1666"/>
                  </a:cubicBezTo>
                  <a:cubicBezTo>
                    <a:pt x="1" y="1963"/>
                    <a:pt x="852" y="2324"/>
                    <a:pt x="1213" y="2492"/>
                  </a:cubicBezTo>
                  <a:cubicBezTo>
                    <a:pt x="1108" y="2459"/>
                    <a:pt x="882" y="2432"/>
                    <a:pt x="695" y="2432"/>
                  </a:cubicBezTo>
                  <a:cubicBezTo>
                    <a:pt x="584" y="2432"/>
                    <a:pt x="487" y="2442"/>
                    <a:pt x="439" y="2466"/>
                  </a:cubicBezTo>
                  <a:cubicBezTo>
                    <a:pt x="310" y="2530"/>
                    <a:pt x="284" y="2659"/>
                    <a:pt x="362" y="2775"/>
                  </a:cubicBezTo>
                  <a:cubicBezTo>
                    <a:pt x="517" y="3007"/>
                    <a:pt x="1136" y="3240"/>
                    <a:pt x="1406" y="3317"/>
                  </a:cubicBezTo>
                  <a:cubicBezTo>
                    <a:pt x="1716" y="3394"/>
                    <a:pt x="2064" y="3485"/>
                    <a:pt x="2296" y="3523"/>
                  </a:cubicBezTo>
                  <a:cubicBezTo>
                    <a:pt x="2516" y="3781"/>
                    <a:pt x="3663" y="5161"/>
                    <a:pt x="5185" y="6077"/>
                  </a:cubicBezTo>
                  <a:cubicBezTo>
                    <a:pt x="5964" y="6536"/>
                    <a:pt x="6840" y="6871"/>
                    <a:pt x="7739" y="6871"/>
                  </a:cubicBezTo>
                  <a:cubicBezTo>
                    <a:pt x="7928" y="6871"/>
                    <a:pt x="8117" y="6856"/>
                    <a:pt x="8306" y="6825"/>
                  </a:cubicBezTo>
                  <a:lnTo>
                    <a:pt x="8229" y="4413"/>
                  </a:lnTo>
                  <a:cubicBezTo>
                    <a:pt x="8229" y="4413"/>
                    <a:pt x="8030" y="4454"/>
                    <a:pt x="7691" y="4454"/>
                  </a:cubicBezTo>
                  <a:cubicBezTo>
                    <a:pt x="7338" y="4454"/>
                    <a:pt x="6834" y="4410"/>
                    <a:pt x="6243" y="4233"/>
                  </a:cubicBezTo>
                  <a:cubicBezTo>
                    <a:pt x="5430" y="4001"/>
                    <a:pt x="4476" y="3510"/>
                    <a:pt x="3522" y="2569"/>
                  </a:cubicBezTo>
                  <a:cubicBezTo>
                    <a:pt x="3625" y="2247"/>
                    <a:pt x="3689" y="1911"/>
                    <a:pt x="3741" y="1576"/>
                  </a:cubicBezTo>
                  <a:cubicBezTo>
                    <a:pt x="3767" y="1357"/>
                    <a:pt x="3896" y="944"/>
                    <a:pt x="3728" y="764"/>
                  </a:cubicBezTo>
                  <a:cubicBezTo>
                    <a:pt x="3673" y="703"/>
                    <a:pt x="3620" y="676"/>
                    <a:pt x="3569" y="676"/>
                  </a:cubicBezTo>
                  <a:cubicBezTo>
                    <a:pt x="3295" y="676"/>
                    <a:pt x="3084" y="1429"/>
                    <a:pt x="3019" y="1679"/>
                  </a:cubicBezTo>
                  <a:cubicBezTo>
                    <a:pt x="2838" y="1305"/>
                    <a:pt x="2554" y="1060"/>
                    <a:pt x="2335" y="699"/>
                  </a:cubicBezTo>
                  <a:cubicBezTo>
                    <a:pt x="2193" y="480"/>
                    <a:pt x="1909" y="16"/>
                    <a:pt x="1600" y="3"/>
                  </a:cubicBezTo>
                  <a:cubicBezTo>
                    <a:pt x="1583" y="1"/>
                    <a:pt x="1568" y="0"/>
                    <a:pt x="1553" y="0"/>
                  </a:cubicBezTo>
                  <a:close/>
                </a:path>
              </a:pathLst>
            </a:custGeom>
            <a:solidFill>
              <a:srgbClr val="FBA7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41"/>
            <p:cNvSpPr/>
            <p:nvPr/>
          </p:nvSpPr>
          <p:spPr>
            <a:xfrm>
              <a:off x="2740050" y="-80050"/>
              <a:ext cx="11950" cy="14575"/>
            </a:xfrm>
            <a:custGeom>
              <a:avLst/>
              <a:gdLst/>
              <a:ahLst/>
              <a:cxnLst/>
              <a:rect l="l" t="t" r="r" b="b"/>
              <a:pathLst>
                <a:path w="478" h="583" extrusionOk="0">
                  <a:moveTo>
                    <a:pt x="446" y="0"/>
                  </a:moveTo>
                  <a:cubicBezTo>
                    <a:pt x="315" y="0"/>
                    <a:pt x="188" y="75"/>
                    <a:pt x="116" y="182"/>
                  </a:cubicBezTo>
                  <a:cubicBezTo>
                    <a:pt x="39" y="298"/>
                    <a:pt x="0" y="440"/>
                    <a:pt x="0" y="582"/>
                  </a:cubicBezTo>
                  <a:lnTo>
                    <a:pt x="477" y="2"/>
                  </a:lnTo>
                  <a:cubicBezTo>
                    <a:pt x="467" y="1"/>
                    <a:pt x="457" y="0"/>
                    <a:pt x="446" y="0"/>
                  </a:cubicBezTo>
                  <a:close/>
                </a:path>
              </a:pathLst>
            </a:custGeom>
            <a:solidFill>
              <a:srgbClr val="FBA7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41"/>
            <p:cNvSpPr/>
            <p:nvPr/>
          </p:nvSpPr>
          <p:spPr>
            <a:xfrm>
              <a:off x="2809050" y="-20700"/>
              <a:ext cx="78050" cy="65975"/>
            </a:xfrm>
            <a:custGeom>
              <a:avLst/>
              <a:gdLst/>
              <a:ahLst/>
              <a:cxnLst/>
              <a:rect l="l" t="t" r="r" b="b"/>
              <a:pathLst>
                <a:path w="3122" h="2639" extrusionOk="0">
                  <a:moveTo>
                    <a:pt x="1058" y="1"/>
                  </a:moveTo>
                  <a:cubicBezTo>
                    <a:pt x="929" y="504"/>
                    <a:pt x="722" y="994"/>
                    <a:pt x="413" y="1406"/>
                  </a:cubicBezTo>
                  <a:cubicBezTo>
                    <a:pt x="284" y="1561"/>
                    <a:pt x="155" y="1703"/>
                    <a:pt x="0" y="1845"/>
                  </a:cubicBezTo>
                  <a:cubicBezTo>
                    <a:pt x="779" y="2304"/>
                    <a:pt x="1655" y="2639"/>
                    <a:pt x="2554" y="2639"/>
                  </a:cubicBezTo>
                  <a:cubicBezTo>
                    <a:pt x="2743" y="2639"/>
                    <a:pt x="2932" y="2624"/>
                    <a:pt x="3121" y="2593"/>
                  </a:cubicBezTo>
                  <a:lnTo>
                    <a:pt x="3044" y="181"/>
                  </a:lnTo>
                  <a:cubicBezTo>
                    <a:pt x="3044" y="181"/>
                    <a:pt x="2845" y="222"/>
                    <a:pt x="2506" y="222"/>
                  </a:cubicBezTo>
                  <a:cubicBezTo>
                    <a:pt x="2153" y="222"/>
                    <a:pt x="1649" y="178"/>
                    <a:pt x="1058" y="1"/>
                  </a:cubicBezTo>
                  <a:close/>
                </a:path>
              </a:pathLst>
            </a:custGeom>
            <a:solidFill>
              <a:srgbClr val="FBA7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41"/>
            <p:cNvSpPr/>
            <p:nvPr/>
          </p:nvSpPr>
          <p:spPr>
            <a:xfrm>
              <a:off x="3060525" y="-150225"/>
              <a:ext cx="197350" cy="189650"/>
            </a:xfrm>
            <a:custGeom>
              <a:avLst/>
              <a:gdLst/>
              <a:ahLst/>
              <a:cxnLst/>
              <a:rect l="l" t="t" r="r" b="b"/>
              <a:pathLst>
                <a:path w="7894" h="7586" extrusionOk="0">
                  <a:moveTo>
                    <a:pt x="6162" y="1"/>
                  </a:moveTo>
                  <a:cubicBezTo>
                    <a:pt x="6136" y="1"/>
                    <a:pt x="6107" y="4"/>
                    <a:pt x="6075" y="10"/>
                  </a:cubicBezTo>
                  <a:cubicBezTo>
                    <a:pt x="5765" y="75"/>
                    <a:pt x="5546" y="552"/>
                    <a:pt x="5430" y="797"/>
                  </a:cubicBezTo>
                  <a:cubicBezTo>
                    <a:pt x="5249" y="1171"/>
                    <a:pt x="4992" y="1455"/>
                    <a:pt x="4863" y="1854"/>
                  </a:cubicBezTo>
                  <a:cubicBezTo>
                    <a:pt x="4767" y="1610"/>
                    <a:pt x="4480" y="921"/>
                    <a:pt x="4216" y="921"/>
                  </a:cubicBezTo>
                  <a:cubicBezTo>
                    <a:pt x="4159" y="921"/>
                    <a:pt x="4103" y="953"/>
                    <a:pt x="4050" y="1029"/>
                  </a:cubicBezTo>
                  <a:cubicBezTo>
                    <a:pt x="3895" y="1235"/>
                    <a:pt x="4076" y="1622"/>
                    <a:pt x="4127" y="1829"/>
                  </a:cubicBezTo>
                  <a:cubicBezTo>
                    <a:pt x="4218" y="2151"/>
                    <a:pt x="4321" y="2473"/>
                    <a:pt x="4463" y="2783"/>
                  </a:cubicBezTo>
                  <a:cubicBezTo>
                    <a:pt x="3624" y="3840"/>
                    <a:pt x="2735" y="4434"/>
                    <a:pt x="1961" y="4769"/>
                  </a:cubicBezTo>
                  <a:cubicBezTo>
                    <a:pt x="1088" y="5145"/>
                    <a:pt x="374" y="5185"/>
                    <a:pt x="110" y="5185"/>
                  </a:cubicBezTo>
                  <a:cubicBezTo>
                    <a:pt x="39" y="5185"/>
                    <a:pt x="1" y="5182"/>
                    <a:pt x="1" y="5182"/>
                  </a:cubicBezTo>
                  <a:lnTo>
                    <a:pt x="1" y="5182"/>
                  </a:lnTo>
                  <a:lnTo>
                    <a:pt x="220" y="7580"/>
                  </a:lnTo>
                  <a:cubicBezTo>
                    <a:pt x="284" y="7584"/>
                    <a:pt x="348" y="7586"/>
                    <a:pt x="412" y="7586"/>
                  </a:cubicBezTo>
                  <a:cubicBezTo>
                    <a:pt x="1448" y="7586"/>
                    <a:pt x="2411" y="7103"/>
                    <a:pt x="3225" y="6471"/>
                  </a:cubicBezTo>
                  <a:cubicBezTo>
                    <a:pt x="4630" y="5388"/>
                    <a:pt x="5611" y="3879"/>
                    <a:pt x="5791" y="3595"/>
                  </a:cubicBezTo>
                  <a:cubicBezTo>
                    <a:pt x="6010" y="3531"/>
                    <a:pt x="6359" y="3402"/>
                    <a:pt x="6655" y="3286"/>
                  </a:cubicBezTo>
                  <a:cubicBezTo>
                    <a:pt x="6913" y="3183"/>
                    <a:pt x="7493" y="2873"/>
                    <a:pt x="7635" y="2615"/>
                  </a:cubicBezTo>
                  <a:cubicBezTo>
                    <a:pt x="7700" y="2499"/>
                    <a:pt x="7648" y="2370"/>
                    <a:pt x="7519" y="2319"/>
                  </a:cubicBezTo>
                  <a:cubicBezTo>
                    <a:pt x="7493" y="2309"/>
                    <a:pt x="7455" y="2305"/>
                    <a:pt x="7410" y="2305"/>
                  </a:cubicBezTo>
                  <a:cubicBezTo>
                    <a:pt x="7215" y="2305"/>
                    <a:pt x="6884" y="2385"/>
                    <a:pt x="6758" y="2448"/>
                  </a:cubicBezTo>
                  <a:cubicBezTo>
                    <a:pt x="7094" y="2241"/>
                    <a:pt x="7893" y="1777"/>
                    <a:pt x="7648" y="1506"/>
                  </a:cubicBezTo>
                  <a:cubicBezTo>
                    <a:pt x="7597" y="1445"/>
                    <a:pt x="7520" y="1424"/>
                    <a:pt x="7434" y="1424"/>
                  </a:cubicBezTo>
                  <a:cubicBezTo>
                    <a:pt x="7284" y="1424"/>
                    <a:pt x="7106" y="1491"/>
                    <a:pt x="6990" y="1532"/>
                  </a:cubicBezTo>
                  <a:cubicBezTo>
                    <a:pt x="6797" y="1622"/>
                    <a:pt x="6591" y="1725"/>
                    <a:pt x="6410" y="1854"/>
                  </a:cubicBezTo>
                  <a:cubicBezTo>
                    <a:pt x="6616" y="1622"/>
                    <a:pt x="6836" y="1403"/>
                    <a:pt x="7016" y="1158"/>
                  </a:cubicBezTo>
                  <a:cubicBezTo>
                    <a:pt x="7119" y="1029"/>
                    <a:pt x="7339" y="681"/>
                    <a:pt x="7184" y="513"/>
                  </a:cubicBezTo>
                  <a:cubicBezTo>
                    <a:pt x="7151" y="480"/>
                    <a:pt x="7111" y="467"/>
                    <a:pt x="7068" y="467"/>
                  </a:cubicBezTo>
                  <a:cubicBezTo>
                    <a:pt x="6888" y="467"/>
                    <a:pt x="6643" y="696"/>
                    <a:pt x="6539" y="758"/>
                  </a:cubicBezTo>
                  <a:cubicBezTo>
                    <a:pt x="6294" y="926"/>
                    <a:pt x="6075" y="1119"/>
                    <a:pt x="5881" y="1326"/>
                  </a:cubicBezTo>
                  <a:cubicBezTo>
                    <a:pt x="6088" y="887"/>
                    <a:pt x="6594" y="1"/>
                    <a:pt x="6162" y="1"/>
                  </a:cubicBezTo>
                  <a:close/>
                </a:path>
              </a:pathLst>
            </a:custGeom>
            <a:solidFill>
              <a:srgbClr val="FBA7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059;p41"/>
            <p:cNvSpPr/>
            <p:nvPr/>
          </p:nvSpPr>
          <p:spPr>
            <a:xfrm>
              <a:off x="3185625" y="-100150"/>
              <a:ext cx="13575" cy="13375"/>
            </a:xfrm>
            <a:custGeom>
              <a:avLst/>
              <a:gdLst/>
              <a:ahLst/>
              <a:cxnLst/>
              <a:rect l="l" t="t" r="r" b="b"/>
              <a:pathLst>
                <a:path w="543" h="535" extrusionOk="0">
                  <a:moveTo>
                    <a:pt x="64" y="0"/>
                  </a:moveTo>
                  <a:cubicBezTo>
                    <a:pt x="43" y="0"/>
                    <a:pt x="22" y="2"/>
                    <a:pt x="0" y="6"/>
                  </a:cubicBezTo>
                  <a:lnTo>
                    <a:pt x="542" y="535"/>
                  </a:lnTo>
                  <a:cubicBezTo>
                    <a:pt x="516" y="393"/>
                    <a:pt x="465" y="251"/>
                    <a:pt x="374" y="148"/>
                  </a:cubicBezTo>
                  <a:cubicBezTo>
                    <a:pt x="298" y="60"/>
                    <a:pt x="183" y="0"/>
                    <a:pt x="64" y="0"/>
                  </a:cubicBezTo>
                  <a:close/>
                </a:path>
              </a:pathLst>
            </a:custGeom>
            <a:solidFill>
              <a:srgbClr val="FBA7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0" name="Google Shape;2060;p41"/>
            <p:cNvSpPr/>
            <p:nvPr/>
          </p:nvSpPr>
          <p:spPr>
            <a:xfrm>
              <a:off x="3060850" y="-31025"/>
              <a:ext cx="80300" cy="70450"/>
            </a:xfrm>
            <a:custGeom>
              <a:avLst/>
              <a:gdLst/>
              <a:ahLst/>
              <a:cxnLst/>
              <a:rect l="l" t="t" r="r" b="b"/>
              <a:pathLst>
                <a:path w="3212" h="2818" extrusionOk="0">
                  <a:moveTo>
                    <a:pt x="1948" y="1"/>
                  </a:moveTo>
                  <a:cubicBezTo>
                    <a:pt x="1036" y="393"/>
                    <a:pt x="307" y="428"/>
                    <a:pt x="77" y="428"/>
                  </a:cubicBezTo>
                  <a:cubicBezTo>
                    <a:pt x="27" y="428"/>
                    <a:pt x="0" y="427"/>
                    <a:pt x="0" y="427"/>
                  </a:cubicBezTo>
                  <a:lnTo>
                    <a:pt x="0" y="427"/>
                  </a:lnTo>
                  <a:lnTo>
                    <a:pt x="207" y="2812"/>
                  </a:lnTo>
                  <a:cubicBezTo>
                    <a:pt x="271" y="2816"/>
                    <a:pt x="335" y="2818"/>
                    <a:pt x="399" y="2818"/>
                  </a:cubicBezTo>
                  <a:cubicBezTo>
                    <a:pt x="1435" y="2818"/>
                    <a:pt x="2398" y="2335"/>
                    <a:pt x="3212" y="1703"/>
                  </a:cubicBezTo>
                  <a:cubicBezTo>
                    <a:pt x="3057" y="1587"/>
                    <a:pt x="2902" y="1458"/>
                    <a:pt x="2760" y="1316"/>
                  </a:cubicBezTo>
                  <a:cubicBezTo>
                    <a:pt x="2399" y="942"/>
                    <a:pt x="2141" y="491"/>
                    <a:pt x="1948" y="1"/>
                  </a:cubicBezTo>
                  <a:close/>
                </a:path>
              </a:pathLst>
            </a:custGeom>
            <a:solidFill>
              <a:srgbClr val="FBA7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41"/>
            <p:cNvSpPr/>
            <p:nvPr/>
          </p:nvSpPr>
          <p:spPr>
            <a:xfrm>
              <a:off x="2834200" y="427125"/>
              <a:ext cx="123500" cy="58725"/>
            </a:xfrm>
            <a:custGeom>
              <a:avLst/>
              <a:gdLst/>
              <a:ahLst/>
              <a:cxnLst/>
              <a:rect l="l" t="t" r="r" b="b"/>
              <a:pathLst>
                <a:path w="4940" h="2349" extrusionOk="0">
                  <a:moveTo>
                    <a:pt x="4488" y="1"/>
                  </a:moveTo>
                  <a:lnTo>
                    <a:pt x="2567" y="27"/>
                  </a:lnTo>
                  <a:cubicBezTo>
                    <a:pt x="2567" y="27"/>
                    <a:pt x="1935" y="310"/>
                    <a:pt x="1303" y="684"/>
                  </a:cubicBezTo>
                  <a:cubicBezTo>
                    <a:pt x="671" y="1058"/>
                    <a:pt x="26" y="1536"/>
                    <a:pt x="13" y="1884"/>
                  </a:cubicBezTo>
                  <a:cubicBezTo>
                    <a:pt x="0" y="1961"/>
                    <a:pt x="26" y="2039"/>
                    <a:pt x="78" y="2103"/>
                  </a:cubicBezTo>
                  <a:cubicBezTo>
                    <a:pt x="90" y="2129"/>
                    <a:pt x="103" y="2142"/>
                    <a:pt x="129" y="2168"/>
                  </a:cubicBezTo>
                  <a:cubicBezTo>
                    <a:pt x="288" y="2296"/>
                    <a:pt x="591" y="2349"/>
                    <a:pt x="980" y="2349"/>
                  </a:cubicBezTo>
                  <a:cubicBezTo>
                    <a:pt x="1097" y="2349"/>
                    <a:pt x="1223" y="2344"/>
                    <a:pt x="1354" y="2335"/>
                  </a:cubicBezTo>
                  <a:lnTo>
                    <a:pt x="1380" y="2335"/>
                  </a:lnTo>
                  <a:cubicBezTo>
                    <a:pt x="2631" y="2245"/>
                    <a:pt x="4346" y="1755"/>
                    <a:pt x="4759" y="1510"/>
                  </a:cubicBezTo>
                  <a:cubicBezTo>
                    <a:pt x="4888" y="1432"/>
                    <a:pt x="4940" y="1329"/>
                    <a:pt x="4940" y="1213"/>
                  </a:cubicBezTo>
                  <a:cubicBezTo>
                    <a:pt x="4940" y="1187"/>
                    <a:pt x="4940" y="1149"/>
                    <a:pt x="4940" y="1110"/>
                  </a:cubicBezTo>
                  <a:cubicBezTo>
                    <a:pt x="4862" y="646"/>
                    <a:pt x="4488" y="1"/>
                    <a:pt x="44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2" name="Google Shape;2062;p41"/>
            <p:cNvSpPr/>
            <p:nvPr/>
          </p:nvSpPr>
          <p:spPr>
            <a:xfrm>
              <a:off x="2865675" y="439350"/>
              <a:ext cx="36500" cy="10625"/>
            </a:xfrm>
            <a:custGeom>
              <a:avLst/>
              <a:gdLst/>
              <a:ahLst/>
              <a:cxnLst/>
              <a:rect l="l" t="t" r="r" b="b"/>
              <a:pathLst>
                <a:path w="1460" h="425" extrusionOk="0">
                  <a:moveTo>
                    <a:pt x="706" y="0"/>
                  </a:moveTo>
                  <a:cubicBezTo>
                    <a:pt x="517" y="0"/>
                    <a:pt x="326" y="32"/>
                    <a:pt x="160" y="66"/>
                  </a:cubicBezTo>
                  <a:cubicBezTo>
                    <a:pt x="0" y="103"/>
                    <a:pt x="62" y="326"/>
                    <a:pt x="213" y="326"/>
                  </a:cubicBezTo>
                  <a:cubicBezTo>
                    <a:pt x="221" y="326"/>
                    <a:pt x="229" y="326"/>
                    <a:pt x="237" y="324"/>
                  </a:cubicBezTo>
                  <a:cubicBezTo>
                    <a:pt x="376" y="291"/>
                    <a:pt x="558" y="255"/>
                    <a:pt x="735" y="255"/>
                  </a:cubicBezTo>
                  <a:cubicBezTo>
                    <a:pt x="903" y="255"/>
                    <a:pt x="1065" y="288"/>
                    <a:pt x="1179" y="389"/>
                  </a:cubicBezTo>
                  <a:cubicBezTo>
                    <a:pt x="1207" y="414"/>
                    <a:pt x="1237" y="425"/>
                    <a:pt x="1267" y="425"/>
                  </a:cubicBezTo>
                  <a:cubicBezTo>
                    <a:pt x="1372" y="425"/>
                    <a:pt x="1460" y="289"/>
                    <a:pt x="1359" y="208"/>
                  </a:cubicBezTo>
                  <a:cubicBezTo>
                    <a:pt x="1180" y="50"/>
                    <a:pt x="944" y="0"/>
                    <a:pt x="70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3" name="Google Shape;2063;p41"/>
            <p:cNvSpPr/>
            <p:nvPr/>
          </p:nvSpPr>
          <p:spPr>
            <a:xfrm>
              <a:off x="2851325" y="449675"/>
              <a:ext cx="39425" cy="10125"/>
            </a:xfrm>
            <a:custGeom>
              <a:avLst/>
              <a:gdLst/>
              <a:ahLst/>
              <a:cxnLst/>
              <a:rect l="l" t="t" r="r" b="b"/>
              <a:pathLst>
                <a:path w="1577" h="405" extrusionOk="0">
                  <a:moveTo>
                    <a:pt x="650" y="0"/>
                  </a:moveTo>
                  <a:cubicBezTo>
                    <a:pt x="486" y="0"/>
                    <a:pt x="320" y="22"/>
                    <a:pt x="153" y="66"/>
                  </a:cubicBezTo>
                  <a:cubicBezTo>
                    <a:pt x="1" y="101"/>
                    <a:pt x="51" y="318"/>
                    <a:pt x="188" y="318"/>
                  </a:cubicBezTo>
                  <a:cubicBezTo>
                    <a:pt x="201" y="318"/>
                    <a:pt x="216" y="316"/>
                    <a:pt x="231" y="311"/>
                  </a:cubicBezTo>
                  <a:cubicBezTo>
                    <a:pt x="371" y="276"/>
                    <a:pt x="514" y="259"/>
                    <a:pt x="656" y="259"/>
                  </a:cubicBezTo>
                  <a:cubicBezTo>
                    <a:pt x="879" y="259"/>
                    <a:pt x="1101" y="302"/>
                    <a:pt x="1314" y="389"/>
                  </a:cubicBezTo>
                  <a:cubicBezTo>
                    <a:pt x="1336" y="399"/>
                    <a:pt x="1357" y="404"/>
                    <a:pt x="1377" y="404"/>
                  </a:cubicBezTo>
                  <a:cubicBezTo>
                    <a:pt x="1499" y="404"/>
                    <a:pt x="1576" y="225"/>
                    <a:pt x="1443" y="169"/>
                  </a:cubicBezTo>
                  <a:cubicBezTo>
                    <a:pt x="1180" y="58"/>
                    <a:pt x="916" y="0"/>
                    <a:pt x="6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064;p41"/>
            <p:cNvSpPr/>
            <p:nvPr/>
          </p:nvSpPr>
          <p:spPr>
            <a:xfrm>
              <a:off x="2834200" y="457450"/>
              <a:ext cx="123500" cy="28400"/>
            </a:xfrm>
            <a:custGeom>
              <a:avLst/>
              <a:gdLst/>
              <a:ahLst/>
              <a:cxnLst/>
              <a:rect l="l" t="t" r="r" b="b"/>
              <a:pathLst>
                <a:path w="4940" h="1136" extrusionOk="0">
                  <a:moveTo>
                    <a:pt x="4940" y="0"/>
                  </a:moveTo>
                  <a:cubicBezTo>
                    <a:pt x="3373" y="590"/>
                    <a:pt x="2005" y="735"/>
                    <a:pt x="1052" y="735"/>
                  </a:cubicBezTo>
                  <a:cubicBezTo>
                    <a:pt x="608" y="735"/>
                    <a:pt x="255" y="704"/>
                    <a:pt x="13" y="671"/>
                  </a:cubicBezTo>
                  <a:lnTo>
                    <a:pt x="13" y="671"/>
                  </a:lnTo>
                  <a:cubicBezTo>
                    <a:pt x="0" y="748"/>
                    <a:pt x="26" y="826"/>
                    <a:pt x="78" y="890"/>
                  </a:cubicBezTo>
                  <a:cubicBezTo>
                    <a:pt x="90" y="916"/>
                    <a:pt x="103" y="929"/>
                    <a:pt x="129" y="955"/>
                  </a:cubicBezTo>
                  <a:cubicBezTo>
                    <a:pt x="288" y="1083"/>
                    <a:pt x="591" y="1136"/>
                    <a:pt x="980" y="1136"/>
                  </a:cubicBezTo>
                  <a:cubicBezTo>
                    <a:pt x="1097" y="1136"/>
                    <a:pt x="1223" y="1131"/>
                    <a:pt x="1354" y="1122"/>
                  </a:cubicBezTo>
                  <a:lnTo>
                    <a:pt x="1380" y="1122"/>
                  </a:lnTo>
                  <a:cubicBezTo>
                    <a:pt x="2631" y="1032"/>
                    <a:pt x="4346" y="542"/>
                    <a:pt x="4759" y="297"/>
                  </a:cubicBezTo>
                  <a:cubicBezTo>
                    <a:pt x="4888" y="219"/>
                    <a:pt x="4940" y="116"/>
                    <a:pt x="49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5" name="Google Shape;2065;p41"/>
            <p:cNvSpPr/>
            <p:nvPr/>
          </p:nvSpPr>
          <p:spPr>
            <a:xfrm>
              <a:off x="2979600" y="425200"/>
              <a:ext cx="125450" cy="55800"/>
            </a:xfrm>
            <a:custGeom>
              <a:avLst/>
              <a:gdLst/>
              <a:ahLst/>
              <a:cxnLst/>
              <a:rect l="l" t="t" r="r" b="b"/>
              <a:pathLst>
                <a:path w="5018" h="2232" extrusionOk="0">
                  <a:moveTo>
                    <a:pt x="2309" y="1"/>
                  </a:moveTo>
                  <a:lnTo>
                    <a:pt x="400" y="130"/>
                  </a:lnTo>
                  <a:cubicBezTo>
                    <a:pt x="400" y="130"/>
                    <a:pt x="52" y="800"/>
                    <a:pt x="0" y="1277"/>
                  </a:cubicBezTo>
                  <a:cubicBezTo>
                    <a:pt x="0" y="1316"/>
                    <a:pt x="0" y="1342"/>
                    <a:pt x="0" y="1368"/>
                  </a:cubicBezTo>
                  <a:cubicBezTo>
                    <a:pt x="13" y="1484"/>
                    <a:pt x="78" y="1587"/>
                    <a:pt x="207" y="1651"/>
                  </a:cubicBezTo>
                  <a:cubicBezTo>
                    <a:pt x="632" y="1871"/>
                    <a:pt x="2361" y="2219"/>
                    <a:pt x="3612" y="2232"/>
                  </a:cubicBezTo>
                  <a:cubicBezTo>
                    <a:pt x="4192" y="2232"/>
                    <a:pt x="4669" y="2167"/>
                    <a:pt x="4888" y="1974"/>
                  </a:cubicBezTo>
                  <a:cubicBezTo>
                    <a:pt x="4914" y="1948"/>
                    <a:pt x="4940" y="1922"/>
                    <a:pt x="4953" y="1896"/>
                  </a:cubicBezTo>
                  <a:cubicBezTo>
                    <a:pt x="5004" y="1819"/>
                    <a:pt x="5017" y="1742"/>
                    <a:pt x="5004" y="1664"/>
                  </a:cubicBezTo>
                  <a:cubicBezTo>
                    <a:pt x="4953" y="1316"/>
                    <a:pt x="4282" y="903"/>
                    <a:pt x="3624" y="568"/>
                  </a:cubicBezTo>
                  <a:cubicBezTo>
                    <a:pt x="2954" y="246"/>
                    <a:pt x="2309" y="1"/>
                    <a:pt x="23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6" name="Google Shape;2066;p41"/>
            <p:cNvSpPr/>
            <p:nvPr/>
          </p:nvSpPr>
          <p:spPr>
            <a:xfrm>
              <a:off x="3035125" y="435700"/>
              <a:ext cx="35875" cy="11925"/>
            </a:xfrm>
            <a:custGeom>
              <a:avLst/>
              <a:gdLst/>
              <a:ahLst/>
              <a:cxnLst/>
              <a:rect l="l" t="t" r="r" b="b"/>
              <a:pathLst>
                <a:path w="1435" h="477" extrusionOk="0">
                  <a:moveTo>
                    <a:pt x="861" y="0"/>
                  </a:moveTo>
                  <a:cubicBezTo>
                    <a:pt x="575" y="0"/>
                    <a:pt x="286" y="58"/>
                    <a:pt x="88" y="264"/>
                  </a:cubicBezTo>
                  <a:cubicBezTo>
                    <a:pt x="0" y="352"/>
                    <a:pt x="89" y="476"/>
                    <a:pt x="188" y="476"/>
                  </a:cubicBezTo>
                  <a:cubicBezTo>
                    <a:pt x="220" y="476"/>
                    <a:pt x="253" y="463"/>
                    <a:pt x="281" y="432"/>
                  </a:cubicBezTo>
                  <a:cubicBezTo>
                    <a:pt x="416" y="297"/>
                    <a:pt x="632" y="260"/>
                    <a:pt x="845" y="260"/>
                  </a:cubicBezTo>
                  <a:cubicBezTo>
                    <a:pt x="980" y="260"/>
                    <a:pt x="1113" y="275"/>
                    <a:pt x="1223" y="290"/>
                  </a:cubicBezTo>
                  <a:cubicBezTo>
                    <a:pt x="1231" y="291"/>
                    <a:pt x="1239" y="292"/>
                    <a:pt x="1246" y="292"/>
                  </a:cubicBezTo>
                  <a:cubicBezTo>
                    <a:pt x="1395" y="292"/>
                    <a:pt x="1434" y="56"/>
                    <a:pt x="1274" y="32"/>
                  </a:cubicBezTo>
                  <a:cubicBezTo>
                    <a:pt x="1146" y="15"/>
                    <a:pt x="1004" y="0"/>
                    <a:pt x="86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7" name="Google Shape;2067;p41"/>
            <p:cNvSpPr/>
            <p:nvPr/>
          </p:nvSpPr>
          <p:spPr>
            <a:xfrm>
              <a:off x="3047225" y="444725"/>
              <a:ext cx="39225" cy="11850"/>
            </a:xfrm>
            <a:custGeom>
              <a:avLst/>
              <a:gdLst/>
              <a:ahLst/>
              <a:cxnLst/>
              <a:rect l="l" t="t" r="r" b="b"/>
              <a:pathLst>
                <a:path w="1569" h="474" extrusionOk="0">
                  <a:moveTo>
                    <a:pt x="1050" y="1"/>
                  </a:moveTo>
                  <a:cubicBezTo>
                    <a:pt x="731" y="1"/>
                    <a:pt x="425" y="78"/>
                    <a:pt x="133" y="238"/>
                  </a:cubicBezTo>
                  <a:cubicBezTo>
                    <a:pt x="1" y="304"/>
                    <a:pt x="85" y="474"/>
                    <a:pt x="208" y="474"/>
                  </a:cubicBezTo>
                  <a:cubicBezTo>
                    <a:pt x="230" y="474"/>
                    <a:pt x="252" y="469"/>
                    <a:pt x="275" y="458"/>
                  </a:cubicBezTo>
                  <a:cubicBezTo>
                    <a:pt x="518" y="326"/>
                    <a:pt x="775" y="263"/>
                    <a:pt x="1041" y="263"/>
                  </a:cubicBezTo>
                  <a:cubicBezTo>
                    <a:pt x="1141" y="263"/>
                    <a:pt x="1243" y="272"/>
                    <a:pt x="1345" y="290"/>
                  </a:cubicBezTo>
                  <a:cubicBezTo>
                    <a:pt x="1353" y="291"/>
                    <a:pt x="1361" y="292"/>
                    <a:pt x="1369" y="292"/>
                  </a:cubicBezTo>
                  <a:cubicBezTo>
                    <a:pt x="1519" y="292"/>
                    <a:pt x="1569" y="69"/>
                    <a:pt x="1410" y="32"/>
                  </a:cubicBezTo>
                  <a:cubicBezTo>
                    <a:pt x="1288" y="11"/>
                    <a:pt x="1168" y="1"/>
                    <a:pt x="105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8" name="Google Shape;2068;p41"/>
            <p:cNvSpPr/>
            <p:nvPr/>
          </p:nvSpPr>
          <p:spPr>
            <a:xfrm>
              <a:off x="2979600" y="459375"/>
              <a:ext cx="125450" cy="21625"/>
            </a:xfrm>
            <a:custGeom>
              <a:avLst/>
              <a:gdLst/>
              <a:ahLst/>
              <a:cxnLst/>
              <a:rect l="l" t="t" r="r" b="b"/>
              <a:pathLst>
                <a:path w="5018" h="865" extrusionOk="0">
                  <a:moveTo>
                    <a:pt x="0" y="1"/>
                  </a:moveTo>
                  <a:lnTo>
                    <a:pt x="0" y="1"/>
                  </a:lnTo>
                  <a:cubicBezTo>
                    <a:pt x="13" y="117"/>
                    <a:pt x="78" y="220"/>
                    <a:pt x="207" y="284"/>
                  </a:cubicBezTo>
                  <a:cubicBezTo>
                    <a:pt x="632" y="504"/>
                    <a:pt x="2361" y="852"/>
                    <a:pt x="3612" y="865"/>
                  </a:cubicBezTo>
                  <a:cubicBezTo>
                    <a:pt x="4192" y="852"/>
                    <a:pt x="4669" y="787"/>
                    <a:pt x="4888" y="607"/>
                  </a:cubicBezTo>
                  <a:cubicBezTo>
                    <a:pt x="4914" y="581"/>
                    <a:pt x="4940" y="555"/>
                    <a:pt x="4953" y="529"/>
                  </a:cubicBezTo>
                  <a:cubicBezTo>
                    <a:pt x="5004" y="452"/>
                    <a:pt x="5017" y="375"/>
                    <a:pt x="5004" y="297"/>
                  </a:cubicBezTo>
                  <a:lnTo>
                    <a:pt x="5004" y="297"/>
                  </a:lnTo>
                  <a:cubicBezTo>
                    <a:pt x="4638" y="378"/>
                    <a:pt x="4016" y="473"/>
                    <a:pt x="3204" y="473"/>
                  </a:cubicBezTo>
                  <a:cubicBezTo>
                    <a:pt x="2328" y="473"/>
                    <a:pt x="1232" y="362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9" name="Google Shape;2069;p41"/>
            <p:cNvSpPr/>
            <p:nvPr/>
          </p:nvSpPr>
          <p:spPr>
            <a:xfrm>
              <a:off x="2878675" y="178225"/>
              <a:ext cx="176725" cy="262475"/>
            </a:xfrm>
            <a:custGeom>
              <a:avLst/>
              <a:gdLst/>
              <a:ahLst/>
              <a:cxnLst/>
              <a:rect l="l" t="t" r="r" b="b"/>
              <a:pathLst>
                <a:path w="7069" h="10499" extrusionOk="0">
                  <a:moveTo>
                    <a:pt x="7068" y="1"/>
                  </a:moveTo>
                  <a:lnTo>
                    <a:pt x="1" y="52"/>
                  </a:lnTo>
                  <a:lnTo>
                    <a:pt x="207" y="10266"/>
                  </a:lnTo>
                  <a:cubicBezTo>
                    <a:pt x="1070" y="10381"/>
                    <a:pt x="1766" y="10462"/>
                    <a:pt x="2455" y="10462"/>
                  </a:cubicBezTo>
                  <a:cubicBezTo>
                    <a:pt x="2621" y="10462"/>
                    <a:pt x="2787" y="10457"/>
                    <a:pt x="2954" y="10447"/>
                  </a:cubicBezTo>
                  <a:lnTo>
                    <a:pt x="3638" y="3160"/>
                  </a:lnTo>
                  <a:lnTo>
                    <a:pt x="4244" y="10499"/>
                  </a:lnTo>
                  <a:cubicBezTo>
                    <a:pt x="5276" y="10486"/>
                    <a:pt x="6024" y="10370"/>
                    <a:pt x="6978" y="10137"/>
                  </a:cubicBezTo>
                  <a:lnTo>
                    <a:pt x="706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0" name="Google Shape;2070;p41"/>
            <p:cNvSpPr/>
            <p:nvPr/>
          </p:nvSpPr>
          <p:spPr>
            <a:xfrm>
              <a:off x="2970575" y="175325"/>
              <a:ext cx="25" cy="77725"/>
            </a:xfrm>
            <a:custGeom>
              <a:avLst/>
              <a:gdLst/>
              <a:ahLst/>
              <a:cxnLst/>
              <a:rect l="l" t="t" r="r" b="b"/>
              <a:pathLst>
                <a:path w="1" h="3109" fill="none" extrusionOk="0">
                  <a:moveTo>
                    <a:pt x="0" y="1"/>
                  </a:moveTo>
                  <a:lnTo>
                    <a:pt x="0" y="3109"/>
                  </a:lnTo>
                </a:path>
              </a:pathLst>
            </a:custGeom>
            <a:noFill/>
            <a:ln w="4200" cap="rnd" cmpd="sng">
              <a:solidFill>
                <a:srgbClr val="5B92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1" name="Google Shape;2071;p41"/>
            <p:cNvSpPr/>
            <p:nvPr/>
          </p:nvSpPr>
          <p:spPr>
            <a:xfrm>
              <a:off x="2970575" y="181450"/>
              <a:ext cx="23225" cy="71600"/>
            </a:xfrm>
            <a:custGeom>
              <a:avLst/>
              <a:gdLst/>
              <a:ahLst/>
              <a:cxnLst/>
              <a:rect l="l" t="t" r="r" b="b"/>
              <a:pathLst>
                <a:path w="929" h="2864" fill="none" extrusionOk="0">
                  <a:moveTo>
                    <a:pt x="0" y="2180"/>
                  </a:moveTo>
                  <a:cubicBezTo>
                    <a:pt x="0" y="2180"/>
                    <a:pt x="929" y="2864"/>
                    <a:pt x="735" y="1"/>
                  </a:cubicBezTo>
                </a:path>
              </a:pathLst>
            </a:custGeom>
            <a:noFill/>
            <a:ln w="4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2" name="Google Shape;2072;p41"/>
            <p:cNvSpPr/>
            <p:nvPr/>
          </p:nvSpPr>
          <p:spPr>
            <a:xfrm>
              <a:off x="3033775" y="169525"/>
              <a:ext cx="17425" cy="48075"/>
            </a:xfrm>
            <a:custGeom>
              <a:avLst/>
              <a:gdLst/>
              <a:ahLst/>
              <a:cxnLst/>
              <a:rect l="l" t="t" r="r" b="b"/>
              <a:pathLst>
                <a:path w="697" h="1923" fill="none" extrusionOk="0">
                  <a:moveTo>
                    <a:pt x="90" y="1"/>
                  </a:moveTo>
                  <a:cubicBezTo>
                    <a:pt x="90" y="1"/>
                    <a:pt x="0" y="1922"/>
                    <a:pt x="697" y="1871"/>
                  </a:cubicBezTo>
                </a:path>
              </a:pathLst>
            </a:custGeom>
            <a:noFill/>
            <a:ln w="4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3" name="Google Shape;2073;p41"/>
            <p:cNvSpPr/>
            <p:nvPr/>
          </p:nvSpPr>
          <p:spPr>
            <a:xfrm>
              <a:off x="2883850" y="169525"/>
              <a:ext cx="20000" cy="52250"/>
            </a:xfrm>
            <a:custGeom>
              <a:avLst/>
              <a:gdLst/>
              <a:ahLst/>
              <a:cxnLst/>
              <a:rect l="l" t="t" r="r" b="b"/>
              <a:pathLst>
                <a:path w="800" h="2090" fill="none" extrusionOk="0">
                  <a:moveTo>
                    <a:pt x="464" y="1"/>
                  </a:moveTo>
                  <a:cubicBezTo>
                    <a:pt x="503" y="130"/>
                    <a:pt x="800" y="2090"/>
                    <a:pt x="0" y="1987"/>
                  </a:cubicBezTo>
                </a:path>
              </a:pathLst>
            </a:custGeom>
            <a:noFill/>
            <a:ln w="4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4" name="Google Shape;2074;p41"/>
            <p:cNvSpPr/>
            <p:nvPr/>
          </p:nvSpPr>
          <p:spPr>
            <a:xfrm>
              <a:off x="2828700" y="-35850"/>
              <a:ext cx="293100" cy="225225"/>
            </a:xfrm>
            <a:custGeom>
              <a:avLst/>
              <a:gdLst/>
              <a:ahLst/>
              <a:cxnLst/>
              <a:rect l="l" t="t" r="r" b="b"/>
              <a:pathLst>
                <a:path w="11724" h="9009" extrusionOk="0">
                  <a:moveTo>
                    <a:pt x="11079" y="1"/>
                  </a:moveTo>
                  <a:cubicBezTo>
                    <a:pt x="9331" y="666"/>
                    <a:pt x="7338" y="871"/>
                    <a:pt x="5548" y="871"/>
                  </a:cubicBezTo>
                  <a:cubicBezTo>
                    <a:pt x="2690" y="871"/>
                    <a:pt x="349" y="349"/>
                    <a:pt x="349" y="349"/>
                  </a:cubicBezTo>
                  <a:lnTo>
                    <a:pt x="1" y="3766"/>
                  </a:lnTo>
                  <a:cubicBezTo>
                    <a:pt x="1020" y="4011"/>
                    <a:pt x="1458" y="4192"/>
                    <a:pt x="2503" y="4269"/>
                  </a:cubicBezTo>
                  <a:lnTo>
                    <a:pt x="2309" y="5920"/>
                  </a:lnTo>
                  <a:lnTo>
                    <a:pt x="2000" y="8628"/>
                  </a:lnTo>
                  <a:cubicBezTo>
                    <a:pt x="3290" y="8880"/>
                    <a:pt x="4543" y="9009"/>
                    <a:pt x="5752" y="9009"/>
                  </a:cubicBezTo>
                  <a:cubicBezTo>
                    <a:pt x="6899" y="9009"/>
                    <a:pt x="8006" y="8893"/>
                    <a:pt x="9067" y="8654"/>
                  </a:cubicBezTo>
                  <a:lnTo>
                    <a:pt x="8938" y="7274"/>
                  </a:lnTo>
                  <a:lnTo>
                    <a:pt x="8629" y="4063"/>
                  </a:lnTo>
                  <a:cubicBezTo>
                    <a:pt x="11040" y="3753"/>
                    <a:pt x="11724" y="3354"/>
                    <a:pt x="11724" y="3354"/>
                  </a:cubicBezTo>
                  <a:lnTo>
                    <a:pt x="1107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5" name="Google Shape;2075;p41"/>
            <p:cNvSpPr/>
            <p:nvPr/>
          </p:nvSpPr>
          <p:spPr>
            <a:xfrm>
              <a:off x="2936075" y="-36175"/>
              <a:ext cx="61275" cy="59675"/>
            </a:xfrm>
            <a:custGeom>
              <a:avLst/>
              <a:gdLst/>
              <a:ahLst/>
              <a:cxnLst/>
              <a:rect l="l" t="t" r="r" b="b"/>
              <a:pathLst>
                <a:path w="2451" h="2387" extrusionOk="0">
                  <a:moveTo>
                    <a:pt x="491" y="1"/>
                  </a:moveTo>
                  <a:cubicBezTo>
                    <a:pt x="491" y="1"/>
                    <a:pt x="323" y="723"/>
                    <a:pt x="168" y="852"/>
                  </a:cubicBezTo>
                  <a:cubicBezTo>
                    <a:pt x="0" y="981"/>
                    <a:pt x="903" y="2361"/>
                    <a:pt x="1303" y="2386"/>
                  </a:cubicBezTo>
                  <a:cubicBezTo>
                    <a:pt x="1305" y="2387"/>
                    <a:pt x="1307" y="2387"/>
                    <a:pt x="1309" y="2387"/>
                  </a:cubicBezTo>
                  <a:cubicBezTo>
                    <a:pt x="1710" y="2387"/>
                    <a:pt x="2438" y="1161"/>
                    <a:pt x="2451" y="1019"/>
                  </a:cubicBezTo>
                  <a:cubicBezTo>
                    <a:pt x="2451" y="878"/>
                    <a:pt x="2206" y="504"/>
                    <a:pt x="2232" y="297"/>
                  </a:cubicBezTo>
                  <a:cubicBezTo>
                    <a:pt x="2257" y="91"/>
                    <a:pt x="491" y="1"/>
                    <a:pt x="491" y="1"/>
                  </a:cubicBezTo>
                  <a:close/>
                </a:path>
              </a:pathLst>
            </a:custGeom>
            <a:solidFill>
              <a:srgbClr val="FBA7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6" name="Google Shape;2076;p41"/>
            <p:cNvSpPr/>
            <p:nvPr/>
          </p:nvSpPr>
          <p:spPr>
            <a:xfrm>
              <a:off x="2829350" y="-135150"/>
              <a:ext cx="61300" cy="55725"/>
            </a:xfrm>
            <a:custGeom>
              <a:avLst/>
              <a:gdLst/>
              <a:ahLst/>
              <a:cxnLst/>
              <a:rect l="l" t="t" r="r" b="b"/>
              <a:pathLst>
                <a:path w="2452" h="2229" extrusionOk="0">
                  <a:moveTo>
                    <a:pt x="1064" y="0"/>
                  </a:moveTo>
                  <a:cubicBezTo>
                    <a:pt x="702" y="0"/>
                    <a:pt x="374" y="192"/>
                    <a:pt x="220" y="542"/>
                  </a:cubicBezTo>
                  <a:cubicBezTo>
                    <a:pt x="1" y="1084"/>
                    <a:pt x="272" y="1754"/>
                    <a:pt x="826" y="2077"/>
                  </a:cubicBezTo>
                  <a:cubicBezTo>
                    <a:pt x="1006" y="2179"/>
                    <a:pt x="1195" y="2228"/>
                    <a:pt x="1377" y="2228"/>
                  </a:cubicBezTo>
                  <a:cubicBezTo>
                    <a:pt x="1743" y="2228"/>
                    <a:pt x="2077" y="2030"/>
                    <a:pt x="2232" y="1677"/>
                  </a:cubicBezTo>
                  <a:cubicBezTo>
                    <a:pt x="2451" y="1148"/>
                    <a:pt x="2180" y="465"/>
                    <a:pt x="1626" y="155"/>
                  </a:cubicBezTo>
                  <a:cubicBezTo>
                    <a:pt x="1442" y="50"/>
                    <a:pt x="1249" y="0"/>
                    <a:pt x="1064" y="0"/>
                  </a:cubicBezTo>
                  <a:close/>
                </a:path>
              </a:pathLst>
            </a:custGeom>
            <a:solidFill>
              <a:srgbClr val="FBA7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7" name="Google Shape;2077;p41"/>
            <p:cNvSpPr/>
            <p:nvPr/>
          </p:nvSpPr>
          <p:spPr>
            <a:xfrm>
              <a:off x="2846125" y="-117900"/>
              <a:ext cx="24850" cy="21450"/>
            </a:xfrm>
            <a:custGeom>
              <a:avLst/>
              <a:gdLst/>
              <a:ahLst/>
              <a:cxnLst/>
              <a:rect l="l" t="t" r="r" b="b"/>
              <a:pathLst>
                <a:path w="994" h="858" extrusionOk="0">
                  <a:moveTo>
                    <a:pt x="134" y="0"/>
                  </a:moveTo>
                  <a:cubicBezTo>
                    <a:pt x="91" y="0"/>
                    <a:pt x="47" y="2"/>
                    <a:pt x="0" y="7"/>
                  </a:cubicBezTo>
                  <a:lnTo>
                    <a:pt x="993" y="858"/>
                  </a:lnTo>
                  <a:cubicBezTo>
                    <a:pt x="969" y="772"/>
                    <a:pt x="933" y="0"/>
                    <a:pt x="134" y="0"/>
                  </a:cubicBezTo>
                  <a:close/>
                </a:path>
              </a:pathLst>
            </a:custGeom>
            <a:solidFill>
              <a:srgbClr val="FBA7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8" name="Google Shape;2078;p41"/>
            <p:cNvSpPr/>
            <p:nvPr/>
          </p:nvSpPr>
          <p:spPr>
            <a:xfrm>
              <a:off x="2849350" y="-108950"/>
              <a:ext cx="18400" cy="8325"/>
            </a:xfrm>
            <a:custGeom>
              <a:avLst/>
              <a:gdLst/>
              <a:ahLst/>
              <a:cxnLst/>
              <a:rect l="l" t="t" r="r" b="b"/>
              <a:pathLst>
                <a:path w="736" h="333" extrusionOk="0">
                  <a:moveTo>
                    <a:pt x="509" y="0"/>
                  </a:moveTo>
                  <a:cubicBezTo>
                    <a:pt x="205" y="0"/>
                    <a:pt x="0" y="332"/>
                    <a:pt x="0" y="332"/>
                  </a:cubicBezTo>
                  <a:lnTo>
                    <a:pt x="735" y="62"/>
                  </a:lnTo>
                  <a:cubicBezTo>
                    <a:pt x="656" y="18"/>
                    <a:pt x="580" y="0"/>
                    <a:pt x="509" y="0"/>
                  </a:cubicBezTo>
                  <a:close/>
                </a:path>
              </a:pathLst>
            </a:custGeom>
            <a:solidFill>
              <a:srgbClr val="FBA7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9" name="Google Shape;2079;p41"/>
            <p:cNvSpPr/>
            <p:nvPr/>
          </p:nvSpPr>
          <p:spPr>
            <a:xfrm>
              <a:off x="3076350" y="-97775"/>
              <a:ext cx="59925" cy="51950"/>
            </a:xfrm>
            <a:custGeom>
              <a:avLst/>
              <a:gdLst/>
              <a:ahLst/>
              <a:cxnLst/>
              <a:rect l="l" t="t" r="r" b="b"/>
              <a:pathLst>
                <a:path w="2397" h="2078" extrusionOk="0">
                  <a:moveTo>
                    <a:pt x="1341" y="0"/>
                  </a:moveTo>
                  <a:cubicBezTo>
                    <a:pt x="1324" y="0"/>
                    <a:pt x="1306" y="1"/>
                    <a:pt x="1289" y="1"/>
                  </a:cubicBezTo>
                  <a:cubicBezTo>
                    <a:pt x="644" y="14"/>
                    <a:pt x="90" y="491"/>
                    <a:pt x="51" y="1072"/>
                  </a:cubicBezTo>
                  <a:cubicBezTo>
                    <a:pt x="0" y="1631"/>
                    <a:pt x="463" y="2078"/>
                    <a:pt x="1082" y="2078"/>
                  </a:cubicBezTo>
                  <a:cubicBezTo>
                    <a:pt x="1091" y="2078"/>
                    <a:pt x="1100" y="2078"/>
                    <a:pt x="1109" y="2078"/>
                  </a:cubicBezTo>
                  <a:cubicBezTo>
                    <a:pt x="1741" y="2052"/>
                    <a:pt x="2295" y="1575"/>
                    <a:pt x="2347" y="1007"/>
                  </a:cubicBezTo>
                  <a:cubicBezTo>
                    <a:pt x="2397" y="443"/>
                    <a:pt x="1947" y="0"/>
                    <a:pt x="1341" y="0"/>
                  </a:cubicBezTo>
                  <a:close/>
                </a:path>
              </a:pathLst>
            </a:custGeom>
            <a:solidFill>
              <a:srgbClr val="FBA7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0" name="Google Shape;2080;p41"/>
            <p:cNvSpPr/>
            <p:nvPr/>
          </p:nvSpPr>
          <p:spPr>
            <a:xfrm>
              <a:off x="3091475" y="-79100"/>
              <a:ext cx="31950" cy="11675"/>
            </a:xfrm>
            <a:custGeom>
              <a:avLst/>
              <a:gdLst/>
              <a:ahLst/>
              <a:cxnLst/>
              <a:rect l="l" t="t" r="r" b="b"/>
              <a:pathLst>
                <a:path w="1278" h="467" extrusionOk="0">
                  <a:moveTo>
                    <a:pt x="748" y="0"/>
                  </a:moveTo>
                  <a:cubicBezTo>
                    <a:pt x="303" y="0"/>
                    <a:pt x="49" y="419"/>
                    <a:pt x="1" y="467"/>
                  </a:cubicBezTo>
                  <a:lnTo>
                    <a:pt x="1277" y="183"/>
                  </a:lnTo>
                  <a:cubicBezTo>
                    <a:pt x="1079" y="50"/>
                    <a:pt x="902" y="0"/>
                    <a:pt x="748" y="0"/>
                  </a:cubicBezTo>
                  <a:close/>
                </a:path>
              </a:pathLst>
            </a:custGeom>
            <a:solidFill>
              <a:srgbClr val="FBA7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1" name="Google Shape;2081;p41"/>
            <p:cNvSpPr/>
            <p:nvPr/>
          </p:nvSpPr>
          <p:spPr>
            <a:xfrm>
              <a:off x="3099225" y="-75500"/>
              <a:ext cx="13225" cy="14525"/>
            </a:xfrm>
            <a:custGeom>
              <a:avLst/>
              <a:gdLst/>
              <a:ahLst/>
              <a:cxnLst/>
              <a:rect l="l" t="t" r="r" b="b"/>
              <a:pathLst>
                <a:path w="529" h="581" extrusionOk="0">
                  <a:moveTo>
                    <a:pt x="16" y="0"/>
                  </a:moveTo>
                  <a:cubicBezTo>
                    <a:pt x="11" y="0"/>
                    <a:pt x="5" y="0"/>
                    <a:pt x="0" y="0"/>
                  </a:cubicBezTo>
                  <a:lnTo>
                    <a:pt x="529" y="581"/>
                  </a:lnTo>
                  <a:cubicBezTo>
                    <a:pt x="529" y="581"/>
                    <a:pt x="491" y="0"/>
                    <a:pt x="16" y="0"/>
                  </a:cubicBezTo>
                  <a:close/>
                </a:path>
              </a:pathLst>
            </a:custGeom>
            <a:solidFill>
              <a:srgbClr val="FBA7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2" name="Google Shape;2082;p41"/>
            <p:cNvSpPr/>
            <p:nvPr/>
          </p:nvSpPr>
          <p:spPr>
            <a:xfrm>
              <a:off x="2864825" y="-297325"/>
              <a:ext cx="266975" cy="280750"/>
            </a:xfrm>
            <a:custGeom>
              <a:avLst/>
              <a:gdLst/>
              <a:ahLst/>
              <a:cxnLst/>
              <a:rect l="l" t="t" r="r" b="b"/>
              <a:pathLst>
                <a:path w="10679" h="11230" extrusionOk="0">
                  <a:moveTo>
                    <a:pt x="5151" y="0"/>
                  </a:moveTo>
                  <a:cubicBezTo>
                    <a:pt x="2743" y="0"/>
                    <a:pt x="364" y="1658"/>
                    <a:pt x="155" y="4063"/>
                  </a:cubicBezTo>
                  <a:cubicBezTo>
                    <a:pt x="91" y="4798"/>
                    <a:pt x="91" y="5520"/>
                    <a:pt x="232" y="6217"/>
                  </a:cubicBezTo>
                  <a:cubicBezTo>
                    <a:pt x="349" y="6732"/>
                    <a:pt x="271" y="7300"/>
                    <a:pt x="168" y="7829"/>
                  </a:cubicBezTo>
                  <a:cubicBezTo>
                    <a:pt x="0" y="8809"/>
                    <a:pt x="413" y="10524"/>
                    <a:pt x="4308" y="11091"/>
                  </a:cubicBezTo>
                  <a:cubicBezTo>
                    <a:pt x="4968" y="11187"/>
                    <a:pt x="5543" y="11230"/>
                    <a:pt x="6043" y="11230"/>
                  </a:cubicBezTo>
                  <a:cubicBezTo>
                    <a:pt x="8708" y="11230"/>
                    <a:pt x="9251" y="10019"/>
                    <a:pt x="9273" y="9183"/>
                  </a:cubicBezTo>
                  <a:cubicBezTo>
                    <a:pt x="9286" y="8602"/>
                    <a:pt x="9441" y="8048"/>
                    <a:pt x="9711" y="7545"/>
                  </a:cubicBezTo>
                  <a:cubicBezTo>
                    <a:pt x="9982" y="7029"/>
                    <a:pt x="10163" y="6475"/>
                    <a:pt x="10253" y="5868"/>
                  </a:cubicBezTo>
                  <a:cubicBezTo>
                    <a:pt x="10679" y="2941"/>
                    <a:pt x="8538" y="220"/>
                    <a:pt x="5520" y="13"/>
                  </a:cubicBezTo>
                  <a:cubicBezTo>
                    <a:pt x="5397" y="5"/>
                    <a:pt x="5274" y="0"/>
                    <a:pt x="5151" y="0"/>
                  </a:cubicBezTo>
                  <a:close/>
                </a:path>
              </a:pathLst>
            </a:custGeom>
            <a:solidFill>
              <a:srgbClr val="FBA7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3" name="Google Shape;2083;p41"/>
            <p:cNvSpPr/>
            <p:nvPr/>
          </p:nvSpPr>
          <p:spPr>
            <a:xfrm>
              <a:off x="2842250" y="-380800"/>
              <a:ext cx="313100" cy="301450"/>
            </a:xfrm>
            <a:custGeom>
              <a:avLst/>
              <a:gdLst/>
              <a:ahLst/>
              <a:cxnLst/>
              <a:rect l="l" t="t" r="r" b="b"/>
              <a:pathLst>
                <a:path w="12524" h="12058" extrusionOk="0">
                  <a:moveTo>
                    <a:pt x="5527" y="1"/>
                  </a:moveTo>
                  <a:cubicBezTo>
                    <a:pt x="5427" y="1"/>
                    <a:pt x="5329" y="17"/>
                    <a:pt x="5237" y="51"/>
                  </a:cubicBezTo>
                  <a:cubicBezTo>
                    <a:pt x="3986" y="515"/>
                    <a:pt x="4618" y="2514"/>
                    <a:pt x="4618" y="2514"/>
                  </a:cubicBezTo>
                  <a:cubicBezTo>
                    <a:pt x="4618" y="2514"/>
                    <a:pt x="3555" y="1452"/>
                    <a:pt x="2583" y="1452"/>
                  </a:cubicBezTo>
                  <a:cubicBezTo>
                    <a:pt x="2357" y="1452"/>
                    <a:pt x="2137" y="1509"/>
                    <a:pt x="1935" y="1650"/>
                  </a:cubicBezTo>
                  <a:cubicBezTo>
                    <a:pt x="1703" y="1818"/>
                    <a:pt x="1651" y="2088"/>
                    <a:pt x="1677" y="2385"/>
                  </a:cubicBezTo>
                  <a:cubicBezTo>
                    <a:pt x="1742" y="2991"/>
                    <a:pt x="2154" y="3688"/>
                    <a:pt x="2180" y="3726"/>
                  </a:cubicBezTo>
                  <a:cubicBezTo>
                    <a:pt x="2142" y="3711"/>
                    <a:pt x="1592" y="3496"/>
                    <a:pt x="1088" y="3496"/>
                  </a:cubicBezTo>
                  <a:cubicBezTo>
                    <a:pt x="733" y="3496"/>
                    <a:pt x="401" y="3602"/>
                    <a:pt x="284" y="3958"/>
                  </a:cubicBezTo>
                  <a:cubicBezTo>
                    <a:pt x="1" y="4823"/>
                    <a:pt x="1290" y="6022"/>
                    <a:pt x="1290" y="6022"/>
                  </a:cubicBezTo>
                  <a:cubicBezTo>
                    <a:pt x="1290" y="6022"/>
                    <a:pt x="710" y="7079"/>
                    <a:pt x="1135" y="10600"/>
                  </a:cubicBezTo>
                  <a:cubicBezTo>
                    <a:pt x="1135" y="10600"/>
                    <a:pt x="2283" y="7582"/>
                    <a:pt x="2502" y="6615"/>
                  </a:cubicBezTo>
                  <a:cubicBezTo>
                    <a:pt x="2515" y="6589"/>
                    <a:pt x="2515" y="6564"/>
                    <a:pt x="2528" y="6538"/>
                  </a:cubicBezTo>
                  <a:lnTo>
                    <a:pt x="10266" y="7711"/>
                  </a:lnTo>
                  <a:cubicBezTo>
                    <a:pt x="10266" y="7711"/>
                    <a:pt x="10266" y="7737"/>
                    <a:pt x="10266" y="7789"/>
                  </a:cubicBezTo>
                  <a:cubicBezTo>
                    <a:pt x="10253" y="8279"/>
                    <a:pt x="10150" y="10690"/>
                    <a:pt x="10215" y="12057"/>
                  </a:cubicBezTo>
                  <a:cubicBezTo>
                    <a:pt x="10215" y="12057"/>
                    <a:pt x="11646" y="9891"/>
                    <a:pt x="11388" y="7582"/>
                  </a:cubicBezTo>
                  <a:cubicBezTo>
                    <a:pt x="11388" y="7582"/>
                    <a:pt x="11904" y="6886"/>
                    <a:pt x="12201" y="6099"/>
                  </a:cubicBezTo>
                  <a:lnTo>
                    <a:pt x="12188" y="6099"/>
                  </a:lnTo>
                  <a:cubicBezTo>
                    <a:pt x="12420" y="5480"/>
                    <a:pt x="12523" y="4810"/>
                    <a:pt x="12136" y="4371"/>
                  </a:cubicBezTo>
                  <a:cubicBezTo>
                    <a:pt x="12030" y="4251"/>
                    <a:pt x="11927" y="4204"/>
                    <a:pt x="11830" y="4204"/>
                  </a:cubicBezTo>
                  <a:cubicBezTo>
                    <a:pt x="11477" y="4204"/>
                    <a:pt x="11208" y="4823"/>
                    <a:pt x="11208" y="4823"/>
                  </a:cubicBezTo>
                  <a:cubicBezTo>
                    <a:pt x="11208" y="4823"/>
                    <a:pt x="10357" y="1353"/>
                    <a:pt x="9402" y="915"/>
                  </a:cubicBezTo>
                  <a:cubicBezTo>
                    <a:pt x="9309" y="872"/>
                    <a:pt x="9227" y="853"/>
                    <a:pt x="9154" y="853"/>
                  </a:cubicBezTo>
                  <a:cubicBezTo>
                    <a:pt x="8472" y="853"/>
                    <a:pt x="8577" y="2514"/>
                    <a:pt x="8577" y="2514"/>
                  </a:cubicBezTo>
                  <a:cubicBezTo>
                    <a:pt x="8577" y="2514"/>
                    <a:pt x="6794" y="1"/>
                    <a:pt x="5527" y="1"/>
                  </a:cubicBezTo>
                  <a:close/>
                </a:path>
              </a:pathLst>
            </a:custGeom>
            <a:solidFill>
              <a:srgbClr val="E25B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4" name="Google Shape;2084;p41"/>
            <p:cNvSpPr/>
            <p:nvPr/>
          </p:nvSpPr>
          <p:spPr>
            <a:xfrm>
              <a:off x="2859975" y="-230275"/>
              <a:ext cx="45500" cy="114500"/>
            </a:xfrm>
            <a:custGeom>
              <a:avLst/>
              <a:gdLst/>
              <a:ahLst/>
              <a:cxnLst/>
              <a:rect l="l" t="t" r="r" b="b"/>
              <a:pathLst>
                <a:path w="1820" h="4580" extrusionOk="0">
                  <a:moveTo>
                    <a:pt x="581" y="1"/>
                  </a:moveTo>
                  <a:cubicBezTo>
                    <a:pt x="581" y="1"/>
                    <a:pt x="1" y="1058"/>
                    <a:pt x="426" y="4579"/>
                  </a:cubicBezTo>
                  <a:cubicBezTo>
                    <a:pt x="426" y="4579"/>
                    <a:pt x="1574" y="1561"/>
                    <a:pt x="1793" y="594"/>
                  </a:cubicBezTo>
                  <a:cubicBezTo>
                    <a:pt x="1806" y="568"/>
                    <a:pt x="1806" y="543"/>
                    <a:pt x="1819" y="517"/>
                  </a:cubicBezTo>
                  <a:cubicBezTo>
                    <a:pt x="1419" y="336"/>
                    <a:pt x="994" y="220"/>
                    <a:pt x="581" y="1"/>
                  </a:cubicBezTo>
                  <a:close/>
                </a:path>
              </a:pathLst>
            </a:custGeom>
            <a:solidFill>
              <a:srgbClr val="E87D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5" name="Google Shape;2085;p41"/>
            <p:cNvSpPr/>
            <p:nvPr/>
          </p:nvSpPr>
          <p:spPr>
            <a:xfrm>
              <a:off x="3096000" y="-191250"/>
              <a:ext cx="37425" cy="111900"/>
            </a:xfrm>
            <a:custGeom>
              <a:avLst/>
              <a:gdLst/>
              <a:ahLst/>
              <a:cxnLst/>
              <a:rect l="l" t="t" r="r" b="b"/>
              <a:pathLst>
                <a:path w="1497" h="4476" extrusionOk="0">
                  <a:moveTo>
                    <a:pt x="1238" y="0"/>
                  </a:moveTo>
                  <a:lnTo>
                    <a:pt x="1238" y="0"/>
                  </a:lnTo>
                  <a:cubicBezTo>
                    <a:pt x="1238" y="0"/>
                    <a:pt x="838" y="39"/>
                    <a:pt x="129" y="129"/>
                  </a:cubicBezTo>
                  <a:cubicBezTo>
                    <a:pt x="103" y="607"/>
                    <a:pt x="0" y="3108"/>
                    <a:pt x="65" y="4475"/>
                  </a:cubicBezTo>
                  <a:cubicBezTo>
                    <a:pt x="65" y="4475"/>
                    <a:pt x="1496" y="2309"/>
                    <a:pt x="1238" y="0"/>
                  </a:cubicBezTo>
                  <a:close/>
                </a:path>
              </a:pathLst>
            </a:custGeom>
            <a:solidFill>
              <a:srgbClr val="E87D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6" name="Google Shape;2086;p41"/>
            <p:cNvSpPr/>
            <p:nvPr/>
          </p:nvSpPr>
          <p:spPr>
            <a:xfrm>
              <a:off x="2883525" y="-380525"/>
              <a:ext cx="271675" cy="152550"/>
            </a:xfrm>
            <a:custGeom>
              <a:avLst/>
              <a:gdLst/>
              <a:ahLst/>
              <a:cxnLst/>
              <a:rect l="l" t="t" r="r" b="b"/>
              <a:pathLst>
                <a:path w="10867" h="6102" extrusionOk="0">
                  <a:moveTo>
                    <a:pt x="3884" y="0"/>
                  </a:moveTo>
                  <a:cubicBezTo>
                    <a:pt x="3781" y="0"/>
                    <a:pt x="3681" y="17"/>
                    <a:pt x="3586" y="53"/>
                  </a:cubicBezTo>
                  <a:cubicBezTo>
                    <a:pt x="2335" y="517"/>
                    <a:pt x="2967" y="2503"/>
                    <a:pt x="2967" y="2503"/>
                  </a:cubicBezTo>
                  <a:cubicBezTo>
                    <a:pt x="2967" y="2503"/>
                    <a:pt x="1904" y="1441"/>
                    <a:pt x="932" y="1441"/>
                  </a:cubicBezTo>
                  <a:cubicBezTo>
                    <a:pt x="706" y="1441"/>
                    <a:pt x="486" y="1498"/>
                    <a:pt x="284" y="1639"/>
                  </a:cubicBezTo>
                  <a:cubicBezTo>
                    <a:pt x="52" y="1807"/>
                    <a:pt x="0" y="2077"/>
                    <a:pt x="26" y="2387"/>
                  </a:cubicBezTo>
                  <a:cubicBezTo>
                    <a:pt x="142" y="2271"/>
                    <a:pt x="284" y="2194"/>
                    <a:pt x="439" y="2155"/>
                  </a:cubicBezTo>
                  <a:cubicBezTo>
                    <a:pt x="504" y="2144"/>
                    <a:pt x="572" y="2140"/>
                    <a:pt x="640" y="2140"/>
                  </a:cubicBezTo>
                  <a:cubicBezTo>
                    <a:pt x="733" y="2140"/>
                    <a:pt x="827" y="2147"/>
                    <a:pt x="916" y="2155"/>
                  </a:cubicBezTo>
                  <a:cubicBezTo>
                    <a:pt x="1922" y="2310"/>
                    <a:pt x="2863" y="2825"/>
                    <a:pt x="3534" y="3599"/>
                  </a:cubicBezTo>
                  <a:cubicBezTo>
                    <a:pt x="3302" y="3071"/>
                    <a:pt x="3199" y="2490"/>
                    <a:pt x="3237" y="1910"/>
                  </a:cubicBezTo>
                  <a:cubicBezTo>
                    <a:pt x="3250" y="1691"/>
                    <a:pt x="3289" y="1446"/>
                    <a:pt x="3469" y="1317"/>
                  </a:cubicBezTo>
                  <a:cubicBezTo>
                    <a:pt x="3567" y="1241"/>
                    <a:pt x="3701" y="1210"/>
                    <a:pt x="3834" y="1210"/>
                  </a:cubicBezTo>
                  <a:cubicBezTo>
                    <a:pt x="3859" y="1210"/>
                    <a:pt x="3883" y="1211"/>
                    <a:pt x="3908" y="1213"/>
                  </a:cubicBezTo>
                  <a:cubicBezTo>
                    <a:pt x="4643" y="1239"/>
                    <a:pt x="5275" y="1716"/>
                    <a:pt x="5804" y="2219"/>
                  </a:cubicBezTo>
                  <a:cubicBezTo>
                    <a:pt x="6345" y="2722"/>
                    <a:pt x="6848" y="3277"/>
                    <a:pt x="7287" y="3870"/>
                  </a:cubicBezTo>
                  <a:cubicBezTo>
                    <a:pt x="7261" y="3380"/>
                    <a:pt x="7313" y="2890"/>
                    <a:pt x="7442" y="2413"/>
                  </a:cubicBezTo>
                  <a:cubicBezTo>
                    <a:pt x="7467" y="2323"/>
                    <a:pt x="7506" y="2232"/>
                    <a:pt x="7584" y="2219"/>
                  </a:cubicBezTo>
                  <a:cubicBezTo>
                    <a:pt x="7597" y="2214"/>
                    <a:pt x="7611" y="2211"/>
                    <a:pt x="7624" y="2211"/>
                  </a:cubicBezTo>
                  <a:cubicBezTo>
                    <a:pt x="7700" y="2211"/>
                    <a:pt x="7772" y="2295"/>
                    <a:pt x="7816" y="2361"/>
                  </a:cubicBezTo>
                  <a:cubicBezTo>
                    <a:pt x="8577" y="3457"/>
                    <a:pt x="9080" y="4734"/>
                    <a:pt x="9286" y="6063"/>
                  </a:cubicBezTo>
                  <a:cubicBezTo>
                    <a:pt x="9402" y="5805"/>
                    <a:pt x="9557" y="5560"/>
                    <a:pt x="9750" y="5340"/>
                  </a:cubicBezTo>
                  <a:cubicBezTo>
                    <a:pt x="9802" y="5263"/>
                    <a:pt x="9879" y="5198"/>
                    <a:pt x="9969" y="5173"/>
                  </a:cubicBezTo>
                  <a:cubicBezTo>
                    <a:pt x="9986" y="5169"/>
                    <a:pt x="10003" y="5168"/>
                    <a:pt x="10020" y="5168"/>
                  </a:cubicBezTo>
                  <a:cubicBezTo>
                    <a:pt x="10201" y="5168"/>
                    <a:pt x="10336" y="5355"/>
                    <a:pt x="10395" y="5521"/>
                  </a:cubicBezTo>
                  <a:cubicBezTo>
                    <a:pt x="10470" y="5696"/>
                    <a:pt x="10521" y="5884"/>
                    <a:pt x="10548" y="6072"/>
                  </a:cubicBezTo>
                  <a:lnTo>
                    <a:pt x="10548" y="6072"/>
                  </a:lnTo>
                  <a:cubicBezTo>
                    <a:pt x="10772" y="5461"/>
                    <a:pt x="10866" y="4805"/>
                    <a:pt x="10485" y="4373"/>
                  </a:cubicBezTo>
                  <a:cubicBezTo>
                    <a:pt x="10377" y="4248"/>
                    <a:pt x="10272" y="4200"/>
                    <a:pt x="10173" y="4200"/>
                  </a:cubicBezTo>
                  <a:cubicBezTo>
                    <a:pt x="9823" y="4200"/>
                    <a:pt x="9557" y="4812"/>
                    <a:pt x="9557" y="4812"/>
                  </a:cubicBezTo>
                  <a:cubicBezTo>
                    <a:pt x="9557" y="4812"/>
                    <a:pt x="8706" y="1342"/>
                    <a:pt x="7751" y="904"/>
                  </a:cubicBezTo>
                  <a:cubicBezTo>
                    <a:pt x="7658" y="861"/>
                    <a:pt x="7576" y="842"/>
                    <a:pt x="7503" y="842"/>
                  </a:cubicBezTo>
                  <a:cubicBezTo>
                    <a:pt x="6821" y="842"/>
                    <a:pt x="6926" y="2503"/>
                    <a:pt x="6926" y="2503"/>
                  </a:cubicBezTo>
                  <a:cubicBezTo>
                    <a:pt x="6926" y="2503"/>
                    <a:pt x="5151" y="0"/>
                    <a:pt x="3884" y="0"/>
                  </a:cubicBezTo>
                  <a:close/>
                  <a:moveTo>
                    <a:pt x="10548" y="6072"/>
                  </a:moveTo>
                  <a:cubicBezTo>
                    <a:pt x="10544" y="6082"/>
                    <a:pt x="10540" y="6092"/>
                    <a:pt x="10537" y="6101"/>
                  </a:cubicBezTo>
                  <a:lnTo>
                    <a:pt x="10550" y="6088"/>
                  </a:lnTo>
                  <a:cubicBezTo>
                    <a:pt x="10549" y="6083"/>
                    <a:pt x="10548" y="6078"/>
                    <a:pt x="10548" y="6072"/>
                  </a:cubicBezTo>
                  <a:close/>
                </a:path>
              </a:pathLst>
            </a:custGeom>
            <a:solidFill>
              <a:srgbClr val="E87D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7" name="Google Shape;2087;p41"/>
            <p:cNvSpPr/>
            <p:nvPr/>
          </p:nvSpPr>
          <p:spPr>
            <a:xfrm>
              <a:off x="2940600" y="-42300"/>
              <a:ext cx="61275" cy="5500"/>
            </a:xfrm>
            <a:custGeom>
              <a:avLst/>
              <a:gdLst/>
              <a:ahLst/>
              <a:cxnLst/>
              <a:rect l="l" t="t" r="r" b="b"/>
              <a:pathLst>
                <a:path w="2451" h="220" extrusionOk="0">
                  <a:moveTo>
                    <a:pt x="2450" y="220"/>
                  </a:moveTo>
                  <a:lnTo>
                    <a:pt x="0" y="1"/>
                  </a:lnTo>
                </a:path>
              </a:pathLst>
            </a:custGeom>
            <a:solidFill>
              <a:srgbClr val="EFB3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8" name="Google Shape;2088;p41"/>
            <p:cNvSpPr/>
            <p:nvPr/>
          </p:nvSpPr>
          <p:spPr>
            <a:xfrm>
              <a:off x="3026675" y="-1950"/>
              <a:ext cx="23225" cy="62750"/>
            </a:xfrm>
            <a:custGeom>
              <a:avLst/>
              <a:gdLst/>
              <a:ahLst/>
              <a:cxnLst/>
              <a:rect l="l" t="t" r="r" b="b"/>
              <a:pathLst>
                <a:path w="929" h="2510" extrusionOk="0">
                  <a:moveTo>
                    <a:pt x="46" y="1"/>
                  </a:moveTo>
                  <a:cubicBezTo>
                    <a:pt x="26" y="1"/>
                    <a:pt x="0" y="19"/>
                    <a:pt x="0" y="37"/>
                  </a:cubicBezTo>
                  <a:cubicBezTo>
                    <a:pt x="271" y="811"/>
                    <a:pt x="362" y="1649"/>
                    <a:pt x="503" y="2449"/>
                  </a:cubicBezTo>
                  <a:cubicBezTo>
                    <a:pt x="514" y="2491"/>
                    <a:pt x="544" y="2510"/>
                    <a:pt x="575" y="2510"/>
                  </a:cubicBezTo>
                  <a:cubicBezTo>
                    <a:pt x="619" y="2510"/>
                    <a:pt x="666" y="2471"/>
                    <a:pt x="658" y="2410"/>
                  </a:cubicBezTo>
                  <a:cubicBezTo>
                    <a:pt x="632" y="2307"/>
                    <a:pt x="619" y="2204"/>
                    <a:pt x="607" y="2101"/>
                  </a:cubicBezTo>
                  <a:cubicBezTo>
                    <a:pt x="671" y="1920"/>
                    <a:pt x="723" y="1740"/>
                    <a:pt x="787" y="1559"/>
                  </a:cubicBezTo>
                  <a:cubicBezTo>
                    <a:pt x="839" y="1391"/>
                    <a:pt x="929" y="1198"/>
                    <a:pt x="916" y="1017"/>
                  </a:cubicBezTo>
                  <a:lnTo>
                    <a:pt x="929" y="1017"/>
                  </a:lnTo>
                  <a:cubicBezTo>
                    <a:pt x="929" y="996"/>
                    <a:pt x="913" y="987"/>
                    <a:pt x="895" y="987"/>
                  </a:cubicBezTo>
                  <a:cubicBezTo>
                    <a:pt x="880" y="987"/>
                    <a:pt x="863" y="993"/>
                    <a:pt x="852" y="1005"/>
                  </a:cubicBezTo>
                  <a:cubicBezTo>
                    <a:pt x="748" y="1146"/>
                    <a:pt x="723" y="1353"/>
                    <a:pt x="671" y="1533"/>
                  </a:cubicBezTo>
                  <a:cubicBezTo>
                    <a:pt x="632" y="1662"/>
                    <a:pt x="607" y="1804"/>
                    <a:pt x="581" y="1946"/>
                  </a:cubicBezTo>
                  <a:cubicBezTo>
                    <a:pt x="465" y="1288"/>
                    <a:pt x="362" y="605"/>
                    <a:pt x="65" y="12"/>
                  </a:cubicBezTo>
                  <a:cubicBezTo>
                    <a:pt x="61" y="4"/>
                    <a:pt x="54" y="1"/>
                    <a:pt x="46" y="1"/>
                  </a:cubicBezTo>
                  <a:close/>
                </a:path>
              </a:pathLst>
            </a:custGeom>
            <a:solidFill>
              <a:srgbClr val="EF9D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9" name="Google Shape;2089;p41"/>
            <p:cNvSpPr/>
            <p:nvPr/>
          </p:nvSpPr>
          <p:spPr>
            <a:xfrm>
              <a:off x="2879975" y="5675"/>
              <a:ext cx="29250" cy="59275"/>
            </a:xfrm>
            <a:custGeom>
              <a:avLst/>
              <a:gdLst/>
              <a:ahLst/>
              <a:cxnLst/>
              <a:rect l="l" t="t" r="r" b="b"/>
              <a:pathLst>
                <a:path w="1170" h="2371" extrusionOk="0">
                  <a:moveTo>
                    <a:pt x="1115" y="1"/>
                  </a:moveTo>
                  <a:cubicBezTo>
                    <a:pt x="1098" y="1"/>
                    <a:pt x="1081" y="9"/>
                    <a:pt x="1071" y="29"/>
                  </a:cubicBezTo>
                  <a:cubicBezTo>
                    <a:pt x="839" y="635"/>
                    <a:pt x="581" y="1306"/>
                    <a:pt x="452" y="1951"/>
                  </a:cubicBezTo>
                  <a:cubicBezTo>
                    <a:pt x="297" y="1589"/>
                    <a:pt x="207" y="1215"/>
                    <a:pt x="91" y="841"/>
                  </a:cubicBezTo>
                  <a:cubicBezTo>
                    <a:pt x="79" y="823"/>
                    <a:pt x="58" y="814"/>
                    <a:pt x="40" y="814"/>
                  </a:cubicBezTo>
                  <a:cubicBezTo>
                    <a:pt x="19" y="814"/>
                    <a:pt x="0" y="827"/>
                    <a:pt x="0" y="854"/>
                  </a:cubicBezTo>
                  <a:cubicBezTo>
                    <a:pt x="26" y="1280"/>
                    <a:pt x="220" y="1731"/>
                    <a:pt x="426" y="2105"/>
                  </a:cubicBezTo>
                  <a:cubicBezTo>
                    <a:pt x="413" y="2183"/>
                    <a:pt x="400" y="2260"/>
                    <a:pt x="387" y="2325"/>
                  </a:cubicBezTo>
                  <a:cubicBezTo>
                    <a:pt x="387" y="2354"/>
                    <a:pt x="412" y="2370"/>
                    <a:pt x="435" y="2370"/>
                  </a:cubicBezTo>
                  <a:cubicBezTo>
                    <a:pt x="454" y="2370"/>
                    <a:pt x="472" y="2360"/>
                    <a:pt x="478" y="2337"/>
                  </a:cubicBezTo>
                  <a:cubicBezTo>
                    <a:pt x="748" y="1602"/>
                    <a:pt x="916" y="803"/>
                    <a:pt x="1161" y="55"/>
                  </a:cubicBezTo>
                  <a:cubicBezTo>
                    <a:pt x="1169" y="23"/>
                    <a:pt x="1143" y="1"/>
                    <a:pt x="1115" y="1"/>
                  </a:cubicBezTo>
                  <a:close/>
                </a:path>
              </a:pathLst>
            </a:custGeom>
            <a:solidFill>
              <a:srgbClr val="EF9D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0" name="Google Shape;2090;p41"/>
            <p:cNvSpPr/>
            <p:nvPr/>
          </p:nvSpPr>
          <p:spPr>
            <a:xfrm>
              <a:off x="2878675" y="112150"/>
              <a:ext cx="176725" cy="77225"/>
            </a:xfrm>
            <a:custGeom>
              <a:avLst/>
              <a:gdLst/>
              <a:ahLst/>
              <a:cxnLst/>
              <a:rect l="l" t="t" r="r" b="b"/>
              <a:pathLst>
                <a:path w="7069" h="3089" extrusionOk="0">
                  <a:moveTo>
                    <a:pt x="310" y="0"/>
                  </a:moveTo>
                  <a:lnTo>
                    <a:pt x="1" y="2708"/>
                  </a:lnTo>
                  <a:cubicBezTo>
                    <a:pt x="1291" y="2960"/>
                    <a:pt x="2544" y="3089"/>
                    <a:pt x="3753" y="3089"/>
                  </a:cubicBezTo>
                  <a:cubicBezTo>
                    <a:pt x="4900" y="3089"/>
                    <a:pt x="6007" y="2973"/>
                    <a:pt x="7068" y="2734"/>
                  </a:cubicBezTo>
                  <a:lnTo>
                    <a:pt x="6939" y="1354"/>
                  </a:lnTo>
                  <a:cubicBezTo>
                    <a:pt x="6231" y="1549"/>
                    <a:pt x="5493" y="1652"/>
                    <a:pt x="4753" y="1652"/>
                  </a:cubicBezTo>
                  <a:cubicBezTo>
                    <a:pt x="4415" y="1652"/>
                    <a:pt x="4077" y="1631"/>
                    <a:pt x="3741" y="1586"/>
                  </a:cubicBezTo>
                  <a:cubicBezTo>
                    <a:pt x="2851" y="1470"/>
                    <a:pt x="1974" y="1187"/>
                    <a:pt x="1213" y="709"/>
                  </a:cubicBezTo>
                  <a:cubicBezTo>
                    <a:pt x="891" y="516"/>
                    <a:pt x="581" y="271"/>
                    <a:pt x="310" y="0"/>
                  </a:cubicBezTo>
                  <a:close/>
                </a:path>
              </a:pathLst>
            </a:custGeom>
            <a:solidFill>
              <a:srgbClr val="FFFFFF">
                <a:alpha val="428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1" name="Google Shape;2091;p41"/>
            <p:cNvSpPr/>
            <p:nvPr/>
          </p:nvSpPr>
          <p:spPr>
            <a:xfrm>
              <a:off x="2955100" y="-74950"/>
              <a:ext cx="48050" cy="15775"/>
            </a:xfrm>
            <a:custGeom>
              <a:avLst/>
              <a:gdLst/>
              <a:ahLst/>
              <a:cxnLst/>
              <a:rect l="l" t="t" r="r" b="b"/>
              <a:pathLst>
                <a:path w="1922" h="631" extrusionOk="0">
                  <a:moveTo>
                    <a:pt x="1799" y="1"/>
                  </a:moveTo>
                  <a:cubicBezTo>
                    <a:pt x="1770" y="1"/>
                    <a:pt x="1741" y="10"/>
                    <a:pt x="1716" y="30"/>
                  </a:cubicBezTo>
                  <a:cubicBezTo>
                    <a:pt x="1453" y="317"/>
                    <a:pt x="1174" y="406"/>
                    <a:pt x="927" y="406"/>
                  </a:cubicBezTo>
                  <a:cubicBezTo>
                    <a:pt x="531" y="406"/>
                    <a:pt x="218" y="175"/>
                    <a:pt x="194" y="159"/>
                  </a:cubicBezTo>
                  <a:cubicBezTo>
                    <a:pt x="173" y="144"/>
                    <a:pt x="151" y="136"/>
                    <a:pt x="129" y="136"/>
                  </a:cubicBezTo>
                  <a:cubicBezTo>
                    <a:pt x="95" y="136"/>
                    <a:pt x="62" y="153"/>
                    <a:pt x="39" y="185"/>
                  </a:cubicBezTo>
                  <a:cubicBezTo>
                    <a:pt x="0" y="236"/>
                    <a:pt x="13" y="301"/>
                    <a:pt x="65" y="339"/>
                  </a:cubicBezTo>
                  <a:cubicBezTo>
                    <a:pt x="65" y="352"/>
                    <a:pt x="220" y="468"/>
                    <a:pt x="478" y="559"/>
                  </a:cubicBezTo>
                  <a:lnTo>
                    <a:pt x="465" y="546"/>
                  </a:lnTo>
                  <a:lnTo>
                    <a:pt x="465" y="546"/>
                  </a:lnTo>
                  <a:cubicBezTo>
                    <a:pt x="604" y="594"/>
                    <a:pt x="768" y="631"/>
                    <a:pt x="944" y="631"/>
                  </a:cubicBezTo>
                  <a:cubicBezTo>
                    <a:pt x="1242" y="631"/>
                    <a:pt x="1575" y="525"/>
                    <a:pt x="1883" y="185"/>
                  </a:cubicBezTo>
                  <a:cubicBezTo>
                    <a:pt x="1922" y="146"/>
                    <a:pt x="1922" y="69"/>
                    <a:pt x="1883" y="30"/>
                  </a:cubicBezTo>
                  <a:cubicBezTo>
                    <a:pt x="1857" y="10"/>
                    <a:pt x="1828" y="1"/>
                    <a:pt x="1799" y="1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2" name="Google Shape;2092;p41"/>
            <p:cNvSpPr/>
            <p:nvPr/>
          </p:nvSpPr>
          <p:spPr>
            <a:xfrm>
              <a:off x="2959925" y="-112300"/>
              <a:ext cx="25825" cy="33075"/>
            </a:xfrm>
            <a:custGeom>
              <a:avLst/>
              <a:gdLst/>
              <a:ahLst/>
              <a:cxnLst/>
              <a:rect l="l" t="t" r="r" b="b"/>
              <a:pathLst>
                <a:path w="1033" h="1323" extrusionOk="0">
                  <a:moveTo>
                    <a:pt x="621" y="0"/>
                  </a:moveTo>
                  <a:cubicBezTo>
                    <a:pt x="357" y="0"/>
                    <a:pt x="77" y="590"/>
                    <a:pt x="39" y="827"/>
                  </a:cubicBezTo>
                  <a:cubicBezTo>
                    <a:pt x="1" y="1150"/>
                    <a:pt x="194" y="1279"/>
                    <a:pt x="452" y="1317"/>
                  </a:cubicBezTo>
                  <a:cubicBezTo>
                    <a:pt x="484" y="1320"/>
                    <a:pt x="514" y="1322"/>
                    <a:pt x="544" y="1322"/>
                  </a:cubicBezTo>
                  <a:cubicBezTo>
                    <a:pt x="772" y="1322"/>
                    <a:pt x="948" y="1229"/>
                    <a:pt x="994" y="943"/>
                  </a:cubicBezTo>
                  <a:cubicBezTo>
                    <a:pt x="1033" y="698"/>
                    <a:pt x="904" y="28"/>
                    <a:pt x="646" y="2"/>
                  </a:cubicBezTo>
                  <a:cubicBezTo>
                    <a:pt x="637" y="1"/>
                    <a:pt x="629" y="0"/>
                    <a:pt x="621" y="0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3" name="Google Shape;2093;p41"/>
            <p:cNvSpPr/>
            <p:nvPr/>
          </p:nvSpPr>
          <p:spPr>
            <a:xfrm>
              <a:off x="3008950" y="-88650"/>
              <a:ext cx="9375" cy="18650"/>
            </a:xfrm>
            <a:custGeom>
              <a:avLst/>
              <a:gdLst/>
              <a:ahLst/>
              <a:cxnLst/>
              <a:rect l="l" t="t" r="r" b="b"/>
              <a:pathLst>
                <a:path w="375" h="746" extrusionOk="0">
                  <a:moveTo>
                    <a:pt x="105" y="0"/>
                  </a:moveTo>
                  <a:cubicBezTo>
                    <a:pt x="92" y="0"/>
                    <a:pt x="79" y="3"/>
                    <a:pt x="65" y="10"/>
                  </a:cubicBezTo>
                  <a:cubicBezTo>
                    <a:pt x="26" y="23"/>
                    <a:pt x="0" y="62"/>
                    <a:pt x="13" y="114"/>
                  </a:cubicBezTo>
                  <a:lnTo>
                    <a:pt x="206" y="681"/>
                  </a:lnTo>
                  <a:cubicBezTo>
                    <a:pt x="206" y="720"/>
                    <a:pt x="232" y="733"/>
                    <a:pt x="271" y="745"/>
                  </a:cubicBezTo>
                  <a:cubicBezTo>
                    <a:pt x="284" y="745"/>
                    <a:pt x="297" y="745"/>
                    <a:pt x="310" y="733"/>
                  </a:cubicBezTo>
                  <a:cubicBezTo>
                    <a:pt x="348" y="720"/>
                    <a:pt x="374" y="668"/>
                    <a:pt x="361" y="629"/>
                  </a:cubicBezTo>
                  <a:lnTo>
                    <a:pt x="181" y="49"/>
                  </a:lnTo>
                  <a:cubicBezTo>
                    <a:pt x="162" y="21"/>
                    <a:pt x="137" y="0"/>
                    <a:pt x="105" y="0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4" name="Google Shape;2094;p41"/>
            <p:cNvSpPr/>
            <p:nvPr/>
          </p:nvSpPr>
          <p:spPr>
            <a:xfrm>
              <a:off x="3022150" y="-87375"/>
              <a:ext cx="9050" cy="18675"/>
            </a:xfrm>
            <a:custGeom>
              <a:avLst/>
              <a:gdLst/>
              <a:ahLst/>
              <a:cxnLst/>
              <a:rect l="l" t="t" r="r" b="b"/>
              <a:pathLst>
                <a:path w="362" h="747" extrusionOk="0">
                  <a:moveTo>
                    <a:pt x="100" y="1"/>
                  </a:moveTo>
                  <a:cubicBezTo>
                    <a:pt x="88" y="1"/>
                    <a:pt x="76" y="4"/>
                    <a:pt x="65" y="11"/>
                  </a:cubicBezTo>
                  <a:cubicBezTo>
                    <a:pt x="14" y="24"/>
                    <a:pt x="1" y="75"/>
                    <a:pt x="14" y="114"/>
                  </a:cubicBezTo>
                  <a:lnTo>
                    <a:pt x="194" y="682"/>
                  </a:lnTo>
                  <a:cubicBezTo>
                    <a:pt x="207" y="720"/>
                    <a:pt x="233" y="733"/>
                    <a:pt x="259" y="746"/>
                  </a:cubicBezTo>
                  <a:cubicBezTo>
                    <a:pt x="272" y="746"/>
                    <a:pt x="285" y="746"/>
                    <a:pt x="297" y="733"/>
                  </a:cubicBezTo>
                  <a:cubicBezTo>
                    <a:pt x="336" y="720"/>
                    <a:pt x="362" y="669"/>
                    <a:pt x="349" y="630"/>
                  </a:cubicBezTo>
                  <a:lnTo>
                    <a:pt x="169" y="50"/>
                  </a:lnTo>
                  <a:cubicBezTo>
                    <a:pt x="159" y="22"/>
                    <a:pt x="130" y="1"/>
                    <a:pt x="100" y="1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5" name="Google Shape;2095;p41"/>
            <p:cNvSpPr/>
            <p:nvPr/>
          </p:nvSpPr>
          <p:spPr>
            <a:xfrm>
              <a:off x="2936725" y="-94875"/>
              <a:ext cx="12600" cy="16900"/>
            </a:xfrm>
            <a:custGeom>
              <a:avLst/>
              <a:gdLst/>
              <a:ahLst/>
              <a:cxnLst/>
              <a:rect l="l" t="t" r="r" b="b"/>
              <a:pathLst>
                <a:path w="504" h="676" extrusionOk="0">
                  <a:moveTo>
                    <a:pt x="420" y="1"/>
                  </a:moveTo>
                  <a:cubicBezTo>
                    <a:pt x="393" y="1"/>
                    <a:pt x="365" y="15"/>
                    <a:pt x="348" y="40"/>
                  </a:cubicBezTo>
                  <a:lnTo>
                    <a:pt x="13" y="556"/>
                  </a:lnTo>
                  <a:cubicBezTo>
                    <a:pt x="0" y="595"/>
                    <a:pt x="0" y="646"/>
                    <a:pt x="39" y="659"/>
                  </a:cubicBezTo>
                  <a:cubicBezTo>
                    <a:pt x="52" y="672"/>
                    <a:pt x="65" y="672"/>
                    <a:pt x="78" y="672"/>
                  </a:cubicBezTo>
                  <a:cubicBezTo>
                    <a:pt x="82" y="674"/>
                    <a:pt x="88" y="676"/>
                    <a:pt x="93" y="676"/>
                  </a:cubicBezTo>
                  <a:cubicBezTo>
                    <a:pt x="117" y="676"/>
                    <a:pt x="144" y="654"/>
                    <a:pt x="155" y="633"/>
                  </a:cubicBezTo>
                  <a:lnTo>
                    <a:pt x="477" y="118"/>
                  </a:lnTo>
                  <a:cubicBezTo>
                    <a:pt x="503" y="79"/>
                    <a:pt x="503" y="27"/>
                    <a:pt x="465" y="14"/>
                  </a:cubicBezTo>
                  <a:cubicBezTo>
                    <a:pt x="451" y="5"/>
                    <a:pt x="435" y="1"/>
                    <a:pt x="420" y="1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6" name="Google Shape;2096;p41"/>
            <p:cNvSpPr/>
            <p:nvPr/>
          </p:nvSpPr>
          <p:spPr>
            <a:xfrm>
              <a:off x="2923825" y="-96150"/>
              <a:ext cx="12925" cy="16875"/>
            </a:xfrm>
            <a:custGeom>
              <a:avLst/>
              <a:gdLst/>
              <a:ahLst/>
              <a:cxnLst/>
              <a:rect l="l" t="t" r="r" b="b"/>
              <a:pathLst>
                <a:path w="517" h="675" extrusionOk="0">
                  <a:moveTo>
                    <a:pt x="420" y="0"/>
                  </a:moveTo>
                  <a:cubicBezTo>
                    <a:pt x="393" y="0"/>
                    <a:pt x="365" y="15"/>
                    <a:pt x="349" y="40"/>
                  </a:cubicBezTo>
                  <a:lnTo>
                    <a:pt x="26" y="555"/>
                  </a:lnTo>
                  <a:cubicBezTo>
                    <a:pt x="0" y="594"/>
                    <a:pt x="13" y="646"/>
                    <a:pt x="52" y="659"/>
                  </a:cubicBezTo>
                  <a:cubicBezTo>
                    <a:pt x="52" y="671"/>
                    <a:pt x="65" y="671"/>
                    <a:pt x="78" y="671"/>
                  </a:cubicBezTo>
                  <a:cubicBezTo>
                    <a:pt x="85" y="674"/>
                    <a:pt x="92" y="675"/>
                    <a:pt x="98" y="675"/>
                  </a:cubicBezTo>
                  <a:cubicBezTo>
                    <a:pt x="125" y="675"/>
                    <a:pt x="145" y="654"/>
                    <a:pt x="155" y="633"/>
                  </a:cubicBezTo>
                  <a:lnTo>
                    <a:pt x="490" y="117"/>
                  </a:lnTo>
                  <a:cubicBezTo>
                    <a:pt x="516" y="78"/>
                    <a:pt x="503" y="27"/>
                    <a:pt x="465" y="14"/>
                  </a:cubicBezTo>
                  <a:cubicBezTo>
                    <a:pt x="451" y="5"/>
                    <a:pt x="436" y="0"/>
                    <a:pt x="420" y="0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7" name="Google Shape;2097;p41"/>
            <p:cNvSpPr/>
            <p:nvPr/>
          </p:nvSpPr>
          <p:spPr>
            <a:xfrm>
              <a:off x="2999900" y="-152450"/>
              <a:ext cx="43575" cy="31825"/>
            </a:xfrm>
            <a:custGeom>
              <a:avLst/>
              <a:gdLst/>
              <a:ahLst/>
              <a:cxnLst/>
              <a:rect l="l" t="t" r="r" b="b"/>
              <a:pathLst>
                <a:path w="1743" h="1273" extrusionOk="0">
                  <a:moveTo>
                    <a:pt x="581" y="1"/>
                  </a:moveTo>
                  <a:cubicBezTo>
                    <a:pt x="199" y="1"/>
                    <a:pt x="1" y="306"/>
                    <a:pt x="1" y="306"/>
                  </a:cubicBezTo>
                  <a:cubicBezTo>
                    <a:pt x="543" y="434"/>
                    <a:pt x="1678" y="1273"/>
                    <a:pt x="1678" y="1273"/>
                  </a:cubicBezTo>
                  <a:cubicBezTo>
                    <a:pt x="1678" y="1273"/>
                    <a:pt x="1742" y="525"/>
                    <a:pt x="1046" y="138"/>
                  </a:cubicBezTo>
                  <a:cubicBezTo>
                    <a:pt x="869" y="38"/>
                    <a:pt x="714" y="1"/>
                    <a:pt x="581" y="1"/>
                  </a:cubicBezTo>
                  <a:close/>
                </a:path>
              </a:pathLst>
            </a:custGeom>
            <a:solidFill>
              <a:srgbClr val="E25B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8" name="Google Shape;2098;p41"/>
            <p:cNvSpPr/>
            <p:nvPr/>
          </p:nvSpPr>
          <p:spPr>
            <a:xfrm>
              <a:off x="3006050" y="-123875"/>
              <a:ext cx="13550" cy="23900"/>
            </a:xfrm>
            <a:custGeom>
              <a:avLst/>
              <a:gdLst/>
              <a:ahLst/>
              <a:cxnLst/>
              <a:rect l="l" t="t" r="r" b="b"/>
              <a:pathLst>
                <a:path w="542" h="956" extrusionOk="0">
                  <a:moveTo>
                    <a:pt x="323" y="0"/>
                  </a:moveTo>
                  <a:cubicBezTo>
                    <a:pt x="198" y="0"/>
                    <a:pt x="76" y="189"/>
                    <a:pt x="39" y="439"/>
                  </a:cubicBezTo>
                  <a:cubicBezTo>
                    <a:pt x="0" y="710"/>
                    <a:pt x="77" y="929"/>
                    <a:pt x="206" y="955"/>
                  </a:cubicBezTo>
                  <a:cubicBezTo>
                    <a:pt x="210" y="956"/>
                    <a:pt x="215" y="956"/>
                    <a:pt x="219" y="956"/>
                  </a:cubicBezTo>
                  <a:cubicBezTo>
                    <a:pt x="343" y="956"/>
                    <a:pt x="466" y="766"/>
                    <a:pt x="503" y="504"/>
                  </a:cubicBezTo>
                  <a:cubicBezTo>
                    <a:pt x="542" y="246"/>
                    <a:pt x="464" y="14"/>
                    <a:pt x="335" y="1"/>
                  </a:cubicBezTo>
                  <a:cubicBezTo>
                    <a:pt x="331" y="0"/>
                    <a:pt x="327" y="0"/>
                    <a:pt x="323" y="0"/>
                  </a:cubicBezTo>
                  <a:close/>
                </a:path>
              </a:pathLst>
            </a:custGeom>
            <a:solidFill>
              <a:srgbClr val="2E23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9" name="Google Shape;2099;p41"/>
            <p:cNvSpPr/>
            <p:nvPr/>
          </p:nvSpPr>
          <p:spPr>
            <a:xfrm>
              <a:off x="2927375" y="-158725"/>
              <a:ext cx="42900" cy="24575"/>
            </a:xfrm>
            <a:custGeom>
              <a:avLst/>
              <a:gdLst/>
              <a:ahLst/>
              <a:cxnLst/>
              <a:rect l="l" t="t" r="r" b="b"/>
              <a:pathLst>
                <a:path w="1716" h="983" extrusionOk="0">
                  <a:moveTo>
                    <a:pt x="1144" y="0"/>
                  </a:moveTo>
                  <a:cubicBezTo>
                    <a:pt x="1046" y="0"/>
                    <a:pt x="932" y="19"/>
                    <a:pt x="800" y="66"/>
                  </a:cubicBezTo>
                  <a:cubicBezTo>
                    <a:pt x="52" y="337"/>
                    <a:pt x="0" y="982"/>
                    <a:pt x="0" y="982"/>
                  </a:cubicBezTo>
                  <a:cubicBezTo>
                    <a:pt x="0" y="982"/>
                    <a:pt x="1161" y="466"/>
                    <a:pt x="1715" y="440"/>
                  </a:cubicBezTo>
                  <a:cubicBezTo>
                    <a:pt x="1715" y="440"/>
                    <a:pt x="1610" y="0"/>
                    <a:pt x="1144" y="0"/>
                  </a:cubicBezTo>
                  <a:close/>
                </a:path>
              </a:pathLst>
            </a:custGeom>
            <a:solidFill>
              <a:srgbClr val="E25B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0" name="Google Shape;2100;p41"/>
            <p:cNvSpPr/>
            <p:nvPr/>
          </p:nvSpPr>
          <p:spPr>
            <a:xfrm>
              <a:off x="2943800" y="-132900"/>
              <a:ext cx="13575" cy="24550"/>
            </a:xfrm>
            <a:custGeom>
              <a:avLst/>
              <a:gdLst/>
              <a:ahLst/>
              <a:cxnLst/>
              <a:rect l="l" t="t" r="r" b="b"/>
              <a:pathLst>
                <a:path w="543" h="982" extrusionOk="0">
                  <a:moveTo>
                    <a:pt x="325" y="0"/>
                  </a:moveTo>
                  <a:cubicBezTo>
                    <a:pt x="200" y="0"/>
                    <a:pt x="77" y="202"/>
                    <a:pt x="40" y="465"/>
                  </a:cubicBezTo>
                  <a:cubicBezTo>
                    <a:pt x="1" y="736"/>
                    <a:pt x="78" y="968"/>
                    <a:pt x="207" y="981"/>
                  </a:cubicBezTo>
                  <a:cubicBezTo>
                    <a:pt x="211" y="981"/>
                    <a:pt x="215" y="981"/>
                    <a:pt x="220" y="981"/>
                  </a:cubicBezTo>
                  <a:cubicBezTo>
                    <a:pt x="345" y="981"/>
                    <a:pt x="479" y="792"/>
                    <a:pt x="504" y="529"/>
                  </a:cubicBezTo>
                  <a:cubicBezTo>
                    <a:pt x="543" y="259"/>
                    <a:pt x="465" y="26"/>
                    <a:pt x="336" y="1"/>
                  </a:cubicBezTo>
                  <a:cubicBezTo>
                    <a:pt x="332" y="0"/>
                    <a:pt x="329" y="0"/>
                    <a:pt x="325" y="0"/>
                  </a:cubicBezTo>
                  <a:close/>
                </a:path>
              </a:pathLst>
            </a:custGeom>
            <a:solidFill>
              <a:srgbClr val="2E23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01" name="Google Shape;2101;p41"/>
          <p:cNvGrpSpPr/>
          <p:nvPr/>
        </p:nvGrpSpPr>
        <p:grpSpPr>
          <a:xfrm rot="-121785">
            <a:off x="7511338" y="2261674"/>
            <a:ext cx="1225198" cy="1823688"/>
            <a:chOff x="3990700" y="-383100"/>
            <a:chExt cx="575525" cy="856700"/>
          </a:xfrm>
        </p:grpSpPr>
        <p:sp>
          <p:nvSpPr>
            <p:cNvPr id="2102" name="Google Shape;2102;p41"/>
            <p:cNvSpPr/>
            <p:nvPr/>
          </p:nvSpPr>
          <p:spPr>
            <a:xfrm>
              <a:off x="3990700" y="-383100"/>
              <a:ext cx="575525" cy="856700"/>
            </a:xfrm>
            <a:custGeom>
              <a:avLst/>
              <a:gdLst/>
              <a:ahLst/>
              <a:cxnLst/>
              <a:rect l="l" t="t" r="r" b="b"/>
              <a:pathLst>
                <a:path w="23021" h="34268" extrusionOk="0">
                  <a:moveTo>
                    <a:pt x="13064" y="1"/>
                  </a:moveTo>
                  <a:cubicBezTo>
                    <a:pt x="11878" y="1"/>
                    <a:pt x="10885" y="285"/>
                    <a:pt x="10240" y="826"/>
                  </a:cubicBezTo>
                  <a:cubicBezTo>
                    <a:pt x="8873" y="891"/>
                    <a:pt x="7235" y="1652"/>
                    <a:pt x="6474" y="3599"/>
                  </a:cubicBezTo>
                  <a:cubicBezTo>
                    <a:pt x="6461" y="3638"/>
                    <a:pt x="6449" y="3676"/>
                    <a:pt x="6436" y="3715"/>
                  </a:cubicBezTo>
                  <a:cubicBezTo>
                    <a:pt x="5971" y="4979"/>
                    <a:pt x="5971" y="6217"/>
                    <a:pt x="6113" y="7184"/>
                  </a:cubicBezTo>
                  <a:cubicBezTo>
                    <a:pt x="6075" y="7210"/>
                    <a:pt x="6036" y="7236"/>
                    <a:pt x="5997" y="7262"/>
                  </a:cubicBezTo>
                  <a:cubicBezTo>
                    <a:pt x="5791" y="6849"/>
                    <a:pt x="5417" y="6630"/>
                    <a:pt x="5082" y="6565"/>
                  </a:cubicBezTo>
                  <a:cubicBezTo>
                    <a:pt x="4991" y="6540"/>
                    <a:pt x="4901" y="6540"/>
                    <a:pt x="4811" y="6540"/>
                  </a:cubicBezTo>
                  <a:lnTo>
                    <a:pt x="4656" y="6540"/>
                  </a:lnTo>
                  <a:cubicBezTo>
                    <a:pt x="4385" y="6178"/>
                    <a:pt x="3985" y="5843"/>
                    <a:pt x="3405" y="5843"/>
                  </a:cubicBezTo>
                  <a:cubicBezTo>
                    <a:pt x="3340" y="5843"/>
                    <a:pt x="3276" y="5856"/>
                    <a:pt x="3211" y="5856"/>
                  </a:cubicBezTo>
                  <a:cubicBezTo>
                    <a:pt x="2979" y="5895"/>
                    <a:pt x="2760" y="5985"/>
                    <a:pt x="2567" y="6140"/>
                  </a:cubicBezTo>
                  <a:lnTo>
                    <a:pt x="2528" y="6140"/>
                  </a:lnTo>
                  <a:cubicBezTo>
                    <a:pt x="2309" y="6140"/>
                    <a:pt x="2089" y="6191"/>
                    <a:pt x="1883" y="6294"/>
                  </a:cubicBezTo>
                  <a:cubicBezTo>
                    <a:pt x="1819" y="6333"/>
                    <a:pt x="1509" y="6527"/>
                    <a:pt x="1329" y="6901"/>
                  </a:cubicBezTo>
                  <a:cubicBezTo>
                    <a:pt x="1122" y="6991"/>
                    <a:pt x="942" y="7120"/>
                    <a:pt x="800" y="7300"/>
                  </a:cubicBezTo>
                  <a:cubicBezTo>
                    <a:pt x="800" y="7300"/>
                    <a:pt x="800" y="7313"/>
                    <a:pt x="787" y="7313"/>
                  </a:cubicBezTo>
                  <a:cubicBezTo>
                    <a:pt x="606" y="7558"/>
                    <a:pt x="490" y="7881"/>
                    <a:pt x="503" y="8255"/>
                  </a:cubicBezTo>
                  <a:cubicBezTo>
                    <a:pt x="490" y="8268"/>
                    <a:pt x="490" y="8281"/>
                    <a:pt x="477" y="8293"/>
                  </a:cubicBezTo>
                  <a:cubicBezTo>
                    <a:pt x="232" y="8693"/>
                    <a:pt x="0" y="9493"/>
                    <a:pt x="1148" y="10460"/>
                  </a:cubicBezTo>
                  <a:cubicBezTo>
                    <a:pt x="1148" y="10460"/>
                    <a:pt x="1161" y="10473"/>
                    <a:pt x="1161" y="10473"/>
                  </a:cubicBezTo>
                  <a:cubicBezTo>
                    <a:pt x="1303" y="10576"/>
                    <a:pt x="1432" y="10679"/>
                    <a:pt x="1535" y="10757"/>
                  </a:cubicBezTo>
                  <a:cubicBezTo>
                    <a:pt x="1574" y="10834"/>
                    <a:pt x="1625" y="10911"/>
                    <a:pt x="1690" y="10989"/>
                  </a:cubicBezTo>
                  <a:cubicBezTo>
                    <a:pt x="1922" y="11311"/>
                    <a:pt x="2231" y="11569"/>
                    <a:pt x="2580" y="11711"/>
                  </a:cubicBezTo>
                  <a:cubicBezTo>
                    <a:pt x="2592" y="11724"/>
                    <a:pt x="2605" y="11737"/>
                    <a:pt x="2605" y="11750"/>
                  </a:cubicBezTo>
                  <a:cubicBezTo>
                    <a:pt x="3083" y="12317"/>
                    <a:pt x="3482" y="12794"/>
                    <a:pt x="3882" y="13220"/>
                  </a:cubicBezTo>
                  <a:cubicBezTo>
                    <a:pt x="3908" y="13246"/>
                    <a:pt x="3934" y="13284"/>
                    <a:pt x="3959" y="13323"/>
                  </a:cubicBezTo>
                  <a:lnTo>
                    <a:pt x="4308" y="13813"/>
                  </a:lnTo>
                  <a:cubicBezTo>
                    <a:pt x="4372" y="13891"/>
                    <a:pt x="4437" y="13968"/>
                    <a:pt x="4514" y="14032"/>
                  </a:cubicBezTo>
                  <a:cubicBezTo>
                    <a:pt x="4553" y="14136"/>
                    <a:pt x="4604" y="14252"/>
                    <a:pt x="4682" y="14355"/>
                  </a:cubicBezTo>
                  <a:lnTo>
                    <a:pt x="5107" y="14922"/>
                  </a:lnTo>
                  <a:cubicBezTo>
                    <a:pt x="5339" y="15232"/>
                    <a:pt x="5701" y="15399"/>
                    <a:pt x="6075" y="15399"/>
                  </a:cubicBezTo>
                  <a:cubicBezTo>
                    <a:pt x="6126" y="15399"/>
                    <a:pt x="6178" y="15399"/>
                    <a:pt x="6242" y="15387"/>
                  </a:cubicBezTo>
                  <a:cubicBezTo>
                    <a:pt x="6281" y="15387"/>
                    <a:pt x="6320" y="15387"/>
                    <a:pt x="6345" y="15374"/>
                  </a:cubicBezTo>
                  <a:cubicBezTo>
                    <a:pt x="6449" y="15438"/>
                    <a:pt x="6552" y="15503"/>
                    <a:pt x="6655" y="15567"/>
                  </a:cubicBezTo>
                  <a:lnTo>
                    <a:pt x="6810" y="15670"/>
                  </a:lnTo>
                  <a:cubicBezTo>
                    <a:pt x="7003" y="15786"/>
                    <a:pt x="7197" y="15915"/>
                    <a:pt x="7416" y="16044"/>
                  </a:cubicBezTo>
                  <a:cubicBezTo>
                    <a:pt x="7454" y="16070"/>
                    <a:pt x="7493" y="16083"/>
                    <a:pt x="7519" y="16109"/>
                  </a:cubicBezTo>
                  <a:cubicBezTo>
                    <a:pt x="7313" y="17218"/>
                    <a:pt x="7106" y="18366"/>
                    <a:pt x="6977" y="19036"/>
                  </a:cubicBezTo>
                  <a:cubicBezTo>
                    <a:pt x="6977" y="19036"/>
                    <a:pt x="6874" y="19526"/>
                    <a:pt x="6874" y="19539"/>
                  </a:cubicBezTo>
                  <a:lnTo>
                    <a:pt x="4849" y="24479"/>
                  </a:lnTo>
                  <a:cubicBezTo>
                    <a:pt x="4643" y="24994"/>
                    <a:pt x="4798" y="25575"/>
                    <a:pt x="5236" y="25897"/>
                  </a:cubicBezTo>
                  <a:lnTo>
                    <a:pt x="5675" y="26232"/>
                  </a:lnTo>
                  <a:lnTo>
                    <a:pt x="6281" y="26697"/>
                  </a:lnTo>
                  <a:cubicBezTo>
                    <a:pt x="6345" y="26735"/>
                    <a:pt x="6397" y="26774"/>
                    <a:pt x="6461" y="26800"/>
                  </a:cubicBezTo>
                  <a:cubicBezTo>
                    <a:pt x="6719" y="26929"/>
                    <a:pt x="6990" y="27045"/>
                    <a:pt x="7274" y="27122"/>
                  </a:cubicBezTo>
                  <a:lnTo>
                    <a:pt x="7300" y="27122"/>
                  </a:lnTo>
                  <a:cubicBezTo>
                    <a:pt x="7403" y="27148"/>
                    <a:pt x="7506" y="27174"/>
                    <a:pt x="7609" y="27200"/>
                  </a:cubicBezTo>
                  <a:lnTo>
                    <a:pt x="7635" y="27380"/>
                  </a:lnTo>
                  <a:cubicBezTo>
                    <a:pt x="7635" y="27419"/>
                    <a:pt x="7777" y="28438"/>
                    <a:pt x="7957" y="29457"/>
                  </a:cubicBezTo>
                  <a:cubicBezTo>
                    <a:pt x="8022" y="29831"/>
                    <a:pt x="8086" y="30192"/>
                    <a:pt x="8151" y="30514"/>
                  </a:cubicBezTo>
                  <a:lnTo>
                    <a:pt x="8086" y="30540"/>
                  </a:lnTo>
                  <a:cubicBezTo>
                    <a:pt x="7222" y="30940"/>
                    <a:pt x="6320" y="31468"/>
                    <a:pt x="6178" y="32358"/>
                  </a:cubicBezTo>
                  <a:cubicBezTo>
                    <a:pt x="6126" y="32694"/>
                    <a:pt x="6178" y="33042"/>
                    <a:pt x="6358" y="33338"/>
                  </a:cubicBezTo>
                  <a:cubicBezTo>
                    <a:pt x="6823" y="34164"/>
                    <a:pt x="7880" y="34267"/>
                    <a:pt x="8834" y="34267"/>
                  </a:cubicBezTo>
                  <a:cubicBezTo>
                    <a:pt x="9944" y="34267"/>
                    <a:pt x="11633" y="34061"/>
                    <a:pt x="12278" y="33764"/>
                  </a:cubicBezTo>
                  <a:cubicBezTo>
                    <a:pt x="12342" y="33738"/>
                    <a:pt x="12381" y="33700"/>
                    <a:pt x="12420" y="33687"/>
                  </a:cubicBezTo>
                  <a:cubicBezTo>
                    <a:pt x="12910" y="33377"/>
                    <a:pt x="13181" y="32848"/>
                    <a:pt x="13129" y="32268"/>
                  </a:cubicBezTo>
                  <a:cubicBezTo>
                    <a:pt x="13129" y="32255"/>
                    <a:pt x="13129" y="32242"/>
                    <a:pt x="13129" y="32229"/>
                  </a:cubicBezTo>
                  <a:cubicBezTo>
                    <a:pt x="13090" y="31817"/>
                    <a:pt x="12897" y="31378"/>
                    <a:pt x="12562" y="30901"/>
                  </a:cubicBezTo>
                  <a:cubicBezTo>
                    <a:pt x="12536" y="30579"/>
                    <a:pt x="12484" y="30063"/>
                    <a:pt x="12433" y="29508"/>
                  </a:cubicBezTo>
                  <a:lnTo>
                    <a:pt x="12433" y="29508"/>
                  </a:lnTo>
                  <a:cubicBezTo>
                    <a:pt x="12871" y="29869"/>
                    <a:pt x="13348" y="30166"/>
                    <a:pt x="13864" y="30385"/>
                  </a:cubicBezTo>
                  <a:cubicBezTo>
                    <a:pt x="14096" y="30488"/>
                    <a:pt x="14341" y="30592"/>
                    <a:pt x="14586" y="30669"/>
                  </a:cubicBezTo>
                  <a:cubicBezTo>
                    <a:pt x="14586" y="30759"/>
                    <a:pt x="14586" y="30849"/>
                    <a:pt x="14599" y="30927"/>
                  </a:cubicBezTo>
                  <a:cubicBezTo>
                    <a:pt x="14677" y="32333"/>
                    <a:pt x="15063" y="33184"/>
                    <a:pt x="15773" y="33558"/>
                  </a:cubicBezTo>
                  <a:cubicBezTo>
                    <a:pt x="15876" y="33609"/>
                    <a:pt x="15979" y="33648"/>
                    <a:pt x="16095" y="33687"/>
                  </a:cubicBezTo>
                  <a:cubicBezTo>
                    <a:pt x="16237" y="33712"/>
                    <a:pt x="16366" y="33738"/>
                    <a:pt x="16508" y="33738"/>
                  </a:cubicBezTo>
                  <a:lnTo>
                    <a:pt x="16598" y="33738"/>
                  </a:lnTo>
                  <a:cubicBezTo>
                    <a:pt x="16637" y="33738"/>
                    <a:pt x="16701" y="33725"/>
                    <a:pt x="16766" y="33712"/>
                  </a:cubicBezTo>
                  <a:cubicBezTo>
                    <a:pt x="17514" y="33596"/>
                    <a:pt x="18455" y="33029"/>
                    <a:pt x="19036" y="29676"/>
                  </a:cubicBezTo>
                  <a:cubicBezTo>
                    <a:pt x="19100" y="29302"/>
                    <a:pt x="19255" y="28373"/>
                    <a:pt x="19203" y="27870"/>
                  </a:cubicBezTo>
                  <a:lnTo>
                    <a:pt x="19203" y="27857"/>
                  </a:lnTo>
                  <a:cubicBezTo>
                    <a:pt x="19165" y="27445"/>
                    <a:pt x="18971" y="27084"/>
                    <a:pt x="18662" y="26826"/>
                  </a:cubicBezTo>
                  <a:cubicBezTo>
                    <a:pt x="18546" y="26723"/>
                    <a:pt x="18404" y="26645"/>
                    <a:pt x="18262" y="26581"/>
                  </a:cubicBezTo>
                  <a:cubicBezTo>
                    <a:pt x="18197" y="26555"/>
                    <a:pt x="18133" y="26542"/>
                    <a:pt x="18068" y="26516"/>
                  </a:cubicBezTo>
                  <a:cubicBezTo>
                    <a:pt x="17927" y="26478"/>
                    <a:pt x="17772" y="26465"/>
                    <a:pt x="17604" y="26465"/>
                  </a:cubicBezTo>
                  <a:cubicBezTo>
                    <a:pt x="17501" y="26465"/>
                    <a:pt x="17385" y="26465"/>
                    <a:pt x="17269" y="26490"/>
                  </a:cubicBezTo>
                  <a:cubicBezTo>
                    <a:pt x="17101" y="26503"/>
                    <a:pt x="16921" y="26542"/>
                    <a:pt x="16701" y="26606"/>
                  </a:cubicBezTo>
                  <a:cubicBezTo>
                    <a:pt x="16688" y="26619"/>
                    <a:pt x="16688" y="26619"/>
                    <a:pt x="16676" y="26619"/>
                  </a:cubicBezTo>
                  <a:cubicBezTo>
                    <a:pt x="16624" y="26606"/>
                    <a:pt x="16572" y="26581"/>
                    <a:pt x="16534" y="26568"/>
                  </a:cubicBezTo>
                  <a:cubicBezTo>
                    <a:pt x="16946" y="26284"/>
                    <a:pt x="17140" y="25755"/>
                    <a:pt x="16998" y="25265"/>
                  </a:cubicBezTo>
                  <a:lnTo>
                    <a:pt x="15876" y="21267"/>
                  </a:lnTo>
                  <a:lnTo>
                    <a:pt x="15541" y="20055"/>
                  </a:lnTo>
                  <a:cubicBezTo>
                    <a:pt x="15528" y="19978"/>
                    <a:pt x="15515" y="19875"/>
                    <a:pt x="15502" y="19733"/>
                  </a:cubicBezTo>
                  <a:lnTo>
                    <a:pt x="15502" y="19733"/>
                  </a:lnTo>
                  <a:cubicBezTo>
                    <a:pt x="15799" y="19875"/>
                    <a:pt x="16121" y="19978"/>
                    <a:pt x="16456" y="20029"/>
                  </a:cubicBezTo>
                  <a:cubicBezTo>
                    <a:pt x="16611" y="20055"/>
                    <a:pt x="16779" y="20068"/>
                    <a:pt x="16933" y="20068"/>
                  </a:cubicBezTo>
                  <a:cubicBezTo>
                    <a:pt x="17927" y="20068"/>
                    <a:pt x="18752" y="19565"/>
                    <a:pt x="19306" y="19230"/>
                  </a:cubicBezTo>
                  <a:cubicBezTo>
                    <a:pt x="19435" y="19152"/>
                    <a:pt x="19564" y="19075"/>
                    <a:pt x="19693" y="18998"/>
                  </a:cubicBezTo>
                  <a:cubicBezTo>
                    <a:pt x="19771" y="18946"/>
                    <a:pt x="19848" y="18894"/>
                    <a:pt x="19925" y="18843"/>
                  </a:cubicBezTo>
                  <a:cubicBezTo>
                    <a:pt x="20261" y="18817"/>
                    <a:pt x="20609" y="18701"/>
                    <a:pt x="20906" y="18507"/>
                  </a:cubicBezTo>
                  <a:cubicBezTo>
                    <a:pt x="20983" y="18469"/>
                    <a:pt x="21047" y="18417"/>
                    <a:pt x="21099" y="18366"/>
                  </a:cubicBezTo>
                  <a:cubicBezTo>
                    <a:pt x="21215" y="18340"/>
                    <a:pt x="21344" y="18314"/>
                    <a:pt x="21473" y="18275"/>
                  </a:cubicBezTo>
                  <a:cubicBezTo>
                    <a:pt x="22905" y="17850"/>
                    <a:pt x="22930" y="16947"/>
                    <a:pt x="22866" y="16573"/>
                  </a:cubicBezTo>
                  <a:cubicBezTo>
                    <a:pt x="23008" y="16263"/>
                    <a:pt x="23021" y="15941"/>
                    <a:pt x="22956" y="15657"/>
                  </a:cubicBezTo>
                  <a:cubicBezTo>
                    <a:pt x="22930" y="15554"/>
                    <a:pt x="22866" y="15335"/>
                    <a:pt x="22685" y="15116"/>
                  </a:cubicBezTo>
                  <a:cubicBezTo>
                    <a:pt x="22672" y="14755"/>
                    <a:pt x="22505" y="14484"/>
                    <a:pt x="22453" y="14393"/>
                  </a:cubicBezTo>
                  <a:cubicBezTo>
                    <a:pt x="22311" y="14187"/>
                    <a:pt x="22131" y="14032"/>
                    <a:pt x="21912" y="13929"/>
                  </a:cubicBezTo>
                  <a:cubicBezTo>
                    <a:pt x="21808" y="13723"/>
                    <a:pt x="21641" y="13542"/>
                    <a:pt x="21447" y="13426"/>
                  </a:cubicBezTo>
                  <a:cubicBezTo>
                    <a:pt x="21241" y="13297"/>
                    <a:pt x="20996" y="13220"/>
                    <a:pt x="20751" y="13207"/>
                  </a:cubicBezTo>
                  <a:cubicBezTo>
                    <a:pt x="20351" y="12575"/>
                    <a:pt x="19900" y="12072"/>
                    <a:pt x="19358" y="11647"/>
                  </a:cubicBezTo>
                  <a:cubicBezTo>
                    <a:pt x="19461" y="11427"/>
                    <a:pt x="19539" y="11182"/>
                    <a:pt x="19564" y="10924"/>
                  </a:cubicBezTo>
                  <a:cubicBezTo>
                    <a:pt x="19629" y="10318"/>
                    <a:pt x="19435" y="9751"/>
                    <a:pt x="19036" y="9299"/>
                  </a:cubicBezTo>
                  <a:cubicBezTo>
                    <a:pt x="19023" y="9286"/>
                    <a:pt x="19010" y="9274"/>
                    <a:pt x="18997" y="9261"/>
                  </a:cubicBezTo>
                  <a:cubicBezTo>
                    <a:pt x="19216" y="8835"/>
                    <a:pt x="19371" y="8371"/>
                    <a:pt x="19474" y="7907"/>
                  </a:cubicBezTo>
                  <a:cubicBezTo>
                    <a:pt x="19822" y="6294"/>
                    <a:pt x="19487" y="4592"/>
                    <a:pt x="18481" y="2825"/>
                  </a:cubicBezTo>
                  <a:cubicBezTo>
                    <a:pt x="17282" y="736"/>
                    <a:pt x="14818" y="1"/>
                    <a:pt x="1306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3810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3" name="Google Shape;2103;p41"/>
            <p:cNvSpPr/>
            <p:nvPr/>
          </p:nvSpPr>
          <p:spPr>
            <a:xfrm>
              <a:off x="4384350" y="303175"/>
              <a:ext cx="57425" cy="121525"/>
            </a:xfrm>
            <a:custGeom>
              <a:avLst/>
              <a:gdLst/>
              <a:ahLst/>
              <a:cxnLst/>
              <a:rect l="l" t="t" r="r" b="b"/>
              <a:pathLst>
                <a:path w="2297" h="4861" extrusionOk="0">
                  <a:moveTo>
                    <a:pt x="1829" y="0"/>
                  </a:moveTo>
                  <a:cubicBezTo>
                    <a:pt x="1771" y="0"/>
                    <a:pt x="1710" y="7"/>
                    <a:pt x="1652" y="20"/>
                  </a:cubicBezTo>
                  <a:cubicBezTo>
                    <a:pt x="1536" y="32"/>
                    <a:pt x="1407" y="58"/>
                    <a:pt x="1291" y="97"/>
                  </a:cubicBezTo>
                  <a:cubicBezTo>
                    <a:pt x="1110" y="149"/>
                    <a:pt x="968" y="213"/>
                    <a:pt x="917" y="239"/>
                  </a:cubicBezTo>
                  <a:lnTo>
                    <a:pt x="891" y="239"/>
                  </a:lnTo>
                  <a:cubicBezTo>
                    <a:pt x="891" y="239"/>
                    <a:pt x="697" y="651"/>
                    <a:pt x="478" y="1051"/>
                  </a:cubicBezTo>
                  <a:cubicBezTo>
                    <a:pt x="272" y="1451"/>
                    <a:pt x="53" y="1838"/>
                    <a:pt x="53" y="1838"/>
                  </a:cubicBezTo>
                  <a:cubicBezTo>
                    <a:pt x="53" y="1838"/>
                    <a:pt x="1" y="2354"/>
                    <a:pt x="14" y="2960"/>
                  </a:cubicBezTo>
                  <a:cubicBezTo>
                    <a:pt x="14" y="3037"/>
                    <a:pt x="14" y="3115"/>
                    <a:pt x="27" y="3192"/>
                  </a:cubicBezTo>
                  <a:cubicBezTo>
                    <a:pt x="65" y="3901"/>
                    <a:pt x="220" y="4649"/>
                    <a:pt x="556" y="4817"/>
                  </a:cubicBezTo>
                  <a:cubicBezTo>
                    <a:pt x="614" y="4846"/>
                    <a:pt x="672" y="4861"/>
                    <a:pt x="735" y="4861"/>
                  </a:cubicBezTo>
                  <a:cubicBezTo>
                    <a:pt x="756" y="4861"/>
                    <a:pt x="778" y="4859"/>
                    <a:pt x="801" y="4856"/>
                  </a:cubicBezTo>
                  <a:lnTo>
                    <a:pt x="788" y="4856"/>
                  </a:lnTo>
                  <a:cubicBezTo>
                    <a:pt x="1678" y="4714"/>
                    <a:pt x="2297" y="1000"/>
                    <a:pt x="2232" y="316"/>
                  </a:cubicBezTo>
                  <a:cubicBezTo>
                    <a:pt x="2206" y="149"/>
                    <a:pt x="2116" y="58"/>
                    <a:pt x="1987" y="20"/>
                  </a:cubicBezTo>
                  <a:cubicBezTo>
                    <a:pt x="1942" y="7"/>
                    <a:pt x="1887" y="0"/>
                    <a:pt x="182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4" name="Google Shape;2104;p41"/>
            <p:cNvSpPr/>
            <p:nvPr/>
          </p:nvSpPr>
          <p:spPr>
            <a:xfrm>
              <a:off x="4398225" y="303650"/>
              <a:ext cx="43550" cy="121050"/>
            </a:xfrm>
            <a:custGeom>
              <a:avLst/>
              <a:gdLst/>
              <a:ahLst/>
              <a:cxnLst/>
              <a:rect l="l" t="t" r="r" b="b"/>
              <a:pathLst>
                <a:path w="1742" h="4842" extrusionOk="0">
                  <a:moveTo>
                    <a:pt x="1432" y="1"/>
                  </a:moveTo>
                  <a:cubicBezTo>
                    <a:pt x="1355" y="1239"/>
                    <a:pt x="1135" y="2283"/>
                    <a:pt x="852" y="3096"/>
                  </a:cubicBezTo>
                  <a:cubicBezTo>
                    <a:pt x="568" y="3908"/>
                    <a:pt x="233" y="4489"/>
                    <a:pt x="1" y="4798"/>
                  </a:cubicBezTo>
                  <a:cubicBezTo>
                    <a:pt x="59" y="4827"/>
                    <a:pt x="117" y="4842"/>
                    <a:pt x="175" y="4842"/>
                  </a:cubicBezTo>
                  <a:cubicBezTo>
                    <a:pt x="194" y="4842"/>
                    <a:pt x="213" y="4840"/>
                    <a:pt x="233" y="4837"/>
                  </a:cubicBezTo>
                  <a:cubicBezTo>
                    <a:pt x="1123" y="4695"/>
                    <a:pt x="1742" y="981"/>
                    <a:pt x="1677" y="297"/>
                  </a:cubicBezTo>
                  <a:cubicBezTo>
                    <a:pt x="1651" y="117"/>
                    <a:pt x="1561" y="39"/>
                    <a:pt x="143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5" name="Google Shape;2105;p41"/>
            <p:cNvSpPr/>
            <p:nvPr/>
          </p:nvSpPr>
          <p:spPr>
            <a:xfrm>
              <a:off x="4265400" y="222225"/>
              <a:ext cx="142525" cy="133350"/>
            </a:xfrm>
            <a:custGeom>
              <a:avLst/>
              <a:gdLst/>
              <a:ahLst/>
              <a:cxnLst/>
              <a:rect l="l" t="t" r="r" b="b"/>
              <a:pathLst>
                <a:path w="5701" h="5334" extrusionOk="0">
                  <a:moveTo>
                    <a:pt x="2529" y="1"/>
                  </a:moveTo>
                  <a:cubicBezTo>
                    <a:pt x="2516" y="1"/>
                    <a:pt x="2497" y="9"/>
                    <a:pt x="2463" y="21"/>
                  </a:cubicBezTo>
                  <a:cubicBezTo>
                    <a:pt x="2347" y="59"/>
                    <a:pt x="2218" y="85"/>
                    <a:pt x="2102" y="124"/>
                  </a:cubicBezTo>
                  <a:cubicBezTo>
                    <a:pt x="1393" y="317"/>
                    <a:pt x="697" y="511"/>
                    <a:pt x="0" y="704"/>
                  </a:cubicBezTo>
                  <a:cubicBezTo>
                    <a:pt x="206" y="1220"/>
                    <a:pt x="413" y="1736"/>
                    <a:pt x="671" y="2226"/>
                  </a:cubicBezTo>
                  <a:cubicBezTo>
                    <a:pt x="800" y="2471"/>
                    <a:pt x="942" y="2716"/>
                    <a:pt x="1096" y="2948"/>
                  </a:cubicBezTo>
                  <a:cubicBezTo>
                    <a:pt x="1664" y="3786"/>
                    <a:pt x="2399" y="4444"/>
                    <a:pt x="3340" y="4857"/>
                  </a:cubicBezTo>
                  <a:cubicBezTo>
                    <a:pt x="3805" y="5063"/>
                    <a:pt x="4295" y="5231"/>
                    <a:pt x="4798" y="5334"/>
                  </a:cubicBezTo>
                  <a:cubicBezTo>
                    <a:pt x="5017" y="5050"/>
                    <a:pt x="5210" y="4754"/>
                    <a:pt x="5365" y="4431"/>
                  </a:cubicBezTo>
                  <a:cubicBezTo>
                    <a:pt x="5443" y="4263"/>
                    <a:pt x="5507" y="4109"/>
                    <a:pt x="5559" y="3941"/>
                  </a:cubicBezTo>
                  <a:cubicBezTo>
                    <a:pt x="5571" y="3864"/>
                    <a:pt x="5597" y="3786"/>
                    <a:pt x="5623" y="3709"/>
                  </a:cubicBezTo>
                  <a:cubicBezTo>
                    <a:pt x="5636" y="3670"/>
                    <a:pt x="5700" y="3503"/>
                    <a:pt x="5675" y="3464"/>
                  </a:cubicBezTo>
                  <a:cubicBezTo>
                    <a:pt x="5662" y="3438"/>
                    <a:pt x="5559" y="3425"/>
                    <a:pt x="5533" y="3425"/>
                  </a:cubicBezTo>
                  <a:cubicBezTo>
                    <a:pt x="5455" y="3399"/>
                    <a:pt x="5365" y="3374"/>
                    <a:pt x="5288" y="3348"/>
                  </a:cubicBezTo>
                  <a:cubicBezTo>
                    <a:pt x="5120" y="3283"/>
                    <a:pt x="4952" y="3219"/>
                    <a:pt x="4785" y="3141"/>
                  </a:cubicBezTo>
                  <a:cubicBezTo>
                    <a:pt x="4424" y="2987"/>
                    <a:pt x="4075" y="2780"/>
                    <a:pt x="3792" y="2522"/>
                  </a:cubicBezTo>
                  <a:cubicBezTo>
                    <a:pt x="3689" y="2419"/>
                    <a:pt x="3585" y="2303"/>
                    <a:pt x="3495" y="2187"/>
                  </a:cubicBezTo>
                  <a:cubicBezTo>
                    <a:pt x="3237" y="1852"/>
                    <a:pt x="3057" y="1465"/>
                    <a:pt x="2902" y="1065"/>
                  </a:cubicBezTo>
                  <a:cubicBezTo>
                    <a:pt x="2773" y="730"/>
                    <a:pt x="2683" y="395"/>
                    <a:pt x="2567" y="59"/>
                  </a:cubicBezTo>
                  <a:cubicBezTo>
                    <a:pt x="2552" y="15"/>
                    <a:pt x="2546" y="1"/>
                    <a:pt x="2529" y="1"/>
                  </a:cubicBezTo>
                  <a:close/>
                </a:path>
              </a:pathLst>
            </a:custGeom>
            <a:solidFill>
              <a:srgbClr val="FAD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6" name="Google Shape;2106;p41"/>
            <p:cNvSpPr/>
            <p:nvPr/>
          </p:nvSpPr>
          <p:spPr>
            <a:xfrm>
              <a:off x="4265400" y="222225"/>
              <a:ext cx="87400" cy="61700"/>
            </a:xfrm>
            <a:custGeom>
              <a:avLst/>
              <a:gdLst/>
              <a:ahLst/>
              <a:cxnLst/>
              <a:rect l="l" t="t" r="r" b="b"/>
              <a:pathLst>
                <a:path w="3496" h="2468" extrusionOk="0">
                  <a:moveTo>
                    <a:pt x="2529" y="1"/>
                  </a:moveTo>
                  <a:cubicBezTo>
                    <a:pt x="2516" y="1"/>
                    <a:pt x="2497" y="9"/>
                    <a:pt x="2463" y="21"/>
                  </a:cubicBezTo>
                  <a:cubicBezTo>
                    <a:pt x="2347" y="59"/>
                    <a:pt x="2218" y="85"/>
                    <a:pt x="2102" y="124"/>
                  </a:cubicBezTo>
                  <a:cubicBezTo>
                    <a:pt x="1393" y="317"/>
                    <a:pt x="697" y="511"/>
                    <a:pt x="0" y="704"/>
                  </a:cubicBezTo>
                  <a:cubicBezTo>
                    <a:pt x="206" y="1220"/>
                    <a:pt x="413" y="1736"/>
                    <a:pt x="671" y="2226"/>
                  </a:cubicBezTo>
                  <a:cubicBezTo>
                    <a:pt x="1099" y="2387"/>
                    <a:pt x="1564" y="2468"/>
                    <a:pt x="2029" y="2468"/>
                  </a:cubicBezTo>
                  <a:cubicBezTo>
                    <a:pt x="2531" y="2468"/>
                    <a:pt x="3034" y="2374"/>
                    <a:pt x="3495" y="2187"/>
                  </a:cubicBezTo>
                  <a:cubicBezTo>
                    <a:pt x="3237" y="1852"/>
                    <a:pt x="3057" y="1465"/>
                    <a:pt x="2902" y="1065"/>
                  </a:cubicBezTo>
                  <a:cubicBezTo>
                    <a:pt x="2773" y="730"/>
                    <a:pt x="2683" y="395"/>
                    <a:pt x="2567" y="59"/>
                  </a:cubicBezTo>
                  <a:cubicBezTo>
                    <a:pt x="2552" y="15"/>
                    <a:pt x="2546" y="1"/>
                    <a:pt x="2529" y="1"/>
                  </a:cubicBezTo>
                  <a:close/>
                </a:path>
              </a:pathLst>
            </a:custGeom>
            <a:solidFill>
              <a:srgbClr val="EFB3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7" name="Google Shape;2107;p41"/>
            <p:cNvSpPr/>
            <p:nvPr/>
          </p:nvSpPr>
          <p:spPr>
            <a:xfrm>
              <a:off x="4087425" y="-141000"/>
              <a:ext cx="120600" cy="107425"/>
            </a:xfrm>
            <a:custGeom>
              <a:avLst/>
              <a:gdLst/>
              <a:ahLst/>
              <a:cxnLst/>
              <a:rect l="l" t="t" r="r" b="b"/>
              <a:pathLst>
                <a:path w="4824" h="4297" extrusionOk="0">
                  <a:moveTo>
                    <a:pt x="3591" y="1"/>
                  </a:moveTo>
                  <a:cubicBezTo>
                    <a:pt x="1895" y="1"/>
                    <a:pt x="887" y="519"/>
                    <a:pt x="0" y="1279"/>
                  </a:cubicBezTo>
                  <a:lnTo>
                    <a:pt x="219" y="1563"/>
                  </a:lnTo>
                  <a:cubicBezTo>
                    <a:pt x="645" y="1292"/>
                    <a:pt x="1058" y="1073"/>
                    <a:pt x="1548" y="892"/>
                  </a:cubicBezTo>
                  <a:lnTo>
                    <a:pt x="1548" y="892"/>
                  </a:lnTo>
                  <a:cubicBezTo>
                    <a:pt x="1187" y="1202"/>
                    <a:pt x="748" y="1524"/>
                    <a:pt x="477" y="1937"/>
                  </a:cubicBezTo>
                  <a:lnTo>
                    <a:pt x="813" y="2427"/>
                  </a:lnTo>
                  <a:cubicBezTo>
                    <a:pt x="1109" y="2143"/>
                    <a:pt x="1303" y="2014"/>
                    <a:pt x="1664" y="1756"/>
                  </a:cubicBezTo>
                  <a:lnTo>
                    <a:pt x="1664" y="1756"/>
                  </a:lnTo>
                  <a:cubicBezTo>
                    <a:pt x="1367" y="2091"/>
                    <a:pt x="1200" y="2375"/>
                    <a:pt x="1032" y="2711"/>
                  </a:cubicBezTo>
                  <a:lnTo>
                    <a:pt x="1393" y="3201"/>
                  </a:lnTo>
                  <a:cubicBezTo>
                    <a:pt x="1651" y="2852"/>
                    <a:pt x="1741" y="2749"/>
                    <a:pt x="2244" y="2427"/>
                  </a:cubicBezTo>
                  <a:lnTo>
                    <a:pt x="2244" y="2427"/>
                  </a:lnTo>
                  <a:cubicBezTo>
                    <a:pt x="1999" y="2943"/>
                    <a:pt x="1909" y="3123"/>
                    <a:pt x="1754" y="3729"/>
                  </a:cubicBezTo>
                  <a:lnTo>
                    <a:pt x="2180" y="4297"/>
                  </a:lnTo>
                  <a:cubicBezTo>
                    <a:pt x="2670" y="3020"/>
                    <a:pt x="3740" y="1589"/>
                    <a:pt x="4824" y="80"/>
                  </a:cubicBezTo>
                  <a:cubicBezTo>
                    <a:pt x="4375" y="26"/>
                    <a:pt x="3966" y="1"/>
                    <a:pt x="3591" y="1"/>
                  </a:cubicBezTo>
                  <a:close/>
                </a:path>
              </a:pathLst>
            </a:custGeom>
            <a:solidFill>
              <a:srgbClr val="F8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8" name="Google Shape;2108;p41"/>
            <p:cNvSpPr/>
            <p:nvPr/>
          </p:nvSpPr>
          <p:spPr>
            <a:xfrm>
              <a:off x="4381450" y="-103225"/>
              <a:ext cx="102875" cy="117050"/>
            </a:xfrm>
            <a:custGeom>
              <a:avLst/>
              <a:gdLst/>
              <a:ahLst/>
              <a:cxnLst/>
              <a:rect l="l" t="t" r="r" b="b"/>
              <a:pathLst>
                <a:path w="4115" h="4682" extrusionOk="0">
                  <a:moveTo>
                    <a:pt x="1" y="0"/>
                  </a:moveTo>
                  <a:lnTo>
                    <a:pt x="1" y="0"/>
                  </a:lnTo>
                  <a:cubicBezTo>
                    <a:pt x="568" y="1702"/>
                    <a:pt x="1136" y="3353"/>
                    <a:pt x="1226" y="4682"/>
                  </a:cubicBezTo>
                  <a:lnTo>
                    <a:pt x="1781" y="4269"/>
                  </a:lnTo>
                  <a:cubicBezTo>
                    <a:pt x="1819" y="3676"/>
                    <a:pt x="1781" y="3482"/>
                    <a:pt x="1716" y="2928"/>
                  </a:cubicBezTo>
                  <a:lnTo>
                    <a:pt x="1716" y="2928"/>
                  </a:lnTo>
                  <a:cubicBezTo>
                    <a:pt x="2090" y="3379"/>
                    <a:pt x="2129" y="3482"/>
                    <a:pt x="2271" y="3895"/>
                  </a:cubicBezTo>
                  <a:lnTo>
                    <a:pt x="2748" y="3547"/>
                  </a:lnTo>
                  <a:cubicBezTo>
                    <a:pt x="2696" y="3186"/>
                    <a:pt x="2619" y="2863"/>
                    <a:pt x="2451" y="2476"/>
                  </a:cubicBezTo>
                  <a:lnTo>
                    <a:pt x="2451" y="2476"/>
                  </a:lnTo>
                  <a:cubicBezTo>
                    <a:pt x="2696" y="2812"/>
                    <a:pt x="2851" y="2992"/>
                    <a:pt x="3032" y="3340"/>
                  </a:cubicBezTo>
                  <a:lnTo>
                    <a:pt x="3483" y="2992"/>
                  </a:lnTo>
                  <a:cubicBezTo>
                    <a:pt x="3354" y="2528"/>
                    <a:pt x="3045" y="2102"/>
                    <a:pt x="2799" y="1702"/>
                  </a:cubicBezTo>
                  <a:lnTo>
                    <a:pt x="2799" y="1702"/>
                  </a:lnTo>
                  <a:cubicBezTo>
                    <a:pt x="3212" y="2025"/>
                    <a:pt x="3522" y="2347"/>
                    <a:pt x="3831" y="2721"/>
                  </a:cubicBezTo>
                  <a:lnTo>
                    <a:pt x="4115" y="2515"/>
                  </a:lnTo>
                  <a:cubicBezTo>
                    <a:pt x="3393" y="1341"/>
                    <a:pt x="2387" y="439"/>
                    <a:pt x="1" y="0"/>
                  </a:cubicBezTo>
                  <a:close/>
                </a:path>
              </a:pathLst>
            </a:custGeom>
            <a:solidFill>
              <a:srgbClr val="F8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9" name="Google Shape;2109;p41"/>
            <p:cNvSpPr/>
            <p:nvPr/>
          </p:nvSpPr>
          <p:spPr>
            <a:xfrm>
              <a:off x="4173825" y="391025"/>
              <a:ext cx="114800" cy="47125"/>
            </a:xfrm>
            <a:custGeom>
              <a:avLst/>
              <a:gdLst/>
              <a:ahLst/>
              <a:cxnLst/>
              <a:rect l="l" t="t" r="r" b="b"/>
              <a:pathLst>
                <a:path w="4592" h="1885" extrusionOk="0">
                  <a:moveTo>
                    <a:pt x="2386" y="1"/>
                  </a:moveTo>
                  <a:cubicBezTo>
                    <a:pt x="2386" y="1"/>
                    <a:pt x="1806" y="194"/>
                    <a:pt x="1239" y="465"/>
                  </a:cubicBezTo>
                  <a:cubicBezTo>
                    <a:pt x="658" y="723"/>
                    <a:pt x="65" y="1071"/>
                    <a:pt x="13" y="1368"/>
                  </a:cubicBezTo>
                  <a:cubicBezTo>
                    <a:pt x="1" y="1432"/>
                    <a:pt x="13" y="1497"/>
                    <a:pt x="52" y="1561"/>
                  </a:cubicBezTo>
                  <a:cubicBezTo>
                    <a:pt x="191" y="1799"/>
                    <a:pt x="779" y="1884"/>
                    <a:pt x="1484" y="1884"/>
                  </a:cubicBezTo>
                  <a:cubicBezTo>
                    <a:pt x="2617" y="1884"/>
                    <a:pt x="4049" y="1663"/>
                    <a:pt x="4398" y="1497"/>
                  </a:cubicBezTo>
                  <a:cubicBezTo>
                    <a:pt x="4540" y="1432"/>
                    <a:pt x="4592" y="1316"/>
                    <a:pt x="4579" y="1174"/>
                  </a:cubicBezTo>
                  <a:cubicBezTo>
                    <a:pt x="4553" y="813"/>
                    <a:pt x="4140" y="297"/>
                    <a:pt x="4050" y="181"/>
                  </a:cubicBezTo>
                  <a:cubicBezTo>
                    <a:pt x="4037" y="168"/>
                    <a:pt x="4024" y="155"/>
                    <a:pt x="4024" y="155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0" name="Google Shape;2110;p41"/>
            <p:cNvSpPr/>
            <p:nvPr/>
          </p:nvSpPr>
          <p:spPr>
            <a:xfrm>
              <a:off x="4204775" y="391025"/>
              <a:ext cx="70325" cy="17075"/>
            </a:xfrm>
            <a:custGeom>
              <a:avLst/>
              <a:gdLst/>
              <a:ahLst/>
              <a:cxnLst/>
              <a:rect l="l" t="t" r="r" b="b"/>
              <a:pathLst>
                <a:path w="2813" h="683" extrusionOk="0">
                  <a:moveTo>
                    <a:pt x="1148" y="1"/>
                  </a:moveTo>
                  <a:cubicBezTo>
                    <a:pt x="1148" y="1"/>
                    <a:pt x="568" y="194"/>
                    <a:pt x="1" y="452"/>
                  </a:cubicBezTo>
                  <a:cubicBezTo>
                    <a:pt x="241" y="620"/>
                    <a:pt x="545" y="682"/>
                    <a:pt x="864" y="682"/>
                  </a:cubicBezTo>
                  <a:cubicBezTo>
                    <a:pt x="1744" y="682"/>
                    <a:pt x="2736" y="209"/>
                    <a:pt x="2812" y="181"/>
                  </a:cubicBezTo>
                  <a:cubicBezTo>
                    <a:pt x="2799" y="168"/>
                    <a:pt x="2786" y="155"/>
                    <a:pt x="2786" y="155"/>
                  </a:cubicBezTo>
                  <a:lnTo>
                    <a:pt x="1148" y="1"/>
                  </a:lnTo>
                  <a:close/>
                </a:path>
              </a:pathLst>
            </a:custGeom>
            <a:solidFill>
              <a:srgbClr val="FAD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1" name="Google Shape;2111;p41"/>
            <p:cNvSpPr/>
            <p:nvPr/>
          </p:nvSpPr>
          <p:spPr>
            <a:xfrm>
              <a:off x="4173825" y="420375"/>
              <a:ext cx="114800" cy="17700"/>
            </a:xfrm>
            <a:custGeom>
              <a:avLst/>
              <a:gdLst/>
              <a:ahLst/>
              <a:cxnLst/>
              <a:rect l="l" t="t" r="r" b="b"/>
              <a:pathLst>
                <a:path w="4592" h="708" extrusionOk="0">
                  <a:moveTo>
                    <a:pt x="4579" y="0"/>
                  </a:moveTo>
                  <a:cubicBezTo>
                    <a:pt x="3542" y="295"/>
                    <a:pt x="2613" y="388"/>
                    <a:pt x="1850" y="388"/>
                  </a:cubicBezTo>
                  <a:cubicBezTo>
                    <a:pt x="1010" y="388"/>
                    <a:pt x="372" y="275"/>
                    <a:pt x="13" y="194"/>
                  </a:cubicBezTo>
                  <a:lnTo>
                    <a:pt x="13" y="194"/>
                  </a:lnTo>
                  <a:cubicBezTo>
                    <a:pt x="1" y="258"/>
                    <a:pt x="13" y="323"/>
                    <a:pt x="52" y="374"/>
                  </a:cubicBezTo>
                  <a:cubicBezTo>
                    <a:pt x="192" y="619"/>
                    <a:pt x="792" y="707"/>
                    <a:pt x="1507" y="707"/>
                  </a:cubicBezTo>
                  <a:cubicBezTo>
                    <a:pt x="2636" y="707"/>
                    <a:pt x="4051" y="488"/>
                    <a:pt x="4398" y="323"/>
                  </a:cubicBezTo>
                  <a:cubicBezTo>
                    <a:pt x="4540" y="258"/>
                    <a:pt x="4592" y="129"/>
                    <a:pt x="457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2" name="Google Shape;2112;p41"/>
            <p:cNvSpPr/>
            <p:nvPr/>
          </p:nvSpPr>
          <p:spPr>
            <a:xfrm>
              <a:off x="4204125" y="237225"/>
              <a:ext cx="70975" cy="160125"/>
            </a:xfrm>
            <a:custGeom>
              <a:avLst/>
              <a:gdLst/>
              <a:ahLst/>
              <a:cxnLst/>
              <a:rect l="l" t="t" r="r" b="b"/>
              <a:pathLst>
                <a:path w="2839" h="6405" extrusionOk="0">
                  <a:moveTo>
                    <a:pt x="2412" y="1"/>
                  </a:moveTo>
                  <a:lnTo>
                    <a:pt x="1" y="14"/>
                  </a:lnTo>
                  <a:cubicBezTo>
                    <a:pt x="1" y="14"/>
                    <a:pt x="52" y="465"/>
                    <a:pt x="104" y="917"/>
                  </a:cubicBezTo>
                  <a:cubicBezTo>
                    <a:pt x="143" y="1265"/>
                    <a:pt x="181" y="1613"/>
                    <a:pt x="207" y="1755"/>
                  </a:cubicBezTo>
                  <a:cubicBezTo>
                    <a:pt x="207" y="1793"/>
                    <a:pt x="207" y="1819"/>
                    <a:pt x="207" y="1819"/>
                  </a:cubicBezTo>
                  <a:lnTo>
                    <a:pt x="207" y="1832"/>
                  </a:lnTo>
                  <a:lnTo>
                    <a:pt x="259" y="2180"/>
                  </a:lnTo>
                  <a:cubicBezTo>
                    <a:pt x="259" y="2180"/>
                    <a:pt x="401" y="3199"/>
                    <a:pt x="581" y="4218"/>
                  </a:cubicBezTo>
                  <a:cubicBezTo>
                    <a:pt x="749" y="5224"/>
                    <a:pt x="942" y="6230"/>
                    <a:pt x="942" y="6230"/>
                  </a:cubicBezTo>
                  <a:cubicBezTo>
                    <a:pt x="1392" y="6342"/>
                    <a:pt x="1766" y="6405"/>
                    <a:pt x="2141" y="6405"/>
                  </a:cubicBezTo>
                  <a:cubicBezTo>
                    <a:pt x="2368" y="6405"/>
                    <a:pt x="2595" y="6382"/>
                    <a:pt x="2838" y="6333"/>
                  </a:cubicBezTo>
                  <a:cubicBezTo>
                    <a:pt x="2838" y="6333"/>
                    <a:pt x="2722" y="5237"/>
                    <a:pt x="2632" y="4179"/>
                  </a:cubicBezTo>
                  <a:cubicBezTo>
                    <a:pt x="2541" y="3109"/>
                    <a:pt x="2490" y="2051"/>
                    <a:pt x="2490" y="2051"/>
                  </a:cubicBezTo>
                  <a:lnTo>
                    <a:pt x="2464" y="1703"/>
                  </a:lnTo>
                  <a:cubicBezTo>
                    <a:pt x="2464" y="1703"/>
                    <a:pt x="2464" y="1484"/>
                    <a:pt x="2451" y="1213"/>
                  </a:cubicBezTo>
                  <a:cubicBezTo>
                    <a:pt x="2451" y="1097"/>
                    <a:pt x="2438" y="981"/>
                    <a:pt x="2438" y="852"/>
                  </a:cubicBezTo>
                  <a:cubicBezTo>
                    <a:pt x="2425" y="426"/>
                    <a:pt x="2412" y="1"/>
                    <a:pt x="2412" y="1"/>
                  </a:cubicBezTo>
                  <a:close/>
                </a:path>
              </a:pathLst>
            </a:custGeom>
            <a:solidFill>
              <a:srgbClr val="FAD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3" name="Google Shape;2113;p41"/>
            <p:cNvSpPr/>
            <p:nvPr/>
          </p:nvSpPr>
          <p:spPr>
            <a:xfrm>
              <a:off x="4204125" y="237225"/>
              <a:ext cx="61300" cy="43875"/>
            </a:xfrm>
            <a:custGeom>
              <a:avLst/>
              <a:gdLst/>
              <a:ahLst/>
              <a:cxnLst/>
              <a:rect l="l" t="t" r="r" b="b"/>
              <a:pathLst>
                <a:path w="2452" h="1755" extrusionOk="0">
                  <a:moveTo>
                    <a:pt x="2412" y="1"/>
                  </a:moveTo>
                  <a:lnTo>
                    <a:pt x="1" y="14"/>
                  </a:lnTo>
                  <a:cubicBezTo>
                    <a:pt x="1" y="14"/>
                    <a:pt x="52" y="465"/>
                    <a:pt x="104" y="917"/>
                  </a:cubicBezTo>
                  <a:cubicBezTo>
                    <a:pt x="143" y="1265"/>
                    <a:pt x="181" y="1600"/>
                    <a:pt x="207" y="1755"/>
                  </a:cubicBezTo>
                  <a:cubicBezTo>
                    <a:pt x="633" y="1729"/>
                    <a:pt x="1071" y="1639"/>
                    <a:pt x="1484" y="1484"/>
                  </a:cubicBezTo>
                  <a:cubicBezTo>
                    <a:pt x="1793" y="1368"/>
                    <a:pt x="2116" y="1213"/>
                    <a:pt x="2451" y="1213"/>
                  </a:cubicBezTo>
                  <a:cubicBezTo>
                    <a:pt x="2451" y="1097"/>
                    <a:pt x="2438" y="981"/>
                    <a:pt x="2438" y="852"/>
                  </a:cubicBezTo>
                  <a:cubicBezTo>
                    <a:pt x="2425" y="426"/>
                    <a:pt x="2412" y="1"/>
                    <a:pt x="2412" y="1"/>
                  </a:cubicBezTo>
                  <a:close/>
                </a:path>
              </a:pathLst>
            </a:custGeom>
            <a:solidFill>
              <a:srgbClr val="EFB3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4" name="Google Shape;2114;p41"/>
            <p:cNvSpPr/>
            <p:nvPr/>
          </p:nvSpPr>
          <p:spPr>
            <a:xfrm>
              <a:off x="4456250" y="-28100"/>
              <a:ext cx="79350" cy="80700"/>
            </a:xfrm>
            <a:custGeom>
              <a:avLst/>
              <a:gdLst/>
              <a:ahLst/>
              <a:cxnLst/>
              <a:rect l="l" t="t" r="r" b="b"/>
              <a:pathLst>
                <a:path w="3174" h="3228" extrusionOk="0">
                  <a:moveTo>
                    <a:pt x="2046" y="1"/>
                  </a:moveTo>
                  <a:cubicBezTo>
                    <a:pt x="1867" y="1"/>
                    <a:pt x="1602" y="198"/>
                    <a:pt x="1355" y="413"/>
                  </a:cubicBezTo>
                  <a:cubicBezTo>
                    <a:pt x="1058" y="658"/>
                    <a:pt x="801" y="941"/>
                    <a:pt x="801" y="941"/>
                  </a:cubicBezTo>
                  <a:cubicBezTo>
                    <a:pt x="801" y="941"/>
                    <a:pt x="852" y="155"/>
                    <a:pt x="555" y="103"/>
                  </a:cubicBezTo>
                  <a:cubicBezTo>
                    <a:pt x="550" y="102"/>
                    <a:pt x="545" y="102"/>
                    <a:pt x="539" y="102"/>
                  </a:cubicBezTo>
                  <a:cubicBezTo>
                    <a:pt x="394" y="102"/>
                    <a:pt x="308" y="437"/>
                    <a:pt x="246" y="761"/>
                  </a:cubicBezTo>
                  <a:cubicBezTo>
                    <a:pt x="181" y="1109"/>
                    <a:pt x="156" y="1457"/>
                    <a:pt x="156" y="1457"/>
                  </a:cubicBezTo>
                  <a:cubicBezTo>
                    <a:pt x="1" y="1947"/>
                    <a:pt x="439" y="3044"/>
                    <a:pt x="955" y="3198"/>
                  </a:cubicBezTo>
                  <a:cubicBezTo>
                    <a:pt x="1020" y="3219"/>
                    <a:pt x="1083" y="3227"/>
                    <a:pt x="1145" y="3227"/>
                  </a:cubicBezTo>
                  <a:cubicBezTo>
                    <a:pt x="1319" y="3227"/>
                    <a:pt x="1480" y="3158"/>
                    <a:pt x="1613" y="3082"/>
                  </a:cubicBezTo>
                  <a:cubicBezTo>
                    <a:pt x="1781" y="2966"/>
                    <a:pt x="1884" y="2837"/>
                    <a:pt x="1884" y="2837"/>
                  </a:cubicBezTo>
                  <a:cubicBezTo>
                    <a:pt x="1884" y="2837"/>
                    <a:pt x="2180" y="2799"/>
                    <a:pt x="2464" y="2708"/>
                  </a:cubicBezTo>
                  <a:cubicBezTo>
                    <a:pt x="2761" y="2618"/>
                    <a:pt x="3045" y="2502"/>
                    <a:pt x="3019" y="2347"/>
                  </a:cubicBezTo>
                  <a:cubicBezTo>
                    <a:pt x="2994" y="2164"/>
                    <a:pt x="2639" y="2131"/>
                    <a:pt x="2392" y="2131"/>
                  </a:cubicBezTo>
                  <a:cubicBezTo>
                    <a:pt x="2257" y="2131"/>
                    <a:pt x="2155" y="2141"/>
                    <a:pt x="2155" y="2141"/>
                  </a:cubicBezTo>
                  <a:cubicBezTo>
                    <a:pt x="2155" y="2141"/>
                    <a:pt x="2425" y="2089"/>
                    <a:pt x="2683" y="1986"/>
                  </a:cubicBezTo>
                  <a:cubicBezTo>
                    <a:pt x="2928" y="1883"/>
                    <a:pt x="3173" y="1728"/>
                    <a:pt x="3122" y="1522"/>
                  </a:cubicBezTo>
                  <a:cubicBezTo>
                    <a:pt x="3103" y="1437"/>
                    <a:pt x="2948" y="1408"/>
                    <a:pt x="2755" y="1408"/>
                  </a:cubicBezTo>
                  <a:cubicBezTo>
                    <a:pt x="2683" y="1408"/>
                    <a:pt x="2606" y="1412"/>
                    <a:pt x="2529" y="1419"/>
                  </a:cubicBezTo>
                  <a:cubicBezTo>
                    <a:pt x="2245" y="1444"/>
                    <a:pt x="1974" y="1483"/>
                    <a:pt x="1974" y="1483"/>
                  </a:cubicBezTo>
                  <a:cubicBezTo>
                    <a:pt x="1974" y="1483"/>
                    <a:pt x="2232" y="1341"/>
                    <a:pt x="2451" y="1174"/>
                  </a:cubicBezTo>
                  <a:cubicBezTo>
                    <a:pt x="2683" y="993"/>
                    <a:pt x="2890" y="787"/>
                    <a:pt x="2799" y="658"/>
                  </a:cubicBezTo>
                  <a:cubicBezTo>
                    <a:pt x="2764" y="608"/>
                    <a:pt x="2698" y="587"/>
                    <a:pt x="2614" y="587"/>
                  </a:cubicBezTo>
                  <a:cubicBezTo>
                    <a:pt x="2481" y="587"/>
                    <a:pt x="2302" y="638"/>
                    <a:pt x="2129" y="709"/>
                  </a:cubicBezTo>
                  <a:cubicBezTo>
                    <a:pt x="1858" y="813"/>
                    <a:pt x="1600" y="941"/>
                    <a:pt x="1600" y="941"/>
                  </a:cubicBezTo>
                  <a:cubicBezTo>
                    <a:pt x="1600" y="941"/>
                    <a:pt x="1794" y="748"/>
                    <a:pt x="1961" y="542"/>
                  </a:cubicBezTo>
                  <a:cubicBezTo>
                    <a:pt x="2129" y="322"/>
                    <a:pt x="2258" y="90"/>
                    <a:pt x="2142" y="26"/>
                  </a:cubicBezTo>
                  <a:cubicBezTo>
                    <a:pt x="2114" y="9"/>
                    <a:pt x="2082" y="1"/>
                    <a:pt x="2046" y="1"/>
                  </a:cubicBezTo>
                  <a:close/>
                </a:path>
              </a:pathLst>
            </a:custGeom>
            <a:solidFill>
              <a:srgbClr val="FAD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5" name="Google Shape;2115;p41"/>
            <p:cNvSpPr/>
            <p:nvPr/>
          </p:nvSpPr>
          <p:spPr>
            <a:xfrm>
              <a:off x="4475925" y="-3050"/>
              <a:ext cx="13575" cy="22125"/>
            </a:xfrm>
            <a:custGeom>
              <a:avLst/>
              <a:gdLst/>
              <a:ahLst/>
              <a:cxnLst/>
              <a:rect l="l" t="t" r="r" b="b"/>
              <a:pathLst>
                <a:path w="543" h="885" extrusionOk="0">
                  <a:moveTo>
                    <a:pt x="76" y="1"/>
                  </a:moveTo>
                  <a:cubicBezTo>
                    <a:pt x="52" y="1"/>
                    <a:pt x="24" y="22"/>
                    <a:pt x="14" y="43"/>
                  </a:cubicBezTo>
                  <a:cubicBezTo>
                    <a:pt x="1" y="68"/>
                    <a:pt x="26" y="107"/>
                    <a:pt x="52" y="120"/>
                  </a:cubicBezTo>
                  <a:cubicBezTo>
                    <a:pt x="181" y="159"/>
                    <a:pt x="297" y="262"/>
                    <a:pt x="362" y="391"/>
                  </a:cubicBezTo>
                  <a:cubicBezTo>
                    <a:pt x="375" y="430"/>
                    <a:pt x="388" y="455"/>
                    <a:pt x="400" y="494"/>
                  </a:cubicBezTo>
                  <a:cubicBezTo>
                    <a:pt x="426" y="597"/>
                    <a:pt x="426" y="713"/>
                    <a:pt x="400" y="804"/>
                  </a:cubicBezTo>
                  <a:cubicBezTo>
                    <a:pt x="388" y="842"/>
                    <a:pt x="413" y="868"/>
                    <a:pt x="439" y="881"/>
                  </a:cubicBezTo>
                  <a:cubicBezTo>
                    <a:pt x="444" y="883"/>
                    <a:pt x="449" y="884"/>
                    <a:pt x="454" y="884"/>
                  </a:cubicBezTo>
                  <a:cubicBezTo>
                    <a:pt x="478" y="884"/>
                    <a:pt x="504" y="863"/>
                    <a:pt x="504" y="842"/>
                  </a:cubicBezTo>
                  <a:cubicBezTo>
                    <a:pt x="542" y="713"/>
                    <a:pt x="542" y="584"/>
                    <a:pt x="504" y="468"/>
                  </a:cubicBezTo>
                  <a:cubicBezTo>
                    <a:pt x="504" y="430"/>
                    <a:pt x="478" y="378"/>
                    <a:pt x="465" y="339"/>
                  </a:cubicBezTo>
                  <a:cubicBezTo>
                    <a:pt x="388" y="197"/>
                    <a:pt x="246" y="68"/>
                    <a:pt x="91" y="4"/>
                  </a:cubicBezTo>
                  <a:cubicBezTo>
                    <a:pt x="86" y="2"/>
                    <a:pt x="81" y="1"/>
                    <a:pt x="76" y="1"/>
                  </a:cubicBezTo>
                  <a:close/>
                </a:path>
              </a:pathLst>
            </a:custGeom>
            <a:solidFill>
              <a:srgbClr val="5411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6" name="Google Shape;2116;p41"/>
            <p:cNvSpPr/>
            <p:nvPr/>
          </p:nvSpPr>
          <p:spPr>
            <a:xfrm>
              <a:off x="4312775" y="-28750"/>
              <a:ext cx="167375" cy="111875"/>
            </a:xfrm>
            <a:custGeom>
              <a:avLst/>
              <a:gdLst/>
              <a:ahLst/>
              <a:cxnLst/>
              <a:rect l="l" t="t" r="r" b="b"/>
              <a:pathLst>
                <a:path w="6695" h="4475" extrusionOk="0">
                  <a:moveTo>
                    <a:pt x="1781" y="0"/>
                  </a:moveTo>
                  <a:cubicBezTo>
                    <a:pt x="1187" y="400"/>
                    <a:pt x="594" y="787"/>
                    <a:pt x="1" y="1174"/>
                  </a:cubicBezTo>
                  <a:cubicBezTo>
                    <a:pt x="194" y="1509"/>
                    <a:pt x="465" y="1806"/>
                    <a:pt x="710" y="2089"/>
                  </a:cubicBezTo>
                  <a:cubicBezTo>
                    <a:pt x="942" y="2373"/>
                    <a:pt x="1175" y="2644"/>
                    <a:pt x="1420" y="2915"/>
                  </a:cubicBezTo>
                  <a:cubicBezTo>
                    <a:pt x="2052" y="3573"/>
                    <a:pt x="2812" y="4295"/>
                    <a:pt x="3741" y="4450"/>
                  </a:cubicBezTo>
                  <a:cubicBezTo>
                    <a:pt x="3837" y="4466"/>
                    <a:pt x="3933" y="4474"/>
                    <a:pt x="4028" y="4474"/>
                  </a:cubicBezTo>
                  <a:cubicBezTo>
                    <a:pt x="4654" y="4474"/>
                    <a:pt x="5239" y="4131"/>
                    <a:pt x="5766" y="3818"/>
                  </a:cubicBezTo>
                  <a:cubicBezTo>
                    <a:pt x="5895" y="3740"/>
                    <a:pt x="6011" y="3663"/>
                    <a:pt x="6140" y="3585"/>
                  </a:cubicBezTo>
                  <a:cubicBezTo>
                    <a:pt x="6243" y="3521"/>
                    <a:pt x="6346" y="3457"/>
                    <a:pt x="6449" y="3379"/>
                  </a:cubicBezTo>
                  <a:cubicBezTo>
                    <a:pt x="6488" y="3353"/>
                    <a:pt x="6681" y="3263"/>
                    <a:pt x="6694" y="3224"/>
                  </a:cubicBezTo>
                  <a:cubicBezTo>
                    <a:pt x="6694" y="3199"/>
                    <a:pt x="6643" y="3134"/>
                    <a:pt x="6630" y="3108"/>
                  </a:cubicBezTo>
                  <a:lnTo>
                    <a:pt x="6501" y="2876"/>
                  </a:lnTo>
                  <a:cubicBezTo>
                    <a:pt x="6282" y="2502"/>
                    <a:pt x="6075" y="2128"/>
                    <a:pt x="5869" y="1754"/>
                  </a:cubicBezTo>
                  <a:cubicBezTo>
                    <a:pt x="5430" y="1999"/>
                    <a:pt x="5005" y="2244"/>
                    <a:pt x="4553" y="2451"/>
                  </a:cubicBezTo>
                  <a:cubicBezTo>
                    <a:pt x="4400" y="2515"/>
                    <a:pt x="4267" y="2570"/>
                    <a:pt x="4128" y="2570"/>
                  </a:cubicBezTo>
                  <a:cubicBezTo>
                    <a:pt x="4046" y="2570"/>
                    <a:pt x="3961" y="2550"/>
                    <a:pt x="3870" y="2502"/>
                  </a:cubicBezTo>
                  <a:cubicBezTo>
                    <a:pt x="3664" y="2399"/>
                    <a:pt x="3496" y="2231"/>
                    <a:pt x="3341" y="2064"/>
                  </a:cubicBezTo>
                  <a:cubicBezTo>
                    <a:pt x="2735" y="1445"/>
                    <a:pt x="2232" y="722"/>
                    <a:pt x="1781" y="0"/>
                  </a:cubicBezTo>
                  <a:close/>
                </a:path>
              </a:pathLst>
            </a:custGeom>
            <a:solidFill>
              <a:srgbClr val="FAD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7" name="Google Shape;2117;p41"/>
            <p:cNvSpPr/>
            <p:nvPr/>
          </p:nvSpPr>
          <p:spPr>
            <a:xfrm>
              <a:off x="4312775" y="-28750"/>
              <a:ext cx="61300" cy="56450"/>
            </a:xfrm>
            <a:custGeom>
              <a:avLst/>
              <a:gdLst/>
              <a:ahLst/>
              <a:cxnLst/>
              <a:rect l="l" t="t" r="r" b="b"/>
              <a:pathLst>
                <a:path w="2452" h="2258" extrusionOk="0">
                  <a:moveTo>
                    <a:pt x="1781" y="0"/>
                  </a:moveTo>
                  <a:lnTo>
                    <a:pt x="1" y="1174"/>
                  </a:lnTo>
                  <a:cubicBezTo>
                    <a:pt x="14" y="1200"/>
                    <a:pt x="207" y="1470"/>
                    <a:pt x="414" y="1728"/>
                  </a:cubicBezTo>
                  <a:cubicBezTo>
                    <a:pt x="620" y="1999"/>
                    <a:pt x="839" y="2257"/>
                    <a:pt x="839" y="2257"/>
                  </a:cubicBezTo>
                  <a:lnTo>
                    <a:pt x="2451" y="993"/>
                  </a:lnTo>
                  <a:cubicBezTo>
                    <a:pt x="2451" y="993"/>
                    <a:pt x="2271" y="748"/>
                    <a:pt x="2103" y="503"/>
                  </a:cubicBezTo>
                  <a:cubicBezTo>
                    <a:pt x="2026" y="374"/>
                    <a:pt x="1935" y="245"/>
                    <a:pt x="1871" y="155"/>
                  </a:cubicBezTo>
                  <a:cubicBezTo>
                    <a:pt x="1819" y="65"/>
                    <a:pt x="1781" y="0"/>
                    <a:pt x="1781" y="0"/>
                  </a:cubicBezTo>
                  <a:close/>
                </a:path>
              </a:pathLst>
            </a:custGeom>
            <a:solidFill>
              <a:srgbClr val="EFB3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8" name="Google Shape;2118;p41"/>
            <p:cNvSpPr/>
            <p:nvPr/>
          </p:nvSpPr>
          <p:spPr>
            <a:xfrm>
              <a:off x="4025525" y="-212250"/>
              <a:ext cx="89325" cy="90050"/>
            </a:xfrm>
            <a:custGeom>
              <a:avLst/>
              <a:gdLst/>
              <a:ahLst/>
              <a:cxnLst/>
              <a:rect l="l" t="t" r="r" b="b"/>
              <a:pathLst>
                <a:path w="3573" h="3602" extrusionOk="0">
                  <a:moveTo>
                    <a:pt x="1969" y="1"/>
                  </a:moveTo>
                  <a:cubicBezTo>
                    <a:pt x="1962" y="1"/>
                    <a:pt x="1955" y="1"/>
                    <a:pt x="1947" y="2"/>
                  </a:cubicBezTo>
                  <a:cubicBezTo>
                    <a:pt x="1806" y="15"/>
                    <a:pt x="1831" y="286"/>
                    <a:pt x="1896" y="557"/>
                  </a:cubicBezTo>
                  <a:cubicBezTo>
                    <a:pt x="1947" y="828"/>
                    <a:pt x="2064" y="1098"/>
                    <a:pt x="2064" y="1098"/>
                  </a:cubicBezTo>
                  <a:cubicBezTo>
                    <a:pt x="2064" y="1098"/>
                    <a:pt x="1870" y="866"/>
                    <a:pt x="1651" y="647"/>
                  </a:cubicBezTo>
                  <a:cubicBezTo>
                    <a:pt x="1464" y="460"/>
                    <a:pt x="1258" y="282"/>
                    <a:pt x="1105" y="282"/>
                  </a:cubicBezTo>
                  <a:cubicBezTo>
                    <a:pt x="1079" y="282"/>
                    <a:pt x="1054" y="287"/>
                    <a:pt x="1032" y="299"/>
                  </a:cubicBezTo>
                  <a:cubicBezTo>
                    <a:pt x="890" y="389"/>
                    <a:pt x="993" y="686"/>
                    <a:pt x="1135" y="956"/>
                  </a:cubicBezTo>
                  <a:cubicBezTo>
                    <a:pt x="1277" y="1227"/>
                    <a:pt x="1470" y="1472"/>
                    <a:pt x="1470" y="1472"/>
                  </a:cubicBezTo>
                  <a:cubicBezTo>
                    <a:pt x="1470" y="1472"/>
                    <a:pt x="1225" y="1318"/>
                    <a:pt x="954" y="1163"/>
                  </a:cubicBezTo>
                  <a:cubicBezTo>
                    <a:pt x="758" y="1055"/>
                    <a:pt x="547" y="947"/>
                    <a:pt x="423" y="947"/>
                  </a:cubicBezTo>
                  <a:cubicBezTo>
                    <a:pt x="384" y="947"/>
                    <a:pt x="354" y="958"/>
                    <a:pt x="335" y="982"/>
                  </a:cubicBezTo>
                  <a:cubicBezTo>
                    <a:pt x="194" y="1163"/>
                    <a:pt x="361" y="1447"/>
                    <a:pt x="568" y="1666"/>
                  </a:cubicBezTo>
                  <a:cubicBezTo>
                    <a:pt x="787" y="1885"/>
                    <a:pt x="1032" y="2053"/>
                    <a:pt x="1032" y="2053"/>
                  </a:cubicBezTo>
                  <a:cubicBezTo>
                    <a:pt x="1032" y="2053"/>
                    <a:pt x="838" y="1950"/>
                    <a:pt x="619" y="1872"/>
                  </a:cubicBezTo>
                  <a:cubicBezTo>
                    <a:pt x="496" y="1829"/>
                    <a:pt x="366" y="1794"/>
                    <a:pt x="261" y="1794"/>
                  </a:cubicBezTo>
                  <a:cubicBezTo>
                    <a:pt x="178" y="1794"/>
                    <a:pt x="112" y="1815"/>
                    <a:pt x="77" y="1872"/>
                  </a:cubicBezTo>
                  <a:cubicBezTo>
                    <a:pt x="0" y="2001"/>
                    <a:pt x="232" y="2259"/>
                    <a:pt x="503" y="2478"/>
                  </a:cubicBezTo>
                  <a:cubicBezTo>
                    <a:pt x="632" y="2594"/>
                    <a:pt x="761" y="2685"/>
                    <a:pt x="864" y="2762"/>
                  </a:cubicBezTo>
                  <a:cubicBezTo>
                    <a:pt x="967" y="2826"/>
                    <a:pt x="1045" y="2878"/>
                    <a:pt x="1045" y="2878"/>
                  </a:cubicBezTo>
                  <a:cubicBezTo>
                    <a:pt x="1045" y="2878"/>
                    <a:pt x="1109" y="3046"/>
                    <a:pt x="1238" y="3226"/>
                  </a:cubicBezTo>
                  <a:cubicBezTo>
                    <a:pt x="1367" y="3407"/>
                    <a:pt x="1586" y="3587"/>
                    <a:pt x="1870" y="3600"/>
                  </a:cubicBezTo>
                  <a:cubicBezTo>
                    <a:pt x="1881" y="3601"/>
                    <a:pt x="1893" y="3601"/>
                    <a:pt x="1904" y="3601"/>
                  </a:cubicBezTo>
                  <a:cubicBezTo>
                    <a:pt x="2470" y="3601"/>
                    <a:pt x="3263" y="2674"/>
                    <a:pt x="3289" y="2143"/>
                  </a:cubicBezTo>
                  <a:cubicBezTo>
                    <a:pt x="3289" y="2143"/>
                    <a:pt x="3379" y="1795"/>
                    <a:pt x="3456" y="1434"/>
                  </a:cubicBezTo>
                  <a:cubicBezTo>
                    <a:pt x="3521" y="1073"/>
                    <a:pt x="3572" y="724"/>
                    <a:pt x="3418" y="686"/>
                  </a:cubicBezTo>
                  <a:cubicBezTo>
                    <a:pt x="3408" y="684"/>
                    <a:pt x="3398" y="683"/>
                    <a:pt x="3388" y="683"/>
                  </a:cubicBezTo>
                  <a:cubicBezTo>
                    <a:pt x="3245" y="683"/>
                    <a:pt x="3114" y="852"/>
                    <a:pt x="3018" y="1021"/>
                  </a:cubicBezTo>
                  <a:cubicBezTo>
                    <a:pt x="2915" y="1214"/>
                    <a:pt x="2837" y="1408"/>
                    <a:pt x="2837" y="1408"/>
                  </a:cubicBezTo>
                  <a:cubicBezTo>
                    <a:pt x="2837" y="1408"/>
                    <a:pt x="2812" y="1318"/>
                    <a:pt x="2747" y="1176"/>
                  </a:cubicBezTo>
                  <a:cubicBezTo>
                    <a:pt x="2695" y="1047"/>
                    <a:pt x="2618" y="866"/>
                    <a:pt x="2528" y="686"/>
                  </a:cubicBezTo>
                  <a:cubicBezTo>
                    <a:pt x="2366" y="337"/>
                    <a:pt x="2168" y="1"/>
                    <a:pt x="1969" y="1"/>
                  </a:cubicBezTo>
                  <a:close/>
                </a:path>
              </a:pathLst>
            </a:custGeom>
            <a:solidFill>
              <a:srgbClr val="FAD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9" name="Google Shape;2119;p41"/>
            <p:cNvSpPr/>
            <p:nvPr/>
          </p:nvSpPr>
          <p:spPr>
            <a:xfrm>
              <a:off x="4075500" y="-176100"/>
              <a:ext cx="20000" cy="18400"/>
            </a:xfrm>
            <a:custGeom>
              <a:avLst/>
              <a:gdLst/>
              <a:ahLst/>
              <a:cxnLst/>
              <a:rect l="l" t="t" r="r" b="b"/>
              <a:pathLst>
                <a:path w="800" h="736" extrusionOk="0">
                  <a:moveTo>
                    <a:pt x="748" y="1"/>
                  </a:moveTo>
                  <a:cubicBezTo>
                    <a:pt x="567" y="1"/>
                    <a:pt x="387" y="65"/>
                    <a:pt x="245" y="194"/>
                  </a:cubicBezTo>
                  <a:cubicBezTo>
                    <a:pt x="219" y="220"/>
                    <a:pt x="181" y="258"/>
                    <a:pt x="155" y="297"/>
                  </a:cubicBezTo>
                  <a:cubicBezTo>
                    <a:pt x="77" y="400"/>
                    <a:pt x="13" y="529"/>
                    <a:pt x="13" y="658"/>
                  </a:cubicBezTo>
                  <a:cubicBezTo>
                    <a:pt x="0" y="697"/>
                    <a:pt x="26" y="723"/>
                    <a:pt x="65" y="736"/>
                  </a:cubicBezTo>
                  <a:cubicBezTo>
                    <a:pt x="103" y="736"/>
                    <a:pt x="129" y="710"/>
                    <a:pt x="129" y="671"/>
                  </a:cubicBezTo>
                  <a:cubicBezTo>
                    <a:pt x="142" y="568"/>
                    <a:pt x="181" y="452"/>
                    <a:pt x="245" y="362"/>
                  </a:cubicBezTo>
                  <a:cubicBezTo>
                    <a:pt x="271" y="336"/>
                    <a:pt x="297" y="310"/>
                    <a:pt x="335" y="284"/>
                  </a:cubicBezTo>
                  <a:cubicBezTo>
                    <a:pt x="439" y="181"/>
                    <a:pt x="593" y="117"/>
                    <a:pt x="735" y="117"/>
                  </a:cubicBezTo>
                  <a:cubicBezTo>
                    <a:pt x="774" y="117"/>
                    <a:pt x="800" y="91"/>
                    <a:pt x="800" y="65"/>
                  </a:cubicBezTo>
                  <a:cubicBezTo>
                    <a:pt x="800" y="26"/>
                    <a:pt x="774" y="1"/>
                    <a:pt x="748" y="1"/>
                  </a:cubicBezTo>
                  <a:close/>
                </a:path>
              </a:pathLst>
            </a:custGeom>
            <a:solidFill>
              <a:srgbClr val="5411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0" name="Google Shape;2120;p41"/>
            <p:cNvSpPr/>
            <p:nvPr/>
          </p:nvSpPr>
          <p:spPr>
            <a:xfrm>
              <a:off x="4072275" y="-151600"/>
              <a:ext cx="162500" cy="149625"/>
            </a:xfrm>
            <a:custGeom>
              <a:avLst/>
              <a:gdLst/>
              <a:ahLst/>
              <a:cxnLst/>
              <a:rect l="l" t="t" r="r" b="b"/>
              <a:pathLst>
                <a:path w="6500" h="5985" extrusionOk="0">
                  <a:moveTo>
                    <a:pt x="1354" y="1"/>
                  </a:moveTo>
                  <a:cubicBezTo>
                    <a:pt x="1058" y="259"/>
                    <a:pt x="761" y="517"/>
                    <a:pt x="464" y="774"/>
                  </a:cubicBezTo>
                  <a:cubicBezTo>
                    <a:pt x="335" y="891"/>
                    <a:pt x="194" y="1007"/>
                    <a:pt x="65" y="1136"/>
                  </a:cubicBezTo>
                  <a:cubicBezTo>
                    <a:pt x="39" y="1136"/>
                    <a:pt x="0" y="1174"/>
                    <a:pt x="0" y="1187"/>
                  </a:cubicBezTo>
                  <a:cubicBezTo>
                    <a:pt x="0" y="1213"/>
                    <a:pt x="103" y="1316"/>
                    <a:pt x="103" y="1329"/>
                  </a:cubicBezTo>
                  <a:cubicBezTo>
                    <a:pt x="155" y="1394"/>
                    <a:pt x="206" y="1445"/>
                    <a:pt x="258" y="1510"/>
                  </a:cubicBezTo>
                  <a:cubicBezTo>
                    <a:pt x="800" y="2180"/>
                    <a:pt x="1367" y="2851"/>
                    <a:pt x="1999" y="3444"/>
                  </a:cubicBezTo>
                  <a:cubicBezTo>
                    <a:pt x="2618" y="4024"/>
                    <a:pt x="3276" y="4618"/>
                    <a:pt x="3998" y="5082"/>
                  </a:cubicBezTo>
                  <a:cubicBezTo>
                    <a:pt x="4243" y="5224"/>
                    <a:pt x="4488" y="5379"/>
                    <a:pt x="4733" y="5520"/>
                  </a:cubicBezTo>
                  <a:cubicBezTo>
                    <a:pt x="4811" y="5572"/>
                    <a:pt x="4888" y="5611"/>
                    <a:pt x="4965" y="5662"/>
                  </a:cubicBezTo>
                  <a:cubicBezTo>
                    <a:pt x="5185" y="5778"/>
                    <a:pt x="5404" y="5881"/>
                    <a:pt x="5623" y="5985"/>
                  </a:cubicBezTo>
                  <a:cubicBezTo>
                    <a:pt x="5662" y="5894"/>
                    <a:pt x="5687" y="5817"/>
                    <a:pt x="5726" y="5727"/>
                  </a:cubicBezTo>
                  <a:cubicBezTo>
                    <a:pt x="5984" y="5121"/>
                    <a:pt x="6242" y="4502"/>
                    <a:pt x="6500" y="3895"/>
                  </a:cubicBezTo>
                  <a:cubicBezTo>
                    <a:pt x="6126" y="3741"/>
                    <a:pt x="5752" y="3573"/>
                    <a:pt x="5391" y="3380"/>
                  </a:cubicBezTo>
                  <a:cubicBezTo>
                    <a:pt x="5352" y="3354"/>
                    <a:pt x="5313" y="3341"/>
                    <a:pt x="5275" y="3315"/>
                  </a:cubicBezTo>
                  <a:cubicBezTo>
                    <a:pt x="3779" y="2490"/>
                    <a:pt x="2476" y="1290"/>
                    <a:pt x="1354" y="1"/>
                  </a:cubicBezTo>
                  <a:close/>
                </a:path>
              </a:pathLst>
            </a:custGeom>
            <a:solidFill>
              <a:srgbClr val="FAD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1" name="Google Shape;2121;p41"/>
            <p:cNvSpPr/>
            <p:nvPr/>
          </p:nvSpPr>
          <p:spPr>
            <a:xfrm>
              <a:off x="4195750" y="-68725"/>
              <a:ext cx="39025" cy="66750"/>
            </a:xfrm>
            <a:custGeom>
              <a:avLst/>
              <a:gdLst/>
              <a:ahLst/>
              <a:cxnLst/>
              <a:rect l="l" t="t" r="r" b="b"/>
              <a:pathLst>
                <a:path w="1561" h="2670" extrusionOk="0">
                  <a:moveTo>
                    <a:pt x="336" y="0"/>
                  </a:moveTo>
                  <a:cubicBezTo>
                    <a:pt x="207" y="477"/>
                    <a:pt x="91" y="954"/>
                    <a:pt x="39" y="1457"/>
                  </a:cubicBezTo>
                  <a:cubicBezTo>
                    <a:pt x="0" y="1741"/>
                    <a:pt x="0" y="2051"/>
                    <a:pt x="26" y="2347"/>
                  </a:cubicBezTo>
                  <a:cubicBezTo>
                    <a:pt x="246" y="2463"/>
                    <a:pt x="465" y="2566"/>
                    <a:pt x="684" y="2670"/>
                  </a:cubicBezTo>
                  <a:cubicBezTo>
                    <a:pt x="723" y="2579"/>
                    <a:pt x="748" y="2502"/>
                    <a:pt x="787" y="2412"/>
                  </a:cubicBezTo>
                  <a:cubicBezTo>
                    <a:pt x="1045" y="1806"/>
                    <a:pt x="1303" y="1187"/>
                    <a:pt x="1561" y="580"/>
                  </a:cubicBezTo>
                  <a:cubicBezTo>
                    <a:pt x="1187" y="413"/>
                    <a:pt x="813" y="258"/>
                    <a:pt x="452" y="65"/>
                  </a:cubicBezTo>
                  <a:cubicBezTo>
                    <a:pt x="413" y="39"/>
                    <a:pt x="374" y="26"/>
                    <a:pt x="336" y="0"/>
                  </a:cubicBezTo>
                  <a:close/>
                </a:path>
              </a:pathLst>
            </a:custGeom>
            <a:solidFill>
              <a:srgbClr val="EFB3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2" name="Google Shape;2122;p41"/>
            <p:cNvSpPr/>
            <p:nvPr/>
          </p:nvSpPr>
          <p:spPr>
            <a:xfrm>
              <a:off x="4139000" y="-70675"/>
              <a:ext cx="247000" cy="340100"/>
            </a:xfrm>
            <a:custGeom>
              <a:avLst/>
              <a:gdLst/>
              <a:ahLst/>
              <a:cxnLst/>
              <a:rect l="l" t="t" r="r" b="b"/>
              <a:pathLst>
                <a:path w="9880" h="13604" extrusionOk="0">
                  <a:moveTo>
                    <a:pt x="2761" y="1"/>
                  </a:moveTo>
                  <a:cubicBezTo>
                    <a:pt x="2761" y="1"/>
                    <a:pt x="2490" y="2258"/>
                    <a:pt x="2877" y="2915"/>
                  </a:cubicBezTo>
                  <a:cubicBezTo>
                    <a:pt x="2632" y="4231"/>
                    <a:pt x="2348" y="5727"/>
                    <a:pt x="2193" y="6552"/>
                  </a:cubicBezTo>
                  <a:cubicBezTo>
                    <a:pt x="2154" y="6771"/>
                    <a:pt x="2129" y="6939"/>
                    <a:pt x="2103" y="7042"/>
                  </a:cubicBezTo>
                  <a:cubicBezTo>
                    <a:pt x="2090" y="7120"/>
                    <a:pt x="2077" y="7171"/>
                    <a:pt x="2077" y="7171"/>
                  </a:cubicBezTo>
                  <a:lnTo>
                    <a:pt x="594" y="10782"/>
                  </a:lnTo>
                  <a:lnTo>
                    <a:pt x="1" y="12227"/>
                  </a:lnTo>
                  <a:lnTo>
                    <a:pt x="426" y="12549"/>
                  </a:lnTo>
                  <a:lnTo>
                    <a:pt x="1045" y="13013"/>
                  </a:lnTo>
                  <a:cubicBezTo>
                    <a:pt x="1239" y="13116"/>
                    <a:pt x="1419" y="13181"/>
                    <a:pt x="1626" y="13245"/>
                  </a:cubicBezTo>
                  <a:cubicBezTo>
                    <a:pt x="1883" y="13315"/>
                    <a:pt x="2152" y="13351"/>
                    <a:pt x="2421" y="13351"/>
                  </a:cubicBezTo>
                  <a:cubicBezTo>
                    <a:pt x="2652" y="13351"/>
                    <a:pt x="2883" y="13325"/>
                    <a:pt x="3109" y="13271"/>
                  </a:cubicBezTo>
                  <a:lnTo>
                    <a:pt x="4153" y="13026"/>
                  </a:lnTo>
                  <a:cubicBezTo>
                    <a:pt x="4373" y="12973"/>
                    <a:pt x="4597" y="12947"/>
                    <a:pt x="4820" y="12947"/>
                  </a:cubicBezTo>
                  <a:cubicBezTo>
                    <a:pt x="5029" y="12947"/>
                    <a:pt x="5237" y="12970"/>
                    <a:pt x="5443" y="13013"/>
                  </a:cubicBezTo>
                  <a:cubicBezTo>
                    <a:pt x="5701" y="13065"/>
                    <a:pt x="5972" y="13155"/>
                    <a:pt x="6217" y="13271"/>
                  </a:cubicBezTo>
                  <a:cubicBezTo>
                    <a:pt x="6565" y="13452"/>
                    <a:pt x="6939" y="13555"/>
                    <a:pt x="7313" y="13594"/>
                  </a:cubicBezTo>
                  <a:cubicBezTo>
                    <a:pt x="7396" y="13600"/>
                    <a:pt x="7480" y="13603"/>
                    <a:pt x="7563" y="13603"/>
                  </a:cubicBezTo>
                  <a:cubicBezTo>
                    <a:pt x="7985" y="13603"/>
                    <a:pt x="8411" y="13521"/>
                    <a:pt x="8809" y="13349"/>
                  </a:cubicBezTo>
                  <a:lnTo>
                    <a:pt x="9879" y="12871"/>
                  </a:lnTo>
                  <a:lnTo>
                    <a:pt x="8757" y="8886"/>
                  </a:lnTo>
                  <a:lnTo>
                    <a:pt x="8383" y="7558"/>
                  </a:lnTo>
                  <a:cubicBezTo>
                    <a:pt x="8383" y="7545"/>
                    <a:pt x="8383" y="7532"/>
                    <a:pt x="8383" y="7506"/>
                  </a:cubicBezTo>
                  <a:cubicBezTo>
                    <a:pt x="8371" y="7416"/>
                    <a:pt x="8358" y="7249"/>
                    <a:pt x="8332" y="7004"/>
                  </a:cubicBezTo>
                  <a:cubicBezTo>
                    <a:pt x="8242" y="6230"/>
                    <a:pt x="8087" y="4785"/>
                    <a:pt x="8035" y="3496"/>
                  </a:cubicBezTo>
                  <a:lnTo>
                    <a:pt x="9248" y="2154"/>
                  </a:lnTo>
                  <a:cubicBezTo>
                    <a:pt x="9248" y="2154"/>
                    <a:pt x="8577" y="1187"/>
                    <a:pt x="7403" y="1045"/>
                  </a:cubicBezTo>
                  <a:cubicBezTo>
                    <a:pt x="6746" y="955"/>
                    <a:pt x="4798" y="646"/>
                    <a:pt x="4798" y="646"/>
                  </a:cubicBezTo>
                  <a:cubicBezTo>
                    <a:pt x="4140" y="555"/>
                    <a:pt x="3509" y="362"/>
                    <a:pt x="2915" y="78"/>
                  </a:cubicBezTo>
                  <a:lnTo>
                    <a:pt x="276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3" name="Google Shape;2123;p41"/>
            <p:cNvSpPr/>
            <p:nvPr/>
          </p:nvSpPr>
          <p:spPr>
            <a:xfrm>
              <a:off x="4229303" y="-64327"/>
              <a:ext cx="108000" cy="47975"/>
            </a:xfrm>
            <a:custGeom>
              <a:avLst/>
              <a:gdLst/>
              <a:ahLst/>
              <a:cxnLst/>
              <a:rect l="l" t="t" r="r" b="b"/>
              <a:pathLst>
                <a:path w="4320" h="1919" extrusionOk="0">
                  <a:moveTo>
                    <a:pt x="1571" y="1"/>
                  </a:moveTo>
                  <a:cubicBezTo>
                    <a:pt x="1007" y="1"/>
                    <a:pt x="529" y="145"/>
                    <a:pt x="341" y="573"/>
                  </a:cubicBezTo>
                  <a:cubicBezTo>
                    <a:pt x="1" y="1338"/>
                    <a:pt x="20" y="1508"/>
                    <a:pt x="109" y="1508"/>
                  </a:cubicBezTo>
                  <a:cubicBezTo>
                    <a:pt x="128" y="1508"/>
                    <a:pt x="150" y="1500"/>
                    <a:pt x="173" y="1488"/>
                  </a:cubicBezTo>
                  <a:cubicBezTo>
                    <a:pt x="316" y="1417"/>
                    <a:pt x="868" y="1364"/>
                    <a:pt x="1266" y="1364"/>
                  </a:cubicBezTo>
                  <a:cubicBezTo>
                    <a:pt x="1443" y="1364"/>
                    <a:pt x="1589" y="1374"/>
                    <a:pt x="1656" y="1398"/>
                  </a:cubicBezTo>
                  <a:cubicBezTo>
                    <a:pt x="1888" y="1476"/>
                    <a:pt x="2120" y="1488"/>
                    <a:pt x="2120" y="1488"/>
                  </a:cubicBezTo>
                  <a:cubicBezTo>
                    <a:pt x="2120" y="1488"/>
                    <a:pt x="3023" y="1501"/>
                    <a:pt x="3591" y="1914"/>
                  </a:cubicBezTo>
                  <a:cubicBezTo>
                    <a:pt x="3594" y="1917"/>
                    <a:pt x="3598" y="1918"/>
                    <a:pt x="3603" y="1918"/>
                  </a:cubicBezTo>
                  <a:cubicBezTo>
                    <a:pt x="3745" y="1918"/>
                    <a:pt x="4319" y="577"/>
                    <a:pt x="3294" y="289"/>
                  </a:cubicBezTo>
                  <a:cubicBezTo>
                    <a:pt x="2768" y="142"/>
                    <a:pt x="2128" y="1"/>
                    <a:pt x="15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4" name="Google Shape;2124;p41"/>
            <p:cNvSpPr/>
            <p:nvPr/>
          </p:nvSpPr>
          <p:spPr>
            <a:xfrm>
              <a:off x="4254100" y="-85175"/>
              <a:ext cx="58400" cy="56050"/>
            </a:xfrm>
            <a:custGeom>
              <a:avLst/>
              <a:gdLst/>
              <a:ahLst/>
              <a:cxnLst/>
              <a:rect l="l" t="t" r="r" b="b"/>
              <a:pathLst>
                <a:path w="2336" h="2242" extrusionOk="0">
                  <a:moveTo>
                    <a:pt x="233" y="0"/>
                  </a:moveTo>
                  <a:lnTo>
                    <a:pt x="233" y="0"/>
                  </a:lnTo>
                  <a:cubicBezTo>
                    <a:pt x="246" y="142"/>
                    <a:pt x="1" y="1380"/>
                    <a:pt x="1" y="1380"/>
                  </a:cubicBezTo>
                  <a:lnTo>
                    <a:pt x="607" y="2077"/>
                  </a:lnTo>
                  <a:cubicBezTo>
                    <a:pt x="731" y="2186"/>
                    <a:pt x="883" y="2242"/>
                    <a:pt x="1037" y="2242"/>
                  </a:cubicBezTo>
                  <a:cubicBezTo>
                    <a:pt x="1155" y="2242"/>
                    <a:pt x="1274" y="2209"/>
                    <a:pt x="1381" y="2141"/>
                  </a:cubicBezTo>
                  <a:lnTo>
                    <a:pt x="2245" y="1612"/>
                  </a:lnTo>
                  <a:lnTo>
                    <a:pt x="2335" y="116"/>
                  </a:lnTo>
                  <a:lnTo>
                    <a:pt x="233" y="0"/>
                  </a:lnTo>
                  <a:close/>
                </a:path>
              </a:pathLst>
            </a:custGeom>
            <a:solidFill>
              <a:srgbClr val="EFB3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5" name="Google Shape;2125;p41"/>
            <p:cNvSpPr/>
            <p:nvPr/>
          </p:nvSpPr>
          <p:spPr>
            <a:xfrm>
              <a:off x="4144175" y="-186650"/>
              <a:ext cx="61275" cy="55950"/>
            </a:xfrm>
            <a:custGeom>
              <a:avLst/>
              <a:gdLst/>
              <a:ahLst/>
              <a:cxnLst/>
              <a:rect l="l" t="t" r="r" b="b"/>
              <a:pathLst>
                <a:path w="2451" h="2238" extrusionOk="0">
                  <a:moveTo>
                    <a:pt x="1070" y="1"/>
                  </a:moveTo>
                  <a:cubicBezTo>
                    <a:pt x="708" y="1"/>
                    <a:pt x="384" y="192"/>
                    <a:pt x="232" y="539"/>
                  </a:cubicBezTo>
                  <a:cubicBezTo>
                    <a:pt x="0" y="1067"/>
                    <a:pt x="258" y="1751"/>
                    <a:pt x="800" y="2073"/>
                  </a:cubicBezTo>
                  <a:cubicBezTo>
                    <a:pt x="992" y="2185"/>
                    <a:pt x="1193" y="2238"/>
                    <a:pt x="1384" y="2238"/>
                  </a:cubicBezTo>
                  <a:cubicBezTo>
                    <a:pt x="1744" y="2238"/>
                    <a:pt x="2066" y="2049"/>
                    <a:pt x="2218" y="1712"/>
                  </a:cubicBezTo>
                  <a:cubicBezTo>
                    <a:pt x="2450" y="1183"/>
                    <a:pt x="2192" y="487"/>
                    <a:pt x="1651" y="165"/>
                  </a:cubicBezTo>
                  <a:cubicBezTo>
                    <a:pt x="1460" y="54"/>
                    <a:pt x="1259" y="1"/>
                    <a:pt x="1070" y="1"/>
                  </a:cubicBezTo>
                  <a:close/>
                </a:path>
              </a:pathLst>
            </a:custGeom>
            <a:solidFill>
              <a:srgbClr val="EFB3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6" name="Google Shape;2126;p41"/>
            <p:cNvSpPr/>
            <p:nvPr/>
          </p:nvSpPr>
          <p:spPr>
            <a:xfrm>
              <a:off x="4160925" y="-171275"/>
              <a:ext cx="24525" cy="23575"/>
            </a:xfrm>
            <a:custGeom>
              <a:avLst/>
              <a:gdLst/>
              <a:ahLst/>
              <a:cxnLst/>
              <a:rect l="l" t="t" r="r" b="b"/>
              <a:pathLst>
                <a:path w="981" h="943" fill="none" extrusionOk="0">
                  <a:moveTo>
                    <a:pt x="981" y="942"/>
                  </a:moveTo>
                  <a:cubicBezTo>
                    <a:pt x="968" y="865"/>
                    <a:pt x="942" y="1"/>
                    <a:pt x="1" y="78"/>
                  </a:cubicBezTo>
                </a:path>
              </a:pathLst>
            </a:custGeom>
            <a:noFill/>
            <a:ln w="4200" cap="rnd" cmpd="sng">
              <a:solidFill>
                <a:srgbClr val="54110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7" name="Google Shape;2127;p41"/>
            <p:cNvSpPr/>
            <p:nvPr/>
          </p:nvSpPr>
          <p:spPr>
            <a:xfrm>
              <a:off x="4164150" y="-164500"/>
              <a:ext cx="18400" cy="12600"/>
            </a:xfrm>
            <a:custGeom>
              <a:avLst/>
              <a:gdLst/>
              <a:ahLst/>
              <a:cxnLst/>
              <a:rect l="l" t="t" r="r" b="b"/>
              <a:pathLst>
                <a:path w="736" h="504" fill="none" extrusionOk="0">
                  <a:moveTo>
                    <a:pt x="1" y="504"/>
                  </a:moveTo>
                  <a:cubicBezTo>
                    <a:pt x="1" y="504"/>
                    <a:pt x="323" y="1"/>
                    <a:pt x="736" y="233"/>
                  </a:cubicBezTo>
                </a:path>
              </a:pathLst>
            </a:custGeom>
            <a:noFill/>
            <a:ln w="4200" cap="rnd" cmpd="sng">
              <a:solidFill>
                <a:srgbClr val="54110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8" name="Google Shape;2128;p41"/>
            <p:cNvSpPr/>
            <p:nvPr/>
          </p:nvSpPr>
          <p:spPr>
            <a:xfrm>
              <a:off x="4389850" y="-144175"/>
              <a:ext cx="60625" cy="51925"/>
            </a:xfrm>
            <a:custGeom>
              <a:avLst/>
              <a:gdLst/>
              <a:ahLst/>
              <a:cxnLst/>
              <a:rect l="l" t="t" r="r" b="b"/>
              <a:pathLst>
                <a:path w="2425" h="2077" extrusionOk="0">
                  <a:moveTo>
                    <a:pt x="1354" y="0"/>
                  </a:moveTo>
                  <a:cubicBezTo>
                    <a:pt x="1346" y="0"/>
                    <a:pt x="1337" y="0"/>
                    <a:pt x="1329" y="0"/>
                  </a:cubicBezTo>
                  <a:cubicBezTo>
                    <a:pt x="684" y="0"/>
                    <a:pt x="129" y="477"/>
                    <a:pt x="65" y="1045"/>
                  </a:cubicBezTo>
                  <a:cubicBezTo>
                    <a:pt x="0" y="1612"/>
                    <a:pt x="477" y="2077"/>
                    <a:pt x="1109" y="2077"/>
                  </a:cubicBezTo>
                  <a:cubicBezTo>
                    <a:pt x="1741" y="2064"/>
                    <a:pt x="2309" y="1599"/>
                    <a:pt x="2373" y="1019"/>
                  </a:cubicBezTo>
                  <a:cubicBezTo>
                    <a:pt x="2424" y="459"/>
                    <a:pt x="1973" y="0"/>
                    <a:pt x="1354" y="0"/>
                  </a:cubicBezTo>
                  <a:close/>
                </a:path>
              </a:pathLst>
            </a:custGeom>
            <a:solidFill>
              <a:srgbClr val="EFB3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9" name="Google Shape;2129;p41"/>
            <p:cNvSpPr/>
            <p:nvPr/>
          </p:nvSpPr>
          <p:spPr>
            <a:xfrm>
              <a:off x="4405650" y="-133875"/>
              <a:ext cx="31925" cy="19700"/>
            </a:xfrm>
            <a:custGeom>
              <a:avLst/>
              <a:gdLst/>
              <a:ahLst/>
              <a:cxnLst/>
              <a:rect l="l" t="t" r="r" b="b"/>
              <a:pathLst>
                <a:path w="1277" h="788" fill="none" extrusionOk="0">
                  <a:moveTo>
                    <a:pt x="0" y="788"/>
                  </a:moveTo>
                  <a:cubicBezTo>
                    <a:pt x="52" y="723"/>
                    <a:pt x="503" y="1"/>
                    <a:pt x="1277" y="530"/>
                  </a:cubicBezTo>
                </a:path>
              </a:pathLst>
            </a:custGeom>
            <a:noFill/>
            <a:ln w="4200" cap="rnd" cmpd="sng">
              <a:solidFill>
                <a:srgbClr val="54110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0" name="Google Shape;2130;p41"/>
            <p:cNvSpPr/>
            <p:nvPr/>
          </p:nvSpPr>
          <p:spPr>
            <a:xfrm>
              <a:off x="4413375" y="-122250"/>
              <a:ext cx="12925" cy="14850"/>
            </a:xfrm>
            <a:custGeom>
              <a:avLst/>
              <a:gdLst/>
              <a:ahLst/>
              <a:cxnLst/>
              <a:rect l="l" t="t" r="r" b="b"/>
              <a:pathLst>
                <a:path w="517" h="594" fill="none" extrusionOk="0">
                  <a:moveTo>
                    <a:pt x="517" y="594"/>
                  </a:moveTo>
                  <a:cubicBezTo>
                    <a:pt x="517" y="594"/>
                    <a:pt x="478" y="13"/>
                    <a:pt x="1" y="0"/>
                  </a:cubicBezTo>
                </a:path>
              </a:pathLst>
            </a:custGeom>
            <a:noFill/>
            <a:ln w="4200" cap="rnd" cmpd="sng">
              <a:solidFill>
                <a:srgbClr val="54110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1" name="Google Shape;2131;p41"/>
            <p:cNvSpPr/>
            <p:nvPr/>
          </p:nvSpPr>
          <p:spPr>
            <a:xfrm>
              <a:off x="4178975" y="-345900"/>
              <a:ext cx="269900" cy="281200"/>
            </a:xfrm>
            <a:custGeom>
              <a:avLst/>
              <a:gdLst/>
              <a:ahLst/>
              <a:cxnLst/>
              <a:rect l="l" t="t" r="r" b="b"/>
              <a:pathLst>
                <a:path w="10796" h="11248" extrusionOk="0">
                  <a:moveTo>
                    <a:pt x="5240" y="1"/>
                  </a:moveTo>
                  <a:cubicBezTo>
                    <a:pt x="2893" y="1"/>
                    <a:pt x="791" y="1643"/>
                    <a:pt x="246" y="3955"/>
                  </a:cubicBezTo>
                  <a:cubicBezTo>
                    <a:pt x="78" y="4703"/>
                    <a:pt x="78" y="5438"/>
                    <a:pt x="220" y="6135"/>
                  </a:cubicBezTo>
                  <a:cubicBezTo>
                    <a:pt x="323" y="6664"/>
                    <a:pt x="297" y="7205"/>
                    <a:pt x="194" y="7734"/>
                  </a:cubicBezTo>
                  <a:cubicBezTo>
                    <a:pt x="1" y="8714"/>
                    <a:pt x="388" y="10429"/>
                    <a:pt x="4270" y="11074"/>
                  </a:cubicBezTo>
                  <a:cubicBezTo>
                    <a:pt x="4999" y="11194"/>
                    <a:pt x="5625" y="11247"/>
                    <a:pt x="6162" y="11247"/>
                  </a:cubicBezTo>
                  <a:cubicBezTo>
                    <a:pt x="8680" y="11247"/>
                    <a:pt x="9229" y="10085"/>
                    <a:pt x="9261" y="9256"/>
                  </a:cubicBezTo>
                  <a:cubicBezTo>
                    <a:pt x="9286" y="8688"/>
                    <a:pt x="9454" y="8134"/>
                    <a:pt x="9738" y="7631"/>
                  </a:cubicBezTo>
                  <a:cubicBezTo>
                    <a:pt x="10009" y="7128"/>
                    <a:pt x="10215" y="6573"/>
                    <a:pt x="10318" y="5967"/>
                  </a:cubicBezTo>
                  <a:cubicBezTo>
                    <a:pt x="10795" y="3040"/>
                    <a:pt x="8706" y="293"/>
                    <a:pt x="5701" y="22"/>
                  </a:cubicBezTo>
                  <a:cubicBezTo>
                    <a:pt x="5547" y="8"/>
                    <a:pt x="5393" y="1"/>
                    <a:pt x="5240" y="1"/>
                  </a:cubicBezTo>
                  <a:close/>
                </a:path>
              </a:pathLst>
            </a:custGeom>
            <a:solidFill>
              <a:srgbClr val="FAD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2" name="Google Shape;2132;p41"/>
            <p:cNvSpPr/>
            <p:nvPr/>
          </p:nvSpPr>
          <p:spPr>
            <a:xfrm>
              <a:off x="4157375" y="-338050"/>
              <a:ext cx="142850" cy="169725"/>
            </a:xfrm>
            <a:custGeom>
              <a:avLst/>
              <a:gdLst/>
              <a:ahLst/>
              <a:cxnLst/>
              <a:rect l="l" t="t" r="r" b="b"/>
              <a:pathLst>
                <a:path w="5714" h="6789" extrusionOk="0">
                  <a:moveTo>
                    <a:pt x="3764" y="0"/>
                  </a:moveTo>
                  <a:cubicBezTo>
                    <a:pt x="2722" y="0"/>
                    <a:pt x="1477" y="528"/>
                    <a:pt x="904" y="2029"/>
                  </a:cubicBezTo>
                  <a:cubicBezTo>
                    <a:pt x="891" y="2055"/>
                    <a:pt x="878" y="2081"/>
                    <a:pt x="865" y="2107"/>
                  </a:cubicBezTo>
                  <a:cubicBezTo>
                    <a:pt x="1" y="4492"/>
                    <a:pt x="1123" y="6788"/>
                    <a:pt x="1123" y="6788"/>
                  </a:cubicBezTo>
                  <a:cubicBezTo>
                    <a:pt x="1123" y="6788"/>
                    <a:pt x="2142" y="4866"/>
                    <a:pt x="2116" y="3151"/>
                  </a:cubicBezTo>
                  <a:cubicBezTo>
                    <a:pt x="2116" y="3151"/>
                    <a:pt x="4734" y="2635"/>
                    <a:pt x="5417" y="1294"/>
                  </a:cubicBezTo>
                  <a:cubicBezTo>
                    <a:pt x="5714" y="714"/>
                    <a:pt x="5134" y="198"/>
                    <a:pt x="4270" y="43"/>
                  </a:cubicBezTo>
                  <a:cubicBezTo>
                    <a:pt x="4109" y="15"/>
                    <a:pt x="3939" y="0"/>
                    <a:pt x="3764" y="0"/>
                  </a:cubicBezTo>
                  <a:close/>
                </a:path>
              </a:pathLst>
            </a:custGeom>
            <a:solidFill>
              <a:srgbClr val="F8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3" name="Google Shape;2133;p41"/>
            <p:cNvSpPr/>
            <p:nvPr/>
          </p:nvSpPr>
          <p:spPr>
            <a:xfrm>
              <a:off x="4253700" y="-358525"/>
              <a:ext cx="200000" cy="225000"/>
            </a:xfrm>
            <a:custGeom>
              <a:avLst/>
              <a:gdLst/>
              <a:ahLst/>
              <a:cxnLst/>
              <a:rect l="l" t="t" r="r" b="b"/>
              <a:pathLst>
                <a:path w="8000" h="9000" extrusionOk="0">
                  <a:moveTo>
                    <a:pt x="2508" y="0"/>
                  </a:moveTo>
                  <a:cubicBezTo>
                    <a:pt x="1127" y="0"/>
                    <a:pt x="0" y="510"/>
                    <a:pt x="43" y="1378"/>
                  </a:cubicBezTo>
                  <a:cubicBezTo>
                    <a:pt x="43" y="1468"/>
                    <a:pt x="68" y="1546"/>
                    <a:pt x="94" y="1636"/>
                  </a:cubicBezTo>
                  <a:cubicBezTo>
                    <a:pt x="713" y="3738"/>
                    <a:pt x="6388" y="4641"/>
                    <a:pt x="6388" y="4641"/>
                  </a:cubicBezTo>
                  <a:cubicBezTo>
                    <a:pt x="5846" y="6936"/>
                    <a:pt x="6285" y="9000"/>
                    <a:pt x="6285" y="9000"/>
                  </a:cubicBezTo>
                  <a:cubicBezTo>
                    <a:pt x="6968" y="8329"/>
                    <a:pt x="7523" y="7478"/>
                    <a:pt x="7742" y="6446"/>
                  </a:cubicBezTo>
                  <a:cubicBezTo>
                    <a:pt x="8000" y="5273"/>
                    <a:pt x="7819" y="3854"/>
                    <a:pt x="6878" y="2216"/>
                  </a:cubicBezTo>
                  <a:cubicBezTo>
                    <a:pt x="5991" y="664"/>
                    <a:pt x="4084" y="0"/>
                    <a:pt x="2508" y="0"/>
                  </a:cubicBezTo>
                  <a:close/>
                </a:path>
              </a:pathLst>
            </a:custGeom>
            <a:solidFill>
              <a:srgbClr val="F8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4" name="Google Shape;2134;p41"/>
            <p:cNvSpPr/>
            <p:nvPr/>
          </p:nvSpPr>
          <p:spPr>
            <a:xfrm>
              <a:off x="4191550" y="93125"/>
              <a:ext cx="157050" cy="24350"/>
            </a:xfrm>
            <a:custGeom>
              <a:avLst/>
              <a:gdLst/>
              <a:ahLst/>
              <a:cxnLst/>
              <a:rect l="l" t="t" r="r" b="b"/>
              <a:pathLst>
                <a:path w="6282" h="974" extrusionOk="0">
                  <a:moveTo>
                    <a:pt x="91" y="0"/>
                  </a:moveTo>
                  <a:cubicBezTo>
                    <a:pt x="52" y="219"/>
                    <a:pt x="27" y="387"/>
                    <a:pt x="1" y="490"/>
                  </a:cubicBezTo>
                  <a:cubicBezTo>
                    <a:pt x="1731" y="813"/>
                    <a:pt x="3470" y="974"/>
                    <a:pt x="5226" y="974"/>
                  </a:cubicBezTo>
                  <a:cubicBezTo>
                    <a:pt x="5577" y="974"/>
                    <a:pt x="5929" y="967"/>
                    <a:pt x="6281" y="954"/>
                  </a:cubicBezTo>
                  <a:cubicBezTo>
                    <a:pt x="6269" y="864"/>
                    <a:pt x="6256" y="697"/>
                    <a:pt x="6230" y="452"/>
                  </a:cubicBezTo>
                  <a:cubicBezTo>
                    <a:pt x="5911" y="461"/>
                    <a:pt x="5592" y="467"/>
                    <a:pt x="5274" y="467"/>
                  </a:cubicBezTo>
                  <a:cubicBezTo>
                    <a:pt x="3536" y="467"/>
                    <a:pt x="1813" y="316"/>
                    <a:pt x="9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5" name="Google Shape;2135;p41"/>
            <p:cNvSpPr/>
            <p:nvPr/>
          </p:nvSpPr>
          <p:spPr>
            <a:xfrm>
              <a:off x="4271200" y="-17150"/>
              <a:ext cx="11950" cy="11950"/>
            </a:xfrm>
            <a:custGeom>
              <a:avLst/>
              <a:gdLst/>
              <a:ahLst/>
              <a:cxnLst/>
              <a:rect l="l" t="t" r="r" b="b"/>
              <a:pathLst>
                <a:path w="478" h="478" extrusionOk="0">
                  <a:moveTo>
                    <a:pt x="245" y="1"/>
                  </a:moveTo>
                  <a:cubicBezTo>
                    <a:pt x="103" y="1"/>
                    <a:pt x="0" y="117"/>
                    <a:pt x="0" y="246"/>
                  </a:cubicBezTo>
                  <a:cubicBezTo>
                    <a:pt x="0" y="375"/>
                    <a:pt x="103" y="478"/>
                    <a:pt x="245" y="478"/>
                  </a:cubicBezTo>
                  <a:cubicBezTo>
                    <a:pt x="374" y="478"/>
                    <a:pt x="477" y="375"/>
                    <a:pt x="477" y="246"/>
                  </a:cubicBezTo>
                  <a:cubicBezTo>
                    <a:pt x="477" y="117"/>
                    <a:pt x="374" y="1"/>
                    <a:pt x="24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6" name="Google Shape;2136;p41"/>
            <p:cNvSpPr/>
            <p:nvPr/>
          </p:nvSpPr>
          <p:spPr>
            <a:xfrm>
              <a:off x="4269575" y="7675"/>
              <a:ext cx="11950" cy="11950"/>
            </a:xfrm>
            <a:custGeom>
              <a:avLst/>
              <a:gdLst/>
              <a:ahLst/>
              <a:cxnLst/>
              <a:rect l="l" t="t" r="r" b="b"/>
              <a:pathLst>
                <a:path w="478" h="478" extrusionOk="0">
                  <a:moveTo>
                    <a:pt x="246" y="1"/>
                  </a:moveTo>
                  <a:cubicBezTo>
                    <a:pt x="104" y="1"/>
                    <a:pt x="1" y="104"/>
                    <a:pt x="1" y="246"/>
                  </a:cubicBezTo>
                  <a:cubicBezTo>
                    <a:pt x="1" y="375"/>
                    <a:pt x="104" y="478"/>
                    <a:pt x="246" y="478"/>
                  </a:cubicBezTo>
                  <a:cubicBezTo>
                    <a:pt x="375" y="478"/>
                    <a:pt x="478" y="375"/>
                    <a:pt x="478" y="246"/>
                  </a:cubicBezTo>
                  <a:cubicBezTo>
                    <a:pt x="478" y="104"/>
                    <a:pt x="375" y="1"/>
                    <a:pt x="24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7" name="Google Shape;2137;p41"/>
            <p:cNvSpPr/>
            <p:nvPr/>
          </p:nvSpPr>
          <p:spPr>
            <a:xfrm>
              <a:off x="4384350" y="308800"/>
              <a:ext cx="32925" cy="68375"/>
            </a:xfrm>
            <a:custGeom>
              <a:avLst/>
              <a:gdLst/>
              <a:ahLst/>
              <a:cxnLst/>
              <a:rect l="l" t="t" r="r" b="b"/>
              <a:pathLst>
                <a:path w="1317" h="2735" extrusionOk="0">
                  <a:moveTo>
                    <a:pt x="917" y="1"/>
                  </a:moveTo>
                  <a:cubicBezTo>
                    <a:pt x="891" y="14"/>
                    <a:pt x="891" y="14"/>
                    <a:pt x="891" y="14"/>
                  </a:cubicBezTo>
                  <a:cubicBezTo>
                    <a:pt x="891" y="14"/>
                    <a:pt x="697" y="426"/>
                    <a:pt x="491" y="813"/>
                  </a:cubicBezTo>
                  <a:cubicBezTo>
                    <a:pt x="272" y="1213"/>
                    <a:pt x="53" y="1613"/>
                    <a:pt x="53" y="1613"/>
                  </a:cubicBezTo>
                  <a:cubicBezTo>
                    <a:pt x="53" y="1613"/>
                    <a:pt x="1" y="2129"/>
                    <a:pt x="14" y="2735"/>
                  </a:cubicBezTo>
                  <a:cubicBezTo>
                    <a:pt x="801" y="2296"/>
                    <a:pt x="1316" y="465"/>
                    <a:pt x="917" y="1"/>
                  </a:cubicBezTo>
                  <a:close/>
                </a:path>
              </a:pathLst>
            </a:custGeom>
            <a:solidFill>
              <a:srgbClr val="FAD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8" name="Google Shape;2138;p41"/>
            <p:cNvSpPr/>
            <p:nvPr/>
          </p:nvSpPr>
          <p:spPr>
            <a:xfrm>
              <a:off x="4278600" y="-179650"/>
              <a:ext cx="19050" cy="24875"/>
            </a:xfrm>
            <a:custGeom>
              <a:avLst/>
              <a:gdLst/>
              <a:ahLst/>
              <a:cxnLst/>
              <a:rect l="l" t="t" r="r" b="b"/>
              <a:pathLst>
                <a:path w="762" h="995" extrusionOk="0">
                  <a:moveTo>
                    <a:pt x="418" y="0"/>
                  </a:moveTo>
                  <a:cubicBezTo>
                    <a:pt x="215" y="0"/>
                    <a:pt x="27" y="467"/>
                    <a:pt x="14" y="646"/>
                  </a:cubicBezTo>
                  <a:cubicBezTo>
                    <a:pt x="1" y="826"/>
                    <a:pt x="156" y="981"/>
                    <a:pt x="362" y="994"/>
                  </a:cubicBezTo>
                  <a:cubicBezTo>
                    <a:pt x="372" y="994"/>
                    <a:pt x="381" y="995"/>
                    <a:pt x="390" y="995"/>
                  </a:cubicBezTo>
                  <a:cubicBezTo>
                    <a:pt x="583" y="995"/>
                    <a:pt x="737" y="869"/>
                    <a:pt x="749" y="697"/>
                  </a:cubicBezTo>
                  <a:cubicBezTo>
                    <a:pt x="762" y="517"/>
                    <a:pt x="633" y="14"/>
                    <a:pt x="426" y="1"/>
                  </a:cubicBezTo>
                  <a:cubicBezTo>
                    <a:pt x="424" y="1"/>
                    <a:pt x="421" y="0"/>
                    <a:pt x="418" y="0"/>
                  </a:cubicBezTo>
                  <a:close/>
                </a:path>
              </a:pathLst>
            </a:custGeom>
            <a:solidFill>
              <a:srgbClr val="FF78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9" name="Google Shape;2139;p41"/>
            <p:cNvSpPr/>
            <p:nvPr/>
          </p:nvSpPr>
          <p:spPr>
            <a:xfrm>
              <a:off x="4265075" y="-193200"/>
              <a:ext cx="9050" cy="19400"/>
            </a:xfrm>
            <a:custGeom>
              <a:avLst/>
              <a:gdLst/>
              <a:ahLst/>
              <a:cxnLst/>
              <a:rect l="l" t="t" r="r" b="b"/>
              <a:pathLst>
                <a:path w="362" h="776" extrusionOk="0">
                  <a:moveTo>
                    <a:pt x="197" y="0"/>
                  </a:moveTo>
                  <a:cubicBezTo>
                    <a:pt x="110" y="0"/>
                    <a:pt x="26" y="176"/>
                    <a:pt x="13" y="375"/>
                  </a:cubicBezTo>
                  <a:cubicBezTo>
                    <a:pt x="0" y="594"/>
                    <a:pt x="65" y="775"/>
                    <a:pt x="155" y="775"/>
                  </a:cubicBezTo>
                  <a:cubicBezTo>
                    <a:pt x="158" y="775"/>
                    <a:pt x="162" y="776"/>
                    <a:pt x="165" y="776"/>
                  </a:cubicBezTo>
                  <a:cubicBezTo>
                    <a:pt x="252" y="776"/>
                    <a:pt x="336" y="612"/>
                    <a:pt x="348" y="401"/>
                  </a:cubicBezTo>
                  <a:cubicBezTo>
                    <a:pt x="361" y="182"/>
                    <a:pt x="297" y="1"/>
                    <a:pt x="207" y="1"/>
                  </a:cubicBezTo>
                  <a:cubicBezTo>
                    <a:pt x="204" y="1"/>
                    <a:pt x="200" y="0"/>
                    <a:pt x="197" y="0"/>
                  </a:cubicBezTo>
                  <a:close/>
                </a:path>
              </a:pathLst>
            </a:custGeom>
            <a:solidFill>
              <a:srgbClr val="2E23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0" name="Google Shape;2140;p41"/>
            <p:cNvSpPr/>
            <p:nvPr/>
          </p:nvSpPr>
          <p:spPr>
            <a:xfrm>
              <a:off x="4258625" y="-218650"/>
              <a:ext cx="27425" cy="20975"/>
            </a:xfrm>
            <a:custGeom>
              <a:avLst/>
              <a:gdLst/>
              <a:ahLst/>
              <a:cxnLst/>
              <a:rect l="l" t="t" r="r" b="b"/>
              <a:pathLst>
                <a:path w="1097" h="839" extrusionOk="0">
                  <a:moveTo>
                    <a:pt x="672" y="1"/>
                  </a:moveTo>
                  <a:cubicBezTo>
                    <a:pt x="618" y="1"/>
                    <a:pt x="558" y="12"/>
                    <a:pt x="490" y="39"/>
                  </a:cubicBezTo>
                  <a:cubicBezTo>
                    <a:pt x="0" y="245"/>
                    <a:pt x="26" y="838"/>
                    <a:pt x="26" y="838"/>
                  </a:cubicBezTo>
                  <a:cubicBezTo>
                    <a:pt x="26" y="838"/>
                    <a:pt x="723" y="452"/>
                    <a:pt x="1097" y="452"/>
                  </a:cubicBezTo>
                  <a:cubicBezTo>
                    <a:pt x="1097" y="452"/>
                    <a:pt x="1010" y="1"/>
                    <a:pt x="672" y="1"/>
                  </a:cubicBezTo>
                  <a:close/>
                </a:path>
              </a:pathLst>
            </a:custGeom>
            <a:solidFill>
              <a:srgbClr val="F8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1" name="Google Shape;2141;p41"/>
            <p:cNvSpPr/>
            <p:nvPr/>
          </p:nvSpPr>
          <p:spPr>
            <a:xfrm>
              <a:off x="4319550" y="-189650"/>
              <a:ext cx="9050" cy="19400"/>
            </a:xfrm>
            <a:custGeom>
              <a:avLst/>
              <a:gdLst/>
              <a:ahLst/>
              <a:cxnLst/>
              <a:rect l="l" t="t" r="r" b="b"/>
              <a:pathLst>
                <a:path w="362" h="776" extrusionOk="0">
                  <a:moveTo>
                    <a:pt x="207" y="1"/>
                  </a:moveTo>
                  <a:cubicBezTo>
                    <a:pt x="117" y="1"/>
                    <a:pt x="27" y="169"/>
                    <a:pt x="14" y="375"/>
                  </a:cubicBezTo>
                  <a:cubicBezTo>
                    <a:pt x="1" y="594"/>
                    <a:pt x="65" y="775"/>
                    <a:pt x="156" y="775"/>
                  </a:cubicBezTo>
                  <a:cubicBezTo>
                    <a:pt x="159" y="775"/>
                    <a:pt x="162" y="775"/>
                    <a:pt x="165" y="775"/>
                  </a:cubicBezTo>
                  <a:cubicBezTo>
                    <a:pt x="252" y="775"/>
                    <a:pt x="337" y="612"/>
                    <a:pt x="349" y="401"/>
                  </a:cubicBezTo>
                  <a:cubicBezTo>
                    <a:pt x="362" y="181"/>
                    <a:pt x="297" y="14"/>
                    <a:pt x="207" y="1"/>
                  </a:cubicBezTo>
                  <a:close/>
                </a:path>
              </a:pathLst>
            </a:custGeom>
            <a:solidFill>
              <a:srgbClr val="2E23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2" name="Google Shape;2142;p41"/>
            <p:cNvSpPr/>
            <p:nvPr/>
          </p:nvSpPr>
          <p:spPr>
            <a:xfrm>
              <a:off x="4311825" y="-214900"/>
              <a:ext cx="35800" cy="25925"/>
            </a:xfrm>
            <a:custGeom>
              <a:avLst/>
              <a:gdLst/>
              <a:ahLst/>
              <a:cxnLst/>
              <a:rect l="l" t="t" r="r" b="b"/>
              <a:pathLst>
                <a:path w="1432" h="1037" extrusionOk="0">
                  <a:moveTo>
                    <a:pt x="444" y="1"/>
                  </a:moveTo>
                  <a:cubicBezTo>
                    <a:pt x="89" y="1"/>
                    <a:pt x="0" y="379"/>
                    <a:pt x="0" y="379"/>
                  </a:cubicBezTo>
                  <a:cubicBezTo>
                    <a:pt x="503" y="469"/>
                    <a:pt x="1406" y="1037"/>
                    <a:pt x="1406" y="1037"/>
                  </a:cubicBezTo>
                  <a:cubicBezTo>
                    <a:pt x="1406" y="1037"/>
                    <a:pt x="1432" y="418"/>
                    <a:pt x="787" y="95"/>
                  </a:cubicBezTo>
                  <a:cubicBezTo>
                    <a:pt x="651" y="28"/>
                    <a:pt x="538" y="1"/>
                    <a:pt x="444" y="1"/>
                  </a:cubicBezTo>
                  <a:close/>
                </a:path>
              </a:pathLst>
            </a:custGeom>
            <a:solidFill>
              <a:srgbClr val="F8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3" name="Google Shape;2143;p41"/>
            <p:cNvSpPr/>
            <p:nvPr/>
          </p:nvSpPr>
          <p:spPr>
            <a:xfrm>
              <a:off x="4325050" y="-162025"/>
              <a:ext cx="9375" cy="15925"/>
            </a:xfrm>
            <a:custGeom>
              <a:avLst/>
              <a:gdLst/>
              <a:ahLst/>
              <a:cxnLst/>
              <a:rect l="l" t="t" r="r" b="b"/>
              <a:pathLst>
                <a:path w="375" h="637" extrusionOk="0">
                  <a:moveTo>
                    <a:pt x="80" y="0"/>
                  </a:moveTo>
                  <a:cubicBezTo>
                    <a:pt x="71" y="0"/>
                    <a:pt x="61" y="2"/>
                    <a:pt x="52" y="5"/>
                  </a:cubicBezTo>
                  <a:cubicBezTo>
                    <a:pt x="13" y="18"/>
                    <a:pt x="0" y="69"/>
                    <a:pt x="13" y="95"/>
                  </a:cubicBezTo>
                  <a:lnTo>
                    <a:pt x="219" y="585"/>
                  </a:lnTo>
                  <a:cubicBezTo>
                    <a:pt x="232" y="611"/>
                    <a:pt x="258" y="624"/>
                    <a:pt x="284" y="637"/>
                  </a:cubicBezTo>
                  <a:cubicBezTo>
                    <a:pt x="297" y="637"/>
                    <a:pt x="310" y="637"/>
                    <a:pt x="310" y="624"/>
                  </a:cubicBezTo>
                  <a:cubicBezTo>
                    <a:pt x="348" y="611"/>
                    <a:pt x="374" y="572"/>
                    <a:pt x="361" y="534"/>
                  </a:cubicBezTo>
                  <a:lnTo>
                    <a:pt x="155" y="44"/>
                  </a:lnTo>
                  <a:cubicBezTo>
                    <a:pt x="135" y="15"/>
                    <a:pt x="109" y="0"/>
                    <a:pt x="80" y="0"/>
                  </a:cubicBezTo>
                  <a:close/>
                </a:path>
              </a:pathLst>
            </a:custGeom>
            <a:solidFill>
              <a:srgbClr val="FF78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4" name="Google Shape;2144;p41"/>
            <p:cNvSpPr/>
            <p:nvPr/>
          </p:nvSpPr>
          <p:spPr>
            <a:xfrm>
              <a:off x="4336650" y="-161200"/>
              <a:ext cx="9700" cy="15750"/>
            </a:xfrm>
            <a:custGeom>
              <a:avLst/>
              <a:gdLst/>
              <a:ahLst/>
              <a:cxnLst/>
              <a:rect l="l" t="t" r="r" b="b"/>
              <a:pathLst>
                <a:path w="388" h="630" extrusionOk="0">
                  <a:moveTo>
                    <a:pt x="97" y="0"/>
                  </a:moveTo>
                  <a:cubicBezTo>
                    <a:pt x="86" y="0"/>
                    <a:pt x="76" y="3"/>
                    <a:pt x="65" y="11"/>
                  </a:cubicBezTo>
                  <a:cubicBezTo>
                    <a:pt x="26" y="24"/>
                    <a:pt x="0" y="62"/>
                    <a:pt x="26" y="101"/>
                  </a:cubicBezTo>
                  <a:lnTo>
                    <a:pt x="232" y="578"/>
                  </a:lnTo>
                  <a:cubicBezTo>
                    <a:pt x="232" y="604"/>
                    <a:pt x="258" y="630"/>
                    <a:pt x="297" y="630"/>
                  </a:cubicBezTo>
                  <a:lnTo>
                    <a:pt x="323" y="630"/>
                  </a:lnTo>
                  <a:cubicBezTo>
                    <a:pt x="361" y="604"/>
                    <a:pt x="387" y="565"/>
                    <a:pt x="361" y="527"/>
                  </a:cubicBezTo>
                  <a:lnTo>
                    <a:pt x="155" y="49"/>
                  </a:lnTo>
                  <a:cubicBezTo>
                    <a:pt x="146" y="21"/>
                    <a:pt x="123" y="0"/>
                    <a:pt x="97" y="0"/>
                  </a:cubicBezTo>
                  <a:close/>
                </a:path>
              </a:pathLst>
            </a:custGeom>
            <a:solidFill>
              <a:srgbClr val="FF78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5" name="Google Shape;2145;p41"/>
            <p:cNvSpPr/>
            <p:nvPr/>
          </p:nvSpPr>
          <p:spPr>
            <a:xfrm>
              <a:off x="4258625" y="-165900"/>
              <a:ext cx="11300" cy="14975"/>
            </a:xfrm>
            <a:custGeom>
              <a:avLst/>
              <a:gdLst/>
              <a:ahLst/>
              <a:cxnLst/>
              <a:rect l="l" t="t" r="r" b="b"/>
              <a:pathLst>
                <a:path w="452" h="599" extrusionOk="0">
                  <a:moveTo>
                    <a:pt x="369" y="0"/>
                  </a:moveTo>
                  <a:cubicBezTo>
                    <a:pt x="338" y="0"/>
                    <a:pt x="307" y="15"/>
                    <a:pt x="297" y="44"/>
                  </a:cubicBezTo>
                  <a:lnTo>
                    <a:pt x="26" y="495"/>
                  </a:lnTo>
                  <a:cubicBezTo>
                    <a:pt x="0" y="521"/>
                    <a:pt x="13" y="573"/>
                    <a:pt x="52" y="586"/>
                  </a:cubicBezTo>
                  <a:cubicBezTo>
                    <a:pt x="65" y="598"/>
                    <a:pt x="78" y="598"/>
                    <a:pt x="91" y="598"/>
                  </a:cubicBezTo>
                  <a:cubicBezTo>
                    <a:pt x="116" y="598"/>
                    <a:pt x="142" y="586"/>
                    <a:pt x="155" y="560"/>
                  </a:cubicBezTo>
                  <a:lnTo>
                    <a:pt x="426" y="108"/>
                  </a:lnTo>
                  <a:cubicBezTo>
                    <a:pt x="452" y="70"/>
                    <a:pt x="439" y="31"/>
                    <a:pt x="400" y="5"/>
                  </a:cubicBezTo>
                  <a:cubicBezTo>
                    <a:pt x="390" y="2"/>
                    <a:pt x="380" y="0"/>
                    <a:pt x="369" y="0"/>
                  </a:cubicBezTo>
                  <a:close/>
                </a:path>
              </a:pathLst>
            </a:custGeom>
            <a:solidFill>
              <a:srgbClr val="FF78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6" name="Google Shape;2146;p41"/>
            <p:cNvSpPr/>
            <p:nvPr/>
          </p:nvSpPr>
          <p:spPr>
            <a:xfrm>
              <a:off x="4271850" y="-149025"/>
              <a:ext cx="46125" cy="38250"/>
            </a:xfrm>
            <a:custGeom>
              <a:avLst/>
              <a:gdLst/>
              <a:ahLst/>
              <a:cxnLst/>
              <a:rect l="l" t="t" r="r" b="b"/>
              <a:pathLst>
                <a:path w="1845" h="1530" extrusionOk="0">
                  <a:moveTo>
                    <a:pt x="1818" y="1"/>
                  </a:moveTo>
                  <a:cubicBezTo>
                    <a:pt x="1382" y="174"/>
                    <a:pt x="1018" y="228"/>
                    <a:pt x="735" y="228"/>
                  </a:cubicBezTo>
                  <a:cubicBezTo>
                    <a:pt x="283" y="228"/>
                    <a:pt x="39" y="91"/>
                    <a:pt x="39" y="91"/>
                  </a:cubicBezTo>
                  <a:lnTo>
                    <a:pt x="39" y="91"/>
                  </a:lnTo>
                  <a:cubicBezTo>
                    <a:pt x="0" y="414"/>
                    <a:pt x="0" y="1097"/>
                    <a:pt x="580" y="1432"/>
                  </a:cubicBezTo>
                  <a:cubicBezTo>
                    <a:pt x="687" y="1497"/>
                    <a:pt x="807" y="1530"/>
                    <a:pt x="927" y="1530"/>
                  </a:cubicBezTo>
                  <a:cubicBezTo>
                    <a:pt x="1068" y="1530"/>
                    <a:pt x="1210" y="1484"/>
                    <a:pt x="1328" y="1394"/>
                  </a:cubicBezTo>
                  <a:cubicBezTo>
                    <a:pt x="1561" y="1213"/>
                    <a:pt x="1818" y="865"/>
                    <a:pt x="1831" y="156"/>
                  </a:cubicBezTo>
                  <a:cubicBezTo>
                    <a:pt x="1831" y="104"/>
                    <a:pt x="1844" y="52"/>
                    <a:pt x="1818" y="1"/>
                  </a:cubicBezTo>
                  <a:close/>
                </a:path>
              </a:pathLst>
            </a:custGeom>
            <a:solidFill>
              <a:srgbClr val="171D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7" name="Google Shape;2147;p41"/>
            <p:cNvSpPr/>
            <p:nvPr/>
          </p:nvSpPr>
          <p:spPr>
            <a:xfrm>
              <a:off x="4278600" y="-135250"/>
              <a:ext cx="38075" cy="24425"/>
            </a:xfrm>
            <a:custGeom>
              <a:avLst/>
              <a:gdLst/>
              <a:ahLst/>
              <a:cxnLst/>
              <a:rect l="l" t="t" r="r" b="b"/>
              <a:pathLst>
                <a:path w="1523" h="977" extrusionOk="0">
                  <a:moveTo>
                    <a:pt x="1220" y="0"/>
                  </a:moveTo>
                  <a:cubicBezTo>
                    <a:pt x="733" y="0"/>
                    <a:pt x="289" y="238"/>
                    <a:pt x="1" y="611"/>
                  </a:cubicBezTo>
                  <a:cubicBezTo>
                    <a:pt x="14" y="623"/>
                    <a:pt x="14" y="623"/>
                    <a:pt x="14" y="636"/>
                  </a:cubicBezTo>
                  <a:cubicBezTo>
                    <a:pt x="27" y="649"/>
                    <a:pt x="40" y="662"/>
                    <a:pt x="52" y="675"/>
                  </a:cubicBezTo>
                  <a:cubicBezTo>
                    <a:pt x="65" y="688"/>
                    <a:pt x="78" y="701"/>
                    <a:pt x="91" y="701"/>
                  </a:cubicBezTo>
                  <a:cubicBezTo>
                    <a:pt x="104" y="727"/>
                    <a:pt x="130" y="740"/>
                    <a:pt x="143" y="765"/>
                  </a:cubicBezTo>
                  <a:cubicBezTo>
                    <a:pt x="169" y="778"/>
                    <a:pt x="181" y="791"/>
                    <a:pt x="194" y="804"/>
                  </a:cubicBezTo>
                  <a:cubicBezTo>
                    <a:pt x="207" y="817"/>
                    <a:pt x="220" y="817"/>
                    <a:pt x="233" y="830"/>
                  </a:cubicBezTo>
                  <a:cubicBezTo>
                    <a:pt x="259" y="843"/>
                    <a:pt x="272" y="856"/>
                    <a:pt x="285" y="868"/>
                  </a:cubicBezTo>
                  <a:cubicBezTo>
                    <a:pt x="298" y="881"/>
                    <a:pt x="310" y="881"/>
                    <a:pt x="323" y="894"/>
                  </a:cubicBezTo>
                  <a:cubicBezTo>
                    <a:pt x="431" y="948"/>
                    <a:pt x="547" y="977"/>
                    <a:pt x="661" y="977"/>
                  </a:cubicBezTo>
                  <a:cubicBezTo>
                    <a:pt x="793" y="977"/>
                    <a:pt x="922" y="939"/>
                    <a:pt x="1033" y="856"/>
                  </a:cubicBezTo>
                  <a:cubicBezTo>
                    <a:pt x="1226" y="727"/>
                    <a:pt x="1432" y="482"/>
                    <a:pt x="1523" y="43"/>
                  </a:cubicBezTo>
                  <a:cubicBezTo>
                    <a:pt x="1458" y="30"/>
                    <a:pt x="1394" y="17"/>
                    <a:pt x="1329" y="4"/>
                  </a:cubicBezTo>
                  <a:cubicBezTo>
                    <a:pt x="1293" y="2"/>
                    <a:pt x="1256" y="0"/>
                    <a:pt x="1220" y="0"/>
                  </a:cubicBezTo>
                  <a:close/>
                </a:path>
              </a:pathLst>
            </a:custGeom>
            <a:solidFill>
              <a:srgbClr val="D133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48" name="Google Shape;2148;p41"/>
          <p:cNvSpPr/>
          <p:nvPr/>
        </p:nvSpPr>
        <p:spPr>
          <a:xfrm rot="23488">
            <a:off x="6976265" y="120880"/>
            <a:ext cx="2072984" cy="511729"/>
          </a:xfrm>
          <a:custGeom>
            <a:avLst/>
            <a:gdLst/>
            <a:ahLst/>
            <a:cxnLst/>
            <a:rect l="l" t="t" r="r" b="b"/>
            <a:pathLst>
              <a:path w="8882" h="2688" extrusionOk="0">
                <a:moveTo>
                  <a:pt x="6667" y="0"/>
                </a:moveTo>
                <a:cubicBezTo>
                  <a:pt x="5911" y="0"/>
                  <a:pt x="5188" y="357"/>
                  <a:pt x="4667" y="928"/>
                </a:cubicBezTo>
                <a:cubicBezTo>
                  <a:pt x="4579" y="1015"/>
                  <a:pt x="4505" y="1110"/>
                  <a:pt x="4431" y="1211"/>
                </a:cubicBezTo>
                <a:cubicBezTo>
                  <a:pt x="4431" y="1211"/>
                  <a:pt x="4084" y="803"/>
                  <a:pt x="3653" y="803"/>
                </a:cubicBezTo>
                <a:cubicBezTo>
                  <a:pt x="3411" y="803"/>
                  <a:pt x="3142" y="933"/>
                  <a:pt x="2894" y="1339"/>
                </a:cubicBezTo>
                <a:cubicBezTo>
                  <a:pt x="2894" y="1339"/>
                  <a:pt x="2556" y="894"/>
                  <a:pt x="2043" y="894"/>
                </a:cubicBezTo>
                <a:cubicBezTo>
                  <a:pt x="1755" y="894"/>
                  <a:pt x="1410" y="1035"/>
                  <a:pt x="1039" y="1474"/>
                </a:cubicBezTo>
                <a:cubicBezTo>
                  <a:pt x="1" y="2687"/>
                  <a:pt x="439" y="2687"/>
                  <a:pt x="439" y="2687"/>
                </a:cubicBezTo>
                <a:lnTo>
                  <a:pt x="8861" y="2559"/>
                </a:lnTo>
                <a:cubicBezTo>
                  <a:pt x="8881" y="2357"/>
                  <a:pt x="8874" y="2087"/>
                  <a:pt x="8814" y="1784"/>
                </a:cubicBezTo>
                <a:cubicBezTo>
                  <a:pt x="8733" y="1393"/>
                  <a:pt x="8551" y="1022"/>
                  <a:pt x="8295" y="725"/>
                </a:cubicBezTo>
                <a:cubicBezTo>
                  <a:pt x="8011" y="395"/>
                  <a:pt x="7634" y="152"/>
                  <a:pt x="7189" y="58"/>
                </a:cubicBezTo>
                <a:cubicBezTo>
                  <a:pt x="7014" y="19"/>
                  <a:pt x="6840" y="0"/>
                  <a:pt x="666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dist="95250" dir="258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9" name="Google Shape;2149;p41"/>
          <p:cNvSpPr/>
          <p:nvPr/>
        </p:nvSpPr>
        <p:spPr>
          <a:xfrm flipH="1">
            <a:off x="66453" y="70117"/>
            <a:ext cx="2076433" cy="485530"/>
          </a:xfrm>
          <a:custGeom>
            <a:avLst/>
            <a:gdLst/>
            <a:ahLst/>
            <a:cxnLst/>
            <a:rect l="l" t="t" r="r" b="b"/>
            <a:pathLst>
              <a:path w="15888" h="4813" extrusionOk="0">
                <a:moveTo>
                  <a:pt x="3940" y="0"/>
                </a:moveTo>
                <a:cubicBezTo>
                  <a:pt x="3636" y="0"/>
                  <a:pt x="3329" y="32"/>
                  <a:pt x="3022" y="99"/>
                </a:cubicBezTo>
                <a:cubicBezTo>
                  <a:pt x="2226" y="274"/>
                  <a:pt x="1552" y="706"/>
                  <a:pt x="1046" y="1299"/>
                </a:cubicBezTo>
                <a:cubicBezTo>
                  <a:pt x="588" y="1832"/>
                  <a:pt x="264" y="2493"/>
                  <a:pt x="116" y="3194"/>
                </a:cubicBezTo>
                <a:cubicBezTo>
                  <a:pt x="8" y="3740"/>
                  <a:pt x="1" y="4219"/>
                  <a:pt x="28" y="4583"/>
                </a:cubicBezTo>
                <a:lnTo>
                  <a:pt x="15098" y="4812"/>
                </a:lnTo>
                <a:cubicBezTo>
                  <a:pt x="15098" y="4812"/>
                  <a:pt x="15887" y="4812"/>
                  <a:pt x="14026" y="2634"/>
                </a:cubicBezTo>
                <a:cubicBezTo>
                  <a:pt x="13361" y="1856"/>
                  <a:pt x="12747" y="1606"/>
                  <a:pt x="12232" y="1606"/>
                </a:cubicBezTo>
                <a:cubicBezTo>
                  <a:pt x="11311" y="1606"/>
                  <a:pt x="10709" y="2405"/>
                  <a:pt x="10709" y="2405"/>
                </a:cubicBezTo>
                <a:cubicBezTo>
                  <a:pt x="10263" y="1674"/>
                  <a:pt x="9780" y="1440"/>
                  <a:pt x="9345" y="1440"/>
                </a:cubicBezTo>
                <a:cubicBezTo>
                  <a:pt x="8576" y="1440"/>
                  <a:pt x="7958" y="2169"/>
                  <a:pt x="7958" y="2169"/>
                </a:cubicBezTo>
                <a:cubicBezTo>
                  <a:pt x="7823" y="1994"/>
                  <a:pt x="7688" y="1818"/>
                  <a:pt x="7539" y="1656"/>
                </a:cubicBezTo>
                <a:cubicBezTo>
                  <a:pt x="6603" y="637"/>
                  <a:pt x="5301" y="0"/>
                  <a:pt x="394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dist="95250" dir="258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" name="Picture 4" descr="Imperfect Subjunctive German &quot;werden&quot; - All forms of verb, rules, examples  | Netzverb Dictionary">
            <a:extLst>
              <a:ext uri="{FF2B5EF4-FFF2-40B4-BE49-F238E27FC236}">
                <a16:creationId xmlns:a16="http://schemas.microsoft.com/office/drawing/2014/main" id="{A677C576-42BA-2B39-5468-A112B3296D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837" y="729503"/>
            <a:ext cx="5345715" cy="2143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2051;p41">
            <a:extLst>
              <a:ext uri="{FF2B5EF4-FFF2-40B4-BE49-F238E27FC236}">
                <a16:creationId xmlns:a16="http://schemas.microsoft.com/office/drawing/2014/main" id="{73CEE209-D428-D5CD-8D7B-94C8AFB55808}"/>
              </a:ext>
            </a:extLst>
          </p:cNvPr>
          <p:cNvSpPr txBox="1">
            <a:spLocks/>
          </p:cNvSpPr>
          <p:nvPr/>
        </p:nvSpPr>
        <p:spPr>
          <a:xfrm>
            <a:off x="2019797" y="2948356"/>
            <a:ext cx="5322144" cy="44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10000" b="0" i="0" u="none" strike="noStrike" cap="none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 b="0" i="0" u="none" strike="noStrike" cap="none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 b="0" i="0" u="none" strike="noStrike" cap="none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 b="0" i="0" u="none" strike="noStrike" cap="none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 b="0" i="0" u="none" strike="noStrike" cap="none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 b="0" i="0" u="none" strike="noStrike" cap="none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 b="0" i="0" u="none" strike="noStrike" cap="none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 b="0" i="0" u="none" strike="noStrike" cap="none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 b="0" i="0" u="none" strike="noStrike" cap="none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9pPr>
          </a:lstStyle>
          <a:p>
            <a:r>
              <a:rPr lang="de-DE" sz="3200" dirty="0"/>
              <a:t>Die Regel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D5CF5D-7E92-6A8A-16B8-F3E79AE4A739}"/>
              </a:ext>
            </a:extLst>
          </p:cNvPr>
          <p:cNvSpPr txBox="1"/>
          <p:nvPr/>
        </p:nvSpPr>
        <p:spPr>
          <a:xfrm>
            <a:off x="1446062" y="4113627"/>
            <a:ext cx="64933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/>
              <a:t>Das Verb kommt </a:t>
            </a:r>
            <a:r>
              <a:rPr lang="de-DE" b="1" dirty="0">
                <a:solidFill>
                  <a:schemeClr val="accent5">
                    <a:lumMod val="75000"/>
                  </a:schemeClr>
                </a:solidFill>
              </a:rPr>
              <a:t>Nr. 2 </a:t>
            </a:r>
            <a:r>
              <a:rPr lang="de-DE" b="1" dirty="0"/>
              <a:t>und das stamm Verb kommt am Ende in </a:t>
            </a:r>
            <a:r>
              <a:rPr lang="de-DE" b="1" dirty="0">
                <a:solidFill>
                  <a:schemeClr val="accent5">
                    <a:lumMod val="75000"/>
                  </a:schemeClr>
                </a:solidFill>
              </a:rPr>
              <a:t>Infinitiv</a:t>
            </a:r>
            <a:r>
              <a:rPr lang="de-DE" b="1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5" name="Google Shape;2155;p42"/>
          <p:cNvSpPr txBox="1">
            <a:spLocks noGrp="1"/>
          </p:cNvSpPr>
          <p:nvPr>
            <p:ph type="title"/>
          </p:nvPr>
        </p:nvSpPr>
        <p:spPr>
          <a:xfrm>
            <a:off x="1792942" y="632171"/>
            <a:ext cx="5117969" cy="67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/>
              <a:t>Irreale Wünsche </a:t>
            </a:r>
            <a:endParaRPr sz="4000" dirty="0"/>
          </a:p>
        </p:txBody>
      </p:sp>
      <p:sp>
        <p:nvSpPr>
          <p:cNvPr id="2158" name="Google Shape;2158;p42"/>
          <p:cNvSpPr/>
          <p:nvPr/>
        </p:nvSpPr>
        <p:spPr>
          <a:xfrm>
            <a:off x="7009522" y="98554"/>
            <a:ext cx="2509032" cy="759293"/>
          </a:xfrm>
          <a:custGeom>
            <a:avLst/>
            <a:gdLst/>
            <a:ahLst/>
            <a:cxnLst/>
            <a:rect l="l" t="t" r="r" b="b"/>
            <a:pathLst>
              <a:path w="8882" h="2688" extrusionOk="0">
                <a:moveTo>
                  <a:pt x="6667" y="0"/>
                </a:moveTo>
                <a:cubicBezTo>
                  <a:pt x="5911" y="0"/>
                  <a:pt x="5188" y="357"/>
                  <a:pt x="4667" y="928"/>
                </a:cubicBezTo>
                <a:cubicBezTo>
                  <a:pt x="4579" y="1015"/>
                  <a:pt x="4505" y="1110"/>
                  <a:pt x="4431" y="1211"/>
                </a:cubicBezTo>
                <a:cubicBezTo>
                  <a:pt x="4431" y="1211"/>
                  <a:pt x="4084" y="803"/>
                  <a:pt x="3653" y="803"/>
                </a:cubicBezTo>
                <a:cubicBezTo>
                  <a:pt x="3411" y="803"/>
                  <a:pt x="3142" y="933"/>
                  <a:pt x="2894" y="1339"/>
                </a:cubicBezTo>
                <a:cubicBezTo>
                  <a:pt x="2894" y="1339"/>
                  <a:pt x="2556" y="894"/>
                  <a:pt x="2043" y="894"/>
                </a:cubicBezTo>
                <a:cubicBezTo>
                  <a:pt x="1755" y="894"/>
                  <a:pt x="1410" y="1035"/>
                  <a:pt x="1039" y="1474"/>
                </a:cubicBezTo>
                <a:cubicBezTo>
                  <a:pt x="1" y="2687"/>
                  <a:pt x="439" y="2687"/>
                  <a:pt x="439" y="2687"/>
                </a:cubicBezTo>
                <a:lnTo>
                  <a:pt x="8861" y="2559"/>
                </a:lnTo>
                <a:cubicBezTo>
                  <a:pt x="8881" y="2357"/>
                  <a:pt x="8874" y="2087"/>
                  <a:pt x="8814" y="1784"/>
                </a:cubicBezTo>
                <a:cubicBezTo>
                  <a:pt x="8733" y="1393"/>
                  <a:pt x="8551" y="1022"/>
                  <a:pt x="8295" y="725"/>
                </a:cubicBezTo>
                <a:cubicBezTo>
                  <a:pt x="8011" y="395"/>
                  <a:pt x="7634" y="152"/>
                  <a:pt x="7189" y="58"/>
                </a:cubicBezTo>
                <a:cubicBezTo>
                  <a:pt x="7014" y="19"/>
                  <a:pt x="6840" y="0"/>
                  <a:pt x="666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dist="95250" dir="258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9" name="Google Shape;2159;p42"/>
          <p:cNvSpPr/>
          <p:nvPr/>
        </p:nvSpPr>
        <p:spPr>
          <a:xfrm rot="-62621">
            <a:off x="-655159" y="26674"/>
            <a:ext cx="2629861" cy="796696"/>
          </a:xfrm>
          <a:custGeom>
            <a:avLst/>
            <a:gdLst/>
            <a:ahLst/>
            <a:cxnLst/>
            <a:rect l="l" t="t" r="r" b="b"/>
            <a:pathLst>
              <a:path w="15888" h="4813" extrusionOk="0">
                <a:moveTo>
                  <a:pt x="3940" y="0"/>
                </a:moveTo>
                <a:cubicBezTo>
                  <a:pt x="3636" y="0"/>
                  <a:pt x="3329" y="32"/>
                  <a:pt x="3022" y="99"/>
                </a:cubicBezTo>
                <a:cubicBezTo>
                  <a:pt x="2226" y="274"/>
                  <a:pt x="1552" y="706"/>
                  <a:pt x="1046" y="1299"/>
                </a:cubicBezTo>
                <a:cubicBezTo>
                  <a:pt x="588" y="1832"/>
                  <a:pt x="264" y="2493"/>
                  <a:pt x="116" y="3194"/>
                </a:cubicBezTo>
                <a:cubicBezTo>
                  <a:pt x="8" y="3740"/>
                  <a:pt x="1" y="4219"/>
                  <a:pt x="28" y="4583"/>
                </a:cubicBezTo>
                <a:lnTo>
                  <a:pt x="15098" y="4812"/>
                </a:lnTo>
                <a:cubicBezTo>
                  <a:pt x="15098" y="4812"/>
                  <a:pt x="15887" y="4812"/>
                  <a:pt x="14026" y="2634"/>
                </a:cubicBezTo>
                <a:cubicBezTo>
                  <a:pt x="13361" y="1856"/>
                  <a:pt x="12747" y="1606"/>
                  <a:pt x="12232" y="1606"/>
                </a:cubicBezTo>
                <a:cubicBezTo>
                  <a:pt x="11311" y="1606"/>
                  <a:pt x="10709" y="2405"/>
                  <a:pt x="10709" y="2405"/>
                </a:cubicBezTo>
                <a:cubicBezTo>
                  <a:pt x="10263" y="1674"/>
                  <a:pt x="9780" y="1440"/>
                  <a:pt x="9345" y="1440"/>
                </a:cubicBezTo>
                <a:cubicBezTo>
                  <a:pt x="8576" y="1440"/>
                  <a:pt x="7958" y="2169"/>
                  <a:pt x="7958" y="2169"/>
                </a:cubicBezTo>
                <a:cubicBezTo>
                  <a:pt x="7823" y="1994"/>
                  <a:pt x="7688" y="1818"/>
                  <a:pt x="7539" y="1656"/>
                </a:cubicBezTo>
                <a:cubicBezTo>
                  <a:pt x="6603" y="637"/>
                  <a:pt x="5301" y="0"/>
                  <a:pt x="394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dist="95250" dir="258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60" name="Google Shape;2160;p42"/>
          <p:cNvGrpSpPr/>
          <p:nvPr/>
        </p:nvGrpSpPr>
        <p:grpSpPr>
          <a:xfrm>
            <a:off x="263137" y="3498927"/>
            <a:ext cx="1390605" cy="1582860"/>
            <a:chOff x="4846375" y="-311500"/>
            <a:chExt cx="724500" cy="824750"/>
          </a:xfrm>
        </p:grpSpPr>
        <p:sp>
          <p:nvSpPr>
            <p:cNvPr id="2161" name="Google Shape;2161;p42"/>
            <p:cNvSpPr/>
            <p:nvPr/>
          </p:nvSpPr>
          <p:spPr>
            <a:xfrm>
              <a:off x="4846375" y="-311500"/>
              <a:ext cx="724500" cy="824750"/>
            </a:xfrm>
            <a:custGeom>
              <a:avLst/>
              <a:gdLst/>
              <a:ahLst/>
              <a:cxnLst/>
              <a:rect l="l" t="t" r="r" b="b"/>
              <a:pathLst>
                <a:path w="28980" h="32990" extrusionOk="0">
                  <a:moveTo>
                    <a:pt x="12665" y="0"/>
                  </a:moveTo>
                  <a:cubicBezTo>
                    <a:pt x="9441" y="0"/>
                    <a:pt x="8113" y="1367"/>
                    <a:pt x="7571" y="2515"/>
                  </a:cubicBezTo>
                  <a:cubicBezTo>
                    <a:pt x="7262" y="3147"/>
                    <a:pt x="7184" y="3779"/>
                    <a:pt x="7171" y="4230"/>
                  </a:cubicBezTo>
                  <a:cubicBezTo>
                    <a:pt x="6385" y="5197"/>
                    <a:pt x="5804" y="6990"/>
                    <a:pt x="7042" y="9363"/>
                  </a:cubicBezTo>
                  <a:cubicBezTo>
                    <a:pt x="6772" y="9608"/>
                    <a:pt x="6565" y="9930"/>
                    <a:pt x="6449" y="10266"/>
                  </a:cubicBezTo>
                  <a:cubicBezTo>
                    <a:pt x="6256" y="10846"/>
                    <a:pt x="6307" y="11452"/>
                    <a:pt x="6604" y="11981"/>
                  </a:cubicBezTo>
                  <a:cubicBezTo>
                    <a:pt x="6862" y="12419"/>
                    <a:pt x="7249" y="12755"/>
                    <a:pt x="7726" y="12961"/>
                  </a:cubicBezTo>
                  <a:cubicBezTo>
                    <a:pt x="7700" y="12987"/>
                    <a:pt x="7687" y="13013"/>
                    <a:pt x="7661" y="13038"/>
                  </a:cubicBezTo>
                  <a:cubicBezTo>
                    <a:pt x="7545" y="13038"/>
                    <a:pt x="7429" y="13051"/>
                    <a:pt x="7300" y="13051"/>
                  </a:cubicBezTo>
                  <a:cubicBezTo>
                    <a:pt x="7249" y="13051"/>
                    <a:pt x="7184" y="13051"/>
                    <a:pt x="7120" y="13038"/>
                  </a:cubicBezTo>
                  <a:cubicBezTo>
                    <a:pt x="7042" y="13038"/>
                    <a:pt x="6888" y="13038"/>
                    <a:pt x="6836" y="13025"/>
                  </a:cubicBezTo>
                  <a:cubicBezTo>
                    <a:pt x="6797" y="13013"/>
                    <a:pt x="6733" y="12987"/>
                    <a:pt x="6604" y="12909"/>
                  </a:cubicBezTo>
                  <a:cubicBezTo>
                    <a:pt x="6333" y="12768"/>
                    <a:pt x="6062" y="12523"/>
                    <a:pt x="5804" y="12200"/>
                  </a:cubicBezTo>
                  <a:cubicBezTo>
                    <a:pt x="5830" y="12123"/>
                    <a:pt x="5869" y="12032"/>
                    <a:pt x="5907" y="11955"/>
                  </a:cubicBezTo>
                  <a:cubicBezTo>
                    <a:pt x="6075" y="11542"/>
                    <a:pt x="6320" y="10988"/>
                    <a:pt x="6075" y="10395"/>
                  </a:cubicBezTo>
                  <a:cubicBezTo>
                    <a:pt x="5933" y="10072"/>
                    <a:pt x="5675" y="9827"/>
                    <a:pt x="5353" y="9698"/>
                  </a:cubicBezTo>
                  <a:cubicBezTo>
                    <a:pt x="5250" y="9659"/>
                    <a:pt x="5147" y="9634"/>
                    <a:pt x="5030" y="9621"/>
                  </a:cubicBezTo>
                  <a:cubicBezTo>
                    <a:pt x="4837" y="9208"/>
                    <a:pt x="4476" y="8795"/>
                    <a:pt x="3857" y="8731"/>
                  </a:cubicBezTo>
                  <a:lnTo>
                    <a:pt x="3728" y="8731"/>
                  </a:lnTo>
                  <a:cubicBezTo>
                    <a:pt x="3586" y="8731"/>
                    <a:pt x="3406" y="8757"/>
                    <a:pt x="3225" y="8834"/>
                  </a:cubicBezTo>
                  <a:cubicBezTo>
                    <a:pt x="3109" y="8808"/>
                    <a:pt x="2993" y="8795"/>
                    <a:pt x="2877" y="8795"/>
                  </a:cubicBezTo>
                  <a:cubicBezTo>
                    <a:pt x="2774" y="8795"/>
                    <a:pt x="2658" y="8808"/>
                    <a:pt x="2567" y="8834"/>
                  </a:cubicBezTo>
                  <a:lnTo>
                    <a:pt x="2541" y="8834"/>
                  </a:lnTo>
                  <a:cubicBezTo>
                    <a:pt x="2271" y="8911"/>
                    <a:pt x="2038" y="9053"/>
                    <a:pt x="1871" y="9260"/>
                  </a:cubicBezTo>
                  <a:cubicBezTo>
                    <a:pt x="1652" y="9298"/>
                    <a:pt x="1458" y="9389"/>
                    <a:pt x="1290" y="9518"/>
                  </a:cubicBezTo>
                  <a:cubicBezTo>
                    <a:pt x="1290" y="9518"/>
                    <a:pt x="1290" y="9518"/>
                    <a:pt x="1278" y="9531"/>
                  </a:cubicBezTo>
                  <a:cubicBezTo>
                    <a:pt x="1045" y="9724"/>
                    <a:pt x="852" y="10008"/>
                    <a:pt x="775" y="10369"/>
                  </a:cubicBezTo>
                  <a:lnTo>
                    <a:pt x="762" y="10395"/>
                  </a:lnTo>
                  <a:cubicBezTo>
                    <a:pt x="504" y="10653"/>
                    <a:pt x="1" y="11413"/>
                    <a:pt x="929" y="12626"/>
                  </a:cubicBezTo>
                  <a:cubicBezTo>
                    <a:pt x="1045" y="12768"/>
                    <a:pt x="1162" y="12909"/>
                    <a:pt x="1252" y="13013"/>
                  </a:cubicBezTo>
                  <a:cubicBezTo>
                    <a:pt x="1290" y="13103"/>
                    <a:pt x="1329" y="13206"/>
                    <a:pt x="1381" y="13309"/>
                  </a:cubicBezTo>
                  <a:cubicBezTo>
                    <a:pt x="1574" y="13683"/>
                    <a:pt x="1845" y="13980"/>
                    <a:pt x="2155" y="14186"/>
                  </a:cubicBezTo>
                  <a:cubicBezTo>
                    <a:pt x="2915" y="15411"/>
                    <a:pt x="4192" y="16882"/>
                    <a:pt x="6088" y="17281"/>
                  </a:cubicBezTo>
                  <a:cubicBezTo>
                    <a:pt x="6617" y="17385"/>
                    <a:pt x="7171" y="17449"/>
                    <a:pt x="7739" y="17449"/>
                  </a:cubicBezTo>
                  <a:cubicBezTo>
                    <a:pt x="7842" y="17449"/>
                    <a:pt x="7958" y="17449"/>
                    <a:pt x="8074" y="17436"/>
                  </a:cubicBezTo>
                  <a:lnTo>
                    <a:pt x="8087" y="17501"/>
                  </a:lnTo>
                  <a:cubicBezTo>
                    <a:pt x="8139" y="17823"/>
                    <a:pt x="8319" y="18094"/>
                    <a:pt x="8590" y="18287"/>
                  </a:cubicBezTo>
                  <a:cubicBezTo>
                    <a:pt x="8796" y="18416"/>
                    <a:pt x="9028" y="18494"/>
                    <a:pt x="9273" y="18494"/>
                  </a:cubicBezTo>
                  <a:cubicBezTo>
                    <a:pt x="9351" y="18494"/>
                    <a:pt x="9415" y="18494"/>
                    <a:pt x="9493" y="18481"/>
                  </a:cubicBezTo>
                  <a:lnTo>
                    <a:pt x="10383" y="18313"/>
                  </a:lnTo>
                  <a:lnTo>
                    <a:pt x="10202" y="20402"/>
                  </a:lnTo>
                  <a:lnTo>
                    <a:pt x="7984" y="22749"/>
                  </a:lnTo>
                  <a:cubicBezTo>
                    <a:pt x="7752" y="22994"/>
                    <a:pt x="7636" y="23317"/>
                    <a:pt x="7649" y="23639"/>
                  </a:cubicBezTo>
                  <a:cubicBezTo>
                    <a:pt x="7661" y="23742"/>
                    <a:pt x="7674" y="23833"/>
                    <a:pt x="7700" y="23923"/>
                  </a:cubicBezTo>
                  <a:cubicBezTo>
                    <a:pt x="7584" y="24104"/>
                    <a:pt x="7481" y="24284"/>
                    <a:pt x="7391" y="24465"/>
                  </a:cubicBezTo>
                  <a:cubicBezTo>
                    <a:pt x="7184" y="24852"/>
                    <a:pt x="7068" y="25213"/>
                    <a:pt x="7004" y="25587"/>
                  </a:cubicBezTo>
                  <a:cubicBezTo>
                    <a:pt x="6926" y="26090"/>
                    <a:pt x="7029" y="26541"/>
                    <a:pt x="7107" y="26863"/>
                  </a:cubicBezTo>
                  <a:lnTo>
                    <a:pt x="7120" y="26928"/>
                  </a:lnTo>
                  <a:cubicBezTo>
                    <a:pt x="7262" y="27573"/>
                    <a:pt x="7429" y="28205"/>
                    <a:pt x="7584" y="28824"/>
                  </a:cubicBezTo>
                  <a:cubicBezTo>
                    <a:pt x="7584" y="28824"/>
                    <a:pt x="7597" y="28862"/>
                    <a:pt x="7597" y="28875"/>
                  </a:cubicBezTo>
                  <a:cubicBezTo>
                    <a:pt x="7545" y="28901"/>
                    <a:pt x="7494" y="28940"/>
                    <a:pt x="7455" y="28978"/>
                  </a:cubicBezTo>
                  <a:cubicBezTo>
                    <a:pt x="7223" y="29056"/>
                    <a:pt x="7004" y="29198"/>
                    <a:pt x="6849" y="29404"/>
                  </a:cubicBezTo>
                  <a:cubicBezTo>
                    <a:pt x="6152" y="29843"/>
                    <a:pt x="5521" y="30384"/>
                    <a:pt x="5456" y="31171"/>
                  </a:cubicBezTo>
                  <a:cubicBezTo>
                    <a:pt x="5430" y="31519"/>
                    <a:pt x="5508" y="31867"/>
                    <a:pt x="5714" y="32164"/>
                  </a:cubicBezTo>
                  <a:cubicBezTo>
                    <a:pt x="6204" y="32899"/>
                    <a:pt x="7158" y="32989"/>
                    <a:pt x="7829" y="32989"/>
                  </a:cubicBezTo>
                  <a:cubicBezTo>
                    <a:pt x="9209" y="32989"/>
                    <a:pt x="11569" y="32525"/>
                    <a:pt x="12330" y="32099"/>
                  </a:cubicBezTo>
                  <a:cubicBezTo>
                    <a:pt x="12910" y="31777"/>
                    <a:pt x="13207" y="31158"/>
                    <a:pt x="13117" y="30487"/>
                  </a:cubicBezTo>
                  <a:cubicBezTo>
                    <a:pt x="13039" y="29946"/>
                    <a:pt x="12704" y="29430"/>
                    <a:pt x="12356" y="29017"/>
                  </a:cubicBezTo>
                  <a:lnTo>
                    <a:pt x="12317" y="28772"/>
                  </a:lnTo>
                  <a:cubicBezTo>
                    <a:pt x="12201" y="28140"/>
                    <a:pt x="12111" y="27611"/>
                    <a:pt x="12033" y="27108"/>
                  </a:cubicBezTo>
                  <a:cubicBezTo>
                    <a:pt x="12033" y="27083"/>
                    <a:pt x="12033" y="27070"/>
                    <a:pt x="12033" y="27044"/>
                  </a:cubicBezTo>
                  <a:cubicBezTo>
                    <a:pt x="12162" y="27083"/>
                    <a:pt x="12291" y="27121"/>
                    <a:pt x="12420" y="27147"/>
                  </a:cubicBezTo>
                  <a:cubicBezTo>
                    <a:pt x="12511" y="27173"/>
                    <a:pt x="12588" y="27173"/>
                    <a:pt x="12678" y="27173"/>
                  </a:cubicBezTo>
                  <a:cubicBezTo>
                    <a:pt x="13013" y="27173"/>
                    <a:pt x="13336" y="27044"/>
                    <a:pt x="13555" y="26786"/>
                  </a:cubicBezTo>
                  <a:lnTo>
                    <a:pt x="14703" y="25574"/>
                  </a:lnTo>
                  <a:lnTo>
                    <a:pt x="15773" y="26567"/>
                  </a:lnTo>
                  <a:cubicBezTo>
                    <a:pt x="16006" y="26786"/>
                    <a:pt x="16302" y="26902"/>
                    <a:pt x="16599" y="26902"/>
                  </a:cubicBezTo>
                  <a:lnTo>
                    <a:pt x="16625" y="26902"/>
                  </a:lnTo>
                  <a:cubicBezTo>
                    <a:pt x="16728" y="26902"/>
                    <a:pt x="16934" y="26889"/>
                    <a:pt x="17244" y="26825"/>
                  </a:cubicBezTo>
                  <a:lnTo>
                    <a:pt x="17489" y="27121"/>
                  </a:lnTo>
                  <a:cubicBezTo>
                    <a:pt x="17502" y="27134"/>
                    <a:pt x="18224" y="27998"/>
                    <a:pt x="18933" y="28862"/>
                  </a:cubicBezTo>
                  <a:cubicBezTo>
                    <a:pt x="19397" y="29443"/>
                    <a:pt x="19874" y="30023"/>
                    <a:pt x="20132" y="30346"/>
                  </a:cubicBezTo>
                  <a:cubicBezTo>
                    <a:pt x="20210" y="30836"/>
                    <a:pt x="20365" y="31377"/>
                    <a:pt x="20700" y="31764"/>
                  </a:cubicBezTo>
                  <a:cubicBezTo>
                    <a:pt x="21009" y="32125"/>
                    <a:pt x="21422" y="32319"/>
                    <a:pt x="21861" y="32319"/>
                  </a:cubicBezTo>
                  <a:cubicBezTo>
                    <a:pt x="22041" y="32319"/>
                    <a:pt x="22209" y="32280"/>
                    <a:pt x="22389" y="32228"/>
                  </a:cubicBezTo>
                  <a:cubicBezTo>
                    <a:pt x="23034" y="31996"/>
                    <a:pt x="24195" y="31081"/>
                    <a:pt x="24724" y="30629"/>
                  </a:cubicBezTo>
                  <a:cubicBezTo>
                    <a:pt x="26142" y="29404"/>
                    <a:pt x="26658" y="28514"/>
                    <a:pt x="26426" y="27650"/>
                  </a:cubicBezTo>
                  <a:cubicBezTo>
                    <a:pt x="26336" y="27315"/>
                    <a:pt x="26142" y="27031"/>
                    <a:pt x="25871" y="26825"/>
                  </a:cubicBezTo>
                  <a:cubicBezTo>
                    <a:pt x="25588" y="26618"/>
                    <a:pt x="25239" y="26515"/>
                    <a:pt x="24827" y="26515"/>
                  </a:cubicBezTo>
                  <a:cubicBezTo>
                    <a:pt x="24530" y="26515"/>
                    <a:pt x="24182" y="26567"/>
                    <a:pt x="23769" y="26683"/>
                  </a:cubicBezTo>
                  <a:lnTo>
                    <a:pt x="23731" y="26683"/>
                  </a:lnTo>
                  <a:cubicBezTo>
                    <a:pt x="23498" y="26683"/>
                    <a:pt x="23279" y="26747"/>
                    <a:pt x="23086" y="26851"/>
                  </a:cubicBezTo>
                  <a:cubicBezTo>
                    <a:pt x="23073" y="26863"/>
                    <a:pt x="23047" y="26863"/>
                    <a:pt x="23034" y="26863"/>
                  </a:cubicBezTo>
                  <a:lnTo>
                    <a:pt x="22415" y="25961"/>
                  </a:lnTo>
                  <a:lnTo>
                    <a:pt x="21242" y="24245"/>
                  </a:lnTo>
                  <a:cubicBezTo>
                    <a:pt x="21435" y="23859"/>
                    <a:pt x="21422" y="23394"/>
                    <a:pt x="21164" y="23020"/>
                  </a:cubicBezTo>
                  <a:lnTo>
                    <a:pt x="19126" y="19977"/>
                  </a:lnTo>
                  <a:lnTo>
                    <a:pt x="18662" y="16353"/>
                  </a:lnTo>
                  <a:lnTo>
                    <a:pt x="20558" y="15734"/>
                  </a:lnTo>
                  <a:cubicBezTo>
                    <a:pt x="21087" y="15566"/>
                    <a:pt x="21422" y="15063"/>
                    <a:pt x="21383" y="14509"/>
                  </a:cubicBezTo>
                  <a:lnTo>
                    <a:pt x="21628" y="14418"/>
                  </a:lnTo>
                  <a:cubicBezTo>
                    <a:pt x="21719" y="14380"/>
                    <a:pt x="21809" y="14341"/>
                    <a:pt x="21899" y="14289"/>
                  </a:cubicBezTo>
                  <a:cubicBezTo>
                    <a:pt x="21938" y="14276"/>
                    <a:pt x="22028" y="14225"/>
                    <a:pt x="22028" y="14225"/>
                  </a:cubicBezTo>
                  <a:cubicBezTo>
                    <a:pt x="22093" y="14199"/>
                    <a:pt x="22170" y="14160"/>
                    <a:pt x="22235" y="14135"/>
                  </a:cubicBezTo>
                  <a:cubicBezTo>
                    <a:pt x="22441" y="14031"/>
                    <a:pt x="22673" y="13928"/>
                    <a:pt x="22918" y="13786"/>
                  </a:cubicBezTo>
                  <a:lnTo>
                    <a:pt x="23357" y="13554"/>
                  </a:lnTo>
                  <a:cubicBezTo>
                    <a:pt x="23486" y="13477"/>
                    <a:pt x="23602" y="13399"/>
                    <a:pt x="23718" y="13335"/>
                  </a:cubicBezTo>
                  <a:cubicBezTo>
                    <a:pt x="23756" y="13309"/>
                    <a:pt x="23808" y="13283"/>
                    <a:pt x="23847" y="13258"/>
                  </a:cubicBezTo>
                  <a:cubicBezTo>
                    <a:pt x="23860" y="13258"/>
                    <a:pt x="23976" y="13180"/>
                    <a:pt x="24014" y="13154"/>
                  </a:cubicBezTo>
                  <a:cubicBezTo>
                    <a:pt x="24130" y="13090"/>
                    <a:pt x="24246" y="13013"/>
                    <a:pt x="24363" y="12935"/>
                  </a:cubicBezTo>
                  <a:lnTo>
                    <a:pt x="24994" y="12523"/>
                  </a:lnTo>
                  <a:cubicBezTo>
                    <a:pt x="25007" y="12510"/>
                    <a:pt x="25020" y="12497"/>
                    <a:pt x="25033" y="12497"/>
                  </a:cubicBezTo>
                  <a:lnTo>
                    <a:pt x="25575" y="12110"/>
                  </a:lnTo>
                  <a:cubicBezTo>
                    <a:pt x="25730" y="11981"/>
                    <a:pt x="25871" y="11878"/>
                    <a:pt x="25975" y="11787"/>
                  </a:cubicBezTo>
                  <a:cubicBezTo>
                    <a:pt x="25987" y="11787"/>
                    <a:pt x="25987" y="11787"/>
                    <a:pt x="26000" y="11775"/>
                  </a:cubicBezTo>
                  <a:cubicBezTo>
                    <a:pt x="26349" y="11710"/>
                    <a:pt x="26684" y="11555"/>
                    <a:pt x="26993" y="11310"/>
                  </a:cubicBezTo>
                  <a:lnTo>
                    <a:pt x="27019" y="11297"/>
                  </a:lnTo>
                  <a:cubicBezTo>
                    <a:pt x="27097" y="11233"/>
                    <a:pt x="27161" y="11168"/>
                    <a:pt x="27226" y="11104"/>
                  </a:cubicBezTo>
                  <a:cubicBezTo>
                    <a:pt x="27355" y="11052"/>
                    <a:pt x="27496" y="10988"/>
                    <a:pt x="27651" y="10910"/>
                  </a:cubicBezTo>
                  <a:cubicBezTo>
                    <a:pt x="28979" y="10253"/>
                    <a:pt x="28941" y="9414"/>
                    <a:pt x="28799" y="8963"/>
                  </a:cubicBezTo>
                  <a:cubicBezTo>
                    <a:pt x="28786" y="8950"/>
                    <a:pt x="28786" y="8937"/>
                    <a:pt x="28786" y="8924"/>
                  </a:cubicBezTo>
                  <a:cubicBezTo>
                    <a:pt x="28876" y="8602"/>
                    <a:pt x="28851" y="8267"/>
                    <a:pt x="28709" y="7944"/>
                  </a:cubicBezTo>
                  <a:cubicBezTo>
                    <a:pt x="28709" y="7944"/>
                    <a:pt x="28709" y="7931"/>
                    <a:pt x="28709" y="7931"/>
                  </a:cubicBezTo>
                  <a:cubicBezTo>
                    <a:pt x="28605" y="7725"/>
                    <a:pt x="28477" y="7557"/>
                    <a:pt x="28296" y="7428"/>
                  </a:cubicBezTo>
                  <a:cubicBezTo>
                    <a:pt x="28206" y="7029"/>
                    <a:pt x="27935" y="6784"/>
                    <a:pt x="27883" y="6732"/>
                  </a:cubicBezTo>
                  <a:cubicBezTo>
                    <a:pt x="27883" y="6732"/>
                    <a:pt x="27870" y="6732"/>
                    <a:pt x="27870" y="6719"/>
                  </a:cubicBezTo>
                  <a:cubicBezTo>
                    <a:pt x="27703" y="6577"/>
                    <a:pt x="27483" y="6474"/>
                    <a:pt x="27264" y="6422"/>
                  </a:cubicBezTo>
                  <a:cubicBezTo>
                    <a:pt x="27122" y="6255"/>
                    <a:pt x="26929" y="6113"/>
                    <a:pt x="26710" y="6023"/>
                  </a:cubicBezTo>
                  <a:cubicBezTo>
                    <a:pt x="26555" y="5971"/>
                    <a:pt x="26387" y="5932"/>
                    <a:pt x="26220" y="5932"/>
                  </a:cubicBezTo>
                  <a:cubicBezTo>
                    <a:pt x="25794" y="5932"/>
                    <a:pt x="25459" y="6126"/>
                    <a:pt x="25188" y="6345"/>
                  </a:cubicBezTo>
                  <a:cubicBezTo>
                    <a:pt x="25033" y="6294"/>
                    <a:pt x="24891" y="6268"/>
                    <a:pt x="24788" y="6268"/>
                  </a:cubicBezTo>
                  <a:lnTo>
                    <a:pt x="24737" y="6268"/>
                  </a:lnTo>
                  <a:cubicBezTo>
                    <a:pt x="24246" y="6268"/>
                    <a:pt x="23614" y="6577"/>
                    <a:pt x="23421" y="7416"/>
                  </a:cubicBezTo>
                  <a:cubicBezTo>
                    <a:pt x="23369" y="7609"/>
                    <a:pt x="23344" y="7841"/>
                    <a:pt x="23344" y="8125"/>
                  </a:cubicBezTo>
                  <a:cubicBezTo>
                    <a:pt x="23331" y="8267"/>
                    <a:pt x="23331" y="8409"/>
                    <a:pt x="23331" y="8525"/>
                  </a:cubicBezTo>
                  <a:cubicBezTo>
                    <a:pt x="23292" y="8550"/>
                    <a:pt x="23253" y="8576"/>
                    <a:pt x="23215" y="8602"/>
                  </a:cubicBezTo>
                  <a:cubicBezTo>
                    <a:pt x="22789" y="8873"/>
                    <a:pt x="22286" y="9182"/>
                    <a:pt x="21770" y="9440"/>
                  </a:cubicBezTo>
                  <a:cubicBezTo>
                    <a:pt x="21719" y="9466"/>
                    <a:pt x="21667" y="9492"/>
                    <a:pt x="21603" y="9531"/>
                  </a:cubicBezTo>
                  <a:cubicBezTo>
                    <a:pt x="21525" y="9569"/>
                    <a:pt x="21461" y="9608"/>
                    <a:pt x="21383" y="9634"/>
                  </a:cubicBezTo>
                  <a:lnTo>
                    <a:pt x="20958" y="9827"/>
                  </a:lnTo>
                  <a:cubicBezTo>
                    <a:pt x="20958" y="9840"/>
                    <a:pt x="20880" y="9866"/>
                    <a:pt x="20855" y="9879"/>
                  </a:cubicBezTo>
                  <a:cubicBezTo>
                    <a:pt x="20971" y="9556"/>
                    <a:pt x="21009" y="9208"/>
                    <a:pt x="20958" y="8860"/>
                  </a:cubicBezTo>
                  <a:cubicBezTo>
                    <a:pt x="20868" y="8151"/>
                    <a:pt x="20442" y="7570"/>
                    <a:pt x="19849" y="7261"/>
                  </a:cubicBezTo>
                  <a:cubicBezTo>
                    <a:pt x="19926" y="6758"/>
                    <a:pt x="19965" y="6152"/>
                    <a:pt x="19926" y="5507"/>
                  </a:cubicBezTo>
                  <a:cubicBezTo>
                    <a:pt x="19823" y="3714"/>
                    <a:pt x="18933" y="632"/>
                    <a:pt x="14264" y="103"/>
                  </a:cubicBezTo>
                  <a:cubicBezTo>
                    <a:pt x="13697" y="39"/>
                    <a:pt x="13155" y="0"/>
                    <a:pt x="1266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3810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2" name="Google Shape;2162;p42"/>
            <p:cNvSpPr/>
            <p:nvPr/>
          </p:nvSpPr>
          <p:spPr>
            <a:xfrm>
              <a:off x="5386750" y="384350"/>
              <a:ext cx="104175" cy="84900"/>
            </a:xfrm>
            <a:custGeom>
              <a:avLst/>
              <a:gdLst/>
              <a:ahLst/>
              <a:cxnLst/>
              <a:rect l="l" t="t" r="r" b="b"/>
              <a:pathLst>
                <a:path w="4167" h="3396" extrusionOk="0">
                  <a:moveTo>
                    <a:pt x="3547" y="0"/>
                  </a:moveTo>
                  <a:cubicBezTo>
                    <a:pt x="3219" y="0"/>
                    <a:pt x="2738" y="137"/>
                    <a:pt x="2296" y="293"/>
                  </a:cubicBezTo>
                  <a:cubicBezTo>
                    <a:pt x="1664" y="525"/>
                    <a:pt x="1110" y="796"/>
                    <a:pt x="1110" y="796"/>
                  </a:cubicBezTo>
                  <a:lnTo>
                    <a:pt x="1" y="2112"/>
                  </a:lnTo>
                  <a:cubicBezTo>
                    <a:pt x="1" y="2112"/>
                    <a:pt x="52" y="2937"/>
                    <a:pt x="323" y="3260"/>
                  </a:cubicBezTo>
                  <a:cubicBezTo>
                    <a:pt x="389" y="3345"/>
                    <a:pt x="477" y="3396"/>
                    <a:pt x="580" y="3396"/>
                  </a:cubicBezTo>
                  <a:cubicBezTo>
                    <a:pt x="617" y="3396"/>
                    <a:pt x="656" y="3389"/>
                    <a:pt x="697" y="3376"/>
                  </a:cubicBezTo>
                  <a:lnTo>
                    <a:pt x="697" y="3363"/>
                  </a:lnTo>
                  <a:cubicBezTo>
                    <a:pt x="1316" y="3156"/>
                    <a:pt x="4166" y="990"/>
                    <a:pt x="3973" y="242"/>
                  </a:cubicBezTo>
                  <a:cubicBezTo>
                    <a:pt x="3960" y="177"/>
                    <a:pt x="3921" y="126"/>
                    <a:pt x="3857" y="74"/>
                  </a:cubicBezTo>
                  <a:cubicBezTo>
                    <a:pt x="3786" y="22"/>
                    <a:pt x="3679" y="0"/>
                    <a:pt x="35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3" name="Google Shape;2163;p42"/>
            <p:cNvSpPr/>
            <p:nvPr/>
          </p:nvSpPr>
          <p:spPr>
            <a:xfrm>
              <a:off x="5394800" y="386200"/>
              <a:ext cx="96125" cy="83050"/>
            </a:xfrm>
            <a:custGeom>
              <a:avLst/>
              <a:gdLst/>
              <a:ahLst/>
              <a:cxnLst/>
              <a:rect l="l" t="t" r="r" b="b"/>
              <a:pathLst>
                <a:path w="3845" h="3322" extrusionOk="0">
                  <a:moveTo>
                    <a:pt x="3535" y="0"/>
                  </a:moveTo>
                  <a:cubicBezTo>
                    <a:pt x="3161" y="619"/>
                    <a:pt x="2077" y="2064"/>
                    <a:pt x="1" y="3186"/>
                  </a:cubicBezTo>
                  <a:cubicBezTo>
                    <a:pt x="67" y="3271"/>
                    <a:pt x="155" y="3322"/>
                    <a:pt x="258" y="3322"/>
                  </a:cubicBezTo>
                  <a:cubicBezTo>
                    <a:pt x="295" y="3322"/>
                    <a:pt x="334" y="3315"/>
                    <a:pt x="375" y="3302"/>
                  </a:cubicBezTo>
                  <a:lnTo>
                    <a:pt x="375" y="3289"/>
                  </a:lnTo>
                  <a:cubicBezTo>
                    <a:pt x="994" y="3082"/>
                    <a:pt x="3844" y="916"/>
                    <a:pt x="3651" y="168"/>
                  </a:cubicBezTo>
                  <a:cubicBezTo>
                    <a:pt x="3638" y="103"/>
                    <a:pt x="3599" y="52"/>
                    <a:pt x="35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4" name="Google Shape;2164;p42"/>
            <p:cNvSpPr/>
            <p:nvPr/>
          </p:nvSpPr>
          <p:spPr>
            <a:xfrm>
              <a:off x="5422550" y="396025"/>
              <a:ext cx="8425" cy="21950"/>
            </a:xfrm>
            <a:custGeom>
              <a:avLst/>
              <a:gdLst/>
              <a:ahLst/>
              <a:cxnLst/>
              <a:rect l="l" t="t" r="r" b="b"/>
              <a:pathLst>
                <a:path w="337" h="878" extrusionOk="0">
                  <a:moveTo>
                    <a:pt x="226" y="1"/>
                  </a:moveTo>
                  <a:cubicBezTo>
                    <a:pt x="180" y="1"/>
                    <a:pt x="133" y="27"/>
                    <a:pt x="116" y="84"/>
                  </a:cubicBezTo>
                  <a:cubicBezTo>
                    <a:pt x="39" y="316"/>
                    <a:pt x="0" y="561"/>
                    <a:pt x="77" y="794"/>
                  </a:cubicBezTo>
                  <a:cubicBezTo>
                    <a:pt x="97" y="853"/>
                    <a:pt x="141" y="878"/>
                    <a:pt x="185" y="878"/>
                  </a:cubicBezTo>
                  <a:cubicBezTo>
                    <a:pt x="257" y="878"/>
                    <a:pt x="329" y="812"/>
                    <a:pt x="297" y="716"/>
                  </a:cubicBezTo>
                  <a:cubicBezTo>
                    <a:pt x="245" y="510"/>
                    <a:pt x="284" y="316"/>
                    <a:pt x="322" y="123"/>
                  </a:cubicBezTo>
                  <a:cubicBezTo>
                    <a:pt x="337" y="44"/>
                    <a:pt x="283" y="1"/>
                    <a:pt x="2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5" name="Google Shape;2165;p42"/>
            <p:cNvSpPr/>
            <p:nvPr/>
          </p:nvSpPr>
          <p:spPr>
            <a:xfrm>
              <a:off x="5433500" y="392100"/>
              <a:ext cx="7975" cy="21925"/>
            </a:xfrm>
            <a:custGeom>
              <a:avLst/>
              <a:gdLst/>
              <a:ahLst/>
              <a:cxnLst/>
              <a:rect l="l" t="t" r="r" b="b"/>
              <a:pathLst>
                <a:path w="319" h="877" extrusionOk="0">
                  <a:moveTo>
                    <a:pt x="196" y="1"/>
                  </a:moveTo>
                  <a:cubicBezTo>
                    <a:pt x="147" y="1"/>
                    <a:pt x="95" y="32"/>
                    <a:pt x="78" y="99"/>
                  </a:cubicBezTo>
                  <a:cubicBezTo>
                    <a:pt x="13" y="319"/>
                    <a:pt x="1" y="538"/>
                    <a:pt x="13" y="757"/>
                  </a:cubicBezTo>
                  <a:cubicBezTo>
                    <a:pt x="20" y="838"/>
                    <a:pt x="79" y="877"/>
                    <a:pt x="139" y="877"/>
                  </a:cubicBezTo>
                  <a:cubicBezTo>
                    <a:pt x="202" y="877"/>
                    <a:pt x="265" y="831"/>
                    <a:pt x="258" y="744"/>
                  </a:cubicBezTo>
                  <a:cubicBezTo>
                    <a:pt x="246" y="538"/>
                    <a:pt x="258" y="332"/>
                    <a:pt x="297" y="138"/>
                  </a:cubicBezTo>
                  <a:cubicBezTo>
                    <a:pt x="319" y="51"/>
                    <a:pt x="259" y="1"/>
                    <a:pt x="1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6" name="Google Shape;2166;p42"/>
            <p:cNvSpPr/>
            <p:nvPr/>
          </p:nvSpPr>
          <p:spPr>
            <a:xfrm>
              <a:off x="5443500" y="388600"/>
              <a:ext cx="6800" cy="22125"/>
            </a:xfrm>
            <a:custGeom>
              <a:avLst/>
              <a:gdLst/>
              <a:ahLst/>
              <a:cxnLst/>
              <a:rect l="l" t="t" r="r" b="b"/>
              <a:pathLst>
                <a:path w="272" h="885" extrusionOk="0">
                  <a:moveTo>
                    <a:pt x="164" y="0"/>
                  </a:moveTo>
                  <a:cubicBezTo>
                    <a:pt x="135" y="0"/>
                    <a:pt x="106" y="15"/>
                    <a:pt x="91" y="46"/>
                  </a:cubicBezTo>
                  <a:cubicBezTo>
                    <a:pt x="0" y="265"/>
                    <a:pt x="13" y="549"/>
                    <a:pt x="26" y="781"/>
                  </a:cubicBezTo>
                  <a:cubicBezTo>
                    <a:pt x="32" y="852"/>
                    <a:pt x="84" y="885"/>
                    <a:pt x="137" y="885"/>
                  </a:cubicBezTo>
                  <a:cubicBezTo>
                    <a:pt x="200" y="885"/>
                    <a:pt x="265" y="839"/>
                    <a:pt x="258" y="755"/>
                  </a:cubicBezTo>
                  <a:cubicBezTo>
                    <a:pt x="232" y="536"/>
                    <a:pt x="271" y="304"/>
                    <a:pt x="258" y="85"/>
                  </a:cubicBezTo>
                  <a:cubicBezTo>
                    <a:pt x="251" y="31"/>
                    <a:pt x="207" y="0"/>
                    <a:pt x="1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7" name="Google Shape;2167;p42"/>
            <p:cNvSpPr/>
            <p:nvPr/>
          </p:nvSpPr>
          <p:spPr>
            <a:xfrm>
              <a:off x="5279700" y="266900"/>
              <a:ext cx="140275" cy="170900"/>
            </a:xfrm>
            <a:custGeom>
              <a:avLst/>
              <a:gdLst/>
              <a:ahLst/>
              <a:cxnLst/>
              <a:rect l="l" t="t" r="r" b="b"/>
              <a:pathLst>
                <a:path w="5611" h="6836" extrusionOk="0">
                  <a:moveTo>
                    <a:pt x="1897" y="0"/>
                  </a:moveTo>
                  <a:lnTo>
                    <a:pt x="1" y="1664"/>
                  </a:lnTo>
                  <a:lnTo>
                    <a:pt x="1174" y="3044"/>
                  </a:lnTo>
                  <a:lnTo>
                    <a:pt x="1407" y="3328"/>
                  </a:lnTo>
                  <a:cubicBezTo>
                    <a:pt x="1407" y="3328"/>
                    <a:pt x="2142" y="4205"/>
                    <a:pt x="2851" y="5082"/>
                  </a:cubicBezTo>
                  <a:cubicBezTo>
                    <a:pt x="3573" y="5959"/>
                    <a:pt x="4283" y="6836"/>
                    <a:pt x="4283" y="6836"/>
                  </a:cubicBezTo>
                  <a:cubicBezTo>
                    <a:pt x="4863" y="6462"/>
                    <a:pt x="5211" y="6036"/>
                    <a:pt x="5611" y="5391"/>
                  </a:cubicBezTo>
                  <a:cubicBezTo>
                    <a:pt x="5611" y="5391"/>
                    <a:pt x="5018" y="4501"/>
                    <a:pt x="4424" y="3624"/>
                  </a:cubicBezTo>
                  <a:cubicBezTo>
                    <a:pt x="3818" y="2734"/>
                    <a:pt x="3212" y="1857"/>
                    <a:pt x="3212" y="1857"/>
                  </a:cubicBezTo>
                  <a:lnTo>
                    <a:pt x="2993" y="1561"/>
                  </a:lnTo>
                  <a:lnTo>
                    <a:pt x="2993" y="1548"/>
                  </a:lnTo>
                  <a:lnTo>
                    <a:pt x="1897" y="0"/>
                  </a:lnTo>
                  <a:close/>
                </a:path>
              </a:pathLst>
            </a:custGeom>
            <a:solidFill>
              <a:srgbClr val="FAD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8" name="Google Shape;2168;p42"/>
            <p:cNvSpPr/>
            <p:nvPr/>
          </p:nvSpPr>
          <p:spPr>
            <a:xfrm>
              <a:off x="5279700" y="266900"/>
              <a:ext cx="74825" cy="76100"/>
            </a:xfrm>
            <a:custGeom>
              <a:avLst/>
              <a:gdLst/>
              <a:ahLst/>
              <a:cxnLst/>
              <a:rect l="l" t="t" r="r" b="b"/>
              <a:pathLst>
                <a:path w="2993" h="3044" extrusionOk="0">
                  <a:moveTo>
                    <a:pt x="1897" y="0"/>
                  </a:moveTo>
                  <a:lnTo>
                    <a:pt x="1" y="1664"/>
                  </a:lnTo>
                  <a:lnTo>
                    <a:pt x="1174" y="3044"/>
                  </a:lnTo>
                  <a:cubicBezTo>
                    <a:pt x="1819" y="2593"/>
                    <a:pt x="2425" y="2102"/>
                    <a:pt x="2993" y="1561"/>
                  </a:cubicBezTo>
                  <a:lnTo>
                    <a:pt x="2993" y="1548"/>
                  </a:lnTo>
                  <a:lnTo>
                    <a:pt x="1897" y="0"/>
                  </a:lnTo>
                  <a:close/>
                </a:path>
              </a:pathLst>
            </a:custGeom>
            <a:solidFill>
              <a:srgbClr val="EFB3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9" name="Google Shape;2169;p42"/>
            <p:cNvSpPr/>
            <p:nvPr/>
          </p:nvSpPr>
          <p:spPr>
            <a:xfrm>
              <a:off x="5020800" y="428750"/>
              <a:ext cx="132550" cy="57100"/>
            </a:xfrm>
            <a:custGeom>
              <a:avLst/>
              <a:gdLst/>
              <a:ahLst/>
              <a:cxnLst/>
              <a:rect l="l" t="t" r="r" b="b"/>
              <a:pathLst>
                <a:path w="5302" h="2284" extrusionOk="0">
                  <a:moveTo>
                    <a:pt x="2632" y="0"/>
                  </a:moveTo>
                  <a:cubicBezTo>
                    <a:pt x="2632" y="0"/>
                    <a:pt x="1987" y="271"/>
                    <a:pt x="1342" y="619"/>
                  </a:cubicBezTo>
                  <a:cubicBezTo>
                    <a:pt x="697" y="981"/>
                    <a:pt x="40" y="1419"/>
                    <a:pt x="14" y="1780"/>
                  </a:cubicBezTo>
                  <a:cubicBezTo>
                    <a:pt x="1" y="1858"/>
                    <a:pt x="14" y="1935"/>
                    <a:pt x="65" y="1999"/>
                  </a:cubicBezTo>
                  <a:cubicBezTo>
                    <a:pt x="203" y="2204"/>
                    <a:pt x="627" y="2283"/>
                    <a:pt x="1177" y="2283"/>
                  </a:cubicBezTo>
                  <a:cubicBezTo>
                    <a:pt x="2528" y="2283"/>
                    <a:pt x="4637" y="1805"/>
                    <a:pt x="5095" y="1548"/>
                  </a:cubicBezTo>
                  <a:cubicBezTo>
                    <a:pt x="5250" y="1458"/>
                    <a:pt x="5301" y="1316"/>
                    <a:pt x="5276" y="1161"/>
                  </a:cubicBezTo>
                  <a:cubicBezTo>
                    <a:pt x="5211" y="697"/>
                    <a:pt x="4540" y="39"/>
                    <a:pt x="4540" y="39"/>
                  </a:cubicBezTo>
                  <a:lnTo>
                    <a:pt x="263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0" name="Google Shape;2170;p42"/>
            <p:cNvSpPr/>
            <p:nvPr/>
          </p:nvSpPr>
          <p:spPr>
            <a:xfrm>
              <a:off x="5020800" y="457775"/>
              <a:ext cx="132550" cy="28075"/>
            </a:xfrm>
            <a:custGeom>
              <a:avLst/>
              <a:gdLst/>
              <a:ahLst/>
              <a:cxnLst/>
              <a:rect l="l" t="t" r="r" b="b"/>
              <a:pathLst>
                <a:path w="5302" h="1123" extrusionOk="0">
                  <a:moveTo>
                    <a:pt x="5276" y="0"/>
                  </a:moveTo>
                  <a:cubicBezTo>
                    <a:pt x="3715" y="569"/>
                    <a:pt x="2349" y="718"/>
                    <a:pt x="1352" y="718"/>
                  </a:cubicBezTo>
                  <a:cubicBezTo>
                    <a:pt x="767" y="718"/>
                    <a:pt x="309" y="667"/>
                    <a:pt x="14" y="619"/>
                  </a:cubicBezTo>
                  <a:lnTo>
                    <a:pt x="14" y="619"/>
                  </a:lnTo>
                  <a:cubicBezTo>
                    <a:pt x="1" y="697"/>
                    <a:pt x="14" y="774"/>
                    <a:pt x="65" y="838"/>
                  </a:cubicBezTo>
                  <a:cubicBezTo>
                    <a:pt x="203" y="1043"/>
                    <a:pt x="627" y="1122"/>
                    <a:pt x="1177" y="1122"/>
                  </a:cubicBezTo>
                  <a:cubicBezTo>
                    <a:pt x="2528" y="1122"/>
                    <a:pt x="4637" y="644"/>
                    <a:pt x="5095" y="387"/>
                  </a:cubicBezTo>
                  <a:cubicBezTo>
                    <a:pt x="5250" y="297"/>
                    <a:pt x="5301" y="155"/>
                    <a:pt x="52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1" name="Google Shape;2171;p42"/>
            <p:cNvSpPr/>
            <p:nvPr/>
          </p:nvSpPr>
          <p:spPr>
            <a:xfrm>
              <a:off x="5067725" y="432950"/>
              <a:ext cx="22975" cy="17650"/>
            </a:xfrm>
            <a:custGeom>
              <a:avLst/>
              <a:gdLst/>
              <a:ahLst/>
              <a:cxnLst/>
              <a:rect l="l" t="t" r="r" b="b"/>
              <a:pathLst>
                <a:path w="919" h="706" extrusionOk="0">
                  <a:moveTo>
                    <a:pt x="182" y="0"/>
                  </a:moveTo>
                  <a:cubicBezTo>
                    <a:pt x="70" y="0"/>
                    <a:pt x="1" y="153"/>
                    <a:pt x="123" y="219"/>
                  </a:cubicBezTo>
                  <a:cubicBezTo>
                    <a:pt x="303" y="335"/>
                    <a:pt x="497" y="451"/>
                    <a:pt x="626" y="632"/>
                  </a:cubicBezTo>
                  <a:cubicBezTo>
                    <a:pt x="656" y="684"/>
                    <a:pt x="702" y="705"/>
                    <a:pt x="746" y="705"/>
                  </a:cubicBezTo>
                  <a:cubicBezTo>
                    <a:pt x="835" y="705"/>
                    <a:pt x="918" y="619"/>
                    <a:pt x="858" y="516"/>
                  </a:cubicBezTo>
                  <a:cubicBezTo>
                    <a:pt x="716" y="271"/>
                    <a:pt x="484" y="129"/>
                    <a:pt x="239" y="13"/>
                  </a:cubicBezTo>
                  <a:cubicBezTo>
                    <a:pt x="219" y="4"/>
                    <a:pt x="200" y="0"/>
                    <a:pt x="1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2" name="Google Shape;2172;p42"/>
            <p:cNvSpPr/>
            <p:nvPr/>
          </p:nvSpPr>
          <p:spPr>
            <a:xfrm>
              <a:off x="5056800" y="438650"/>
              <a:ext cx="23850" cy="17475"/>
            </a:xfrm>
            <a:custGeom>
              <a:avLst/>
              <a:gdLst/>
              <a:ahLst/>
              <a:cxnLst/>
              <a:rect l="l" t="t" r="r" b="b"/>
              <a:pathLst>
                <a:path w="954" h="699" extrusionOk="0">
                  <a:moveTo>
                    <a:pt x="190" y="1"/>
                  </a:moveTo>
                  <a:cubicBezTo>
                    <a:pt x="77" y="1"/>
                    <a:pt x="0" y="170"/>
                    <a:pt x="121" y="236"/>
                  </a:cubicBezTo>
                  <a:cubicBezTo>
                    <a:pt x="328" y="352"/>
                    <a:pt x="495" y="481"/>
                    <a:pt x="663" y="649"/>
                  </a:cubicBezTo>
                  <a:cubicBezTo>
                    <a:pt x="692" y="684"/>
                    <a:pt x="726" y="699"/>
                    <a:pt x="760" y="699"/>
                  </a:cubicBezTo>
                  <a:cubicBezTo>
                    <a:pt x="861" y="699"/>
                    <a:pt x="953" y="565"/>
                    <a:pt x="856" y="468"/>
                  </a:cubicBezTo>
                  <a:cubicBezTo>
                    <a:pt x="676" y="288"/>
                    <a:pt x="482" y="133"/>
                    <a:pt x="250" y="17"/>
                  </a:cubicBezTo>
                  <a:cubicBezTo>
                    <a:pt x="230" y="6"/>
                    <a:pt x="209" y="1"/>
                    <a:pt x="1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3" name="Google Shape;2173;p42"/>
            <p:cNvSpPr/>
            <p:nvPr/>
          </p:nvSpPr>
          <p:spPr>
            <a:xfrm>
              <a:off x="5047775" y="444375"/>
              <a:ext cx="22575" cy="17750"/>
            </a:xfrm>
            <a:custGeom>
              <a:avLst/>
              <a:gdLst/>
              <a:ahLst/>
              <a:cxnLst/>
              <a:rect l="l" t="t" r="r" b="b"/>
              <a:pathLst>
                <a:path w="903" h="710" extrusionOk="0">
                  <a:moveTo>
                    <a:pt x="123" y="0"/>
                  </a:moveTo>
                  <a:cubicBezTo>
                    <a:pt x="43" y="0"/>
                    <a:pt x="0" y="106"/>
                    <a:pt x="57" y="162"/>
                  </a:cubicBezTo>
                  <a:cubicBezTo>
                    <a:pt x="237" y="343"/>
                    <a:pt x="444" y="485"/>
                    <a:pt x="624" y="665"/>
                  </a:cubicBezTo>
                  <a:cubicBezTo>
                    <a:pt x="652" y="696"/>
                    <a:pt x="685" y="709"/>
                    <a:pt x="717" y="709"/>
                  </a:cubicBezTo>
                  <a:cubicBezTo>
                    <a:pt x="815" y="709"/>
                    <a:pt x="902" y="582"/>
                    <a:pt x="805" y="485"/>
                  </a:cubicBezTo>
                  <a:cubicBezTo>
                    <a:pt x="624" y="304"/>
                    <a:pt x="405" y="85"/>
                    <a:pt x="160" y="7"/>
                  </a:cubicBezTo>
                  <a:cubicBezTo>
                    <a:pt x="147" y="2"/>
                    <a:pt x="134" y="0"/>
                    <a:pt x="1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4" name="Google Shape;2174;p42"/>
            <p:cNvSpPr/>
            <p:nvPr/>
          </p:nvSpPr>
          <p:spPr>
            <a:xfrm>
              <a:off x="5058200" y="263675"/>
              <a:ext cx="93850" cy="170550"/>
            </a:xfrm>
            <a:custGeom>
              <a:avLst/>
              <a:gdLst/>
              <a:ahLst/>
              <a:cxnLst/>
              <a:rect l="l" t="t" r="r" b="b"/>
              <a:pathLst>
                <a:path w="3754" h="6822" extrusionOk="0">
                  <a:moveTo>
                    <a:pt x="2116" y="0"/>
                  </a:moveTo>
                  <a:cubicBezTo>
                    <a:pt x="1420" y="594"/>
                    <a:pt x="736" y="1303"/>
                    <a:pt x="310" y="2115"/>
                  </a:cubicBezTo>
                  <a:cubicBezTo>
                    <a:pt x="194" y="2360"/>
                    <a:pt x="91" y="2618"/>
                    <a:pt x="52" y="2876"/>
                  </a:cubicBezTo>
                  <a:cubicBezTo>
                    <a:pt x="1" y="3186"/>
                    <a:pt x="78" y="3482"/>
                    <a:pt x="143" y="3779"/>
                  </a:cubicBezTo>
                  <a:cubicBezTo>
                    <a:pt x="285" y="4398"/>
                    <a:pt x="452" y="5030"/>
                    <a:pt x="607" y="5649"/>
                  </a:cubicBezTo>
                  <a:cubicBezTo>
                    <a:pt x="697" y="5997"/>
                    <a:pt x="788" y="6358"/>
                    <a:pt x="891" y="6707"/>
                  </a:cubicBezTo>
                  <a:cubicBezTo>
                    <a:pt x="1252" y="6775"/>
                    <a:pt x="1613" y="6821"/>
                    <a:pt x="1974" y="6821"/>
                  </a:cubicBezTo>
                  <a:cubicBezTo>
                    <a:pt x="2155" y="6821"/>
                    <a:pt x="2335" y="6810"/>
                    <a:pt x="2516" y="6784"/>
                  </a:cubicBezTo>
                  <a:cubicBezTo>
                    <a:pt x="2645" y="6771"/>
                    <a:pt x="2774" y="6745"/>
                    <a:pt x="2903" y="6719"/>
                  </a:cubicBezTo>
                  <a:cubicBezTo>
                    <a:pt x="2928" y="6707"/>
                    <a:pt x="3057" y="6694"/>
                    <a:pt x="3083" y="6668"/>
                  </a:cubicBezTo>
                  <a:cubicBezTo>
                    <a:pt x="3083" y="6668"/>
                    <a:pt x="3070" y="6642"/>
                    <a:pt x="3070" y="6629"/>
                  </a:cubicBezTo>
                  <a:cubicBezTo>
                    <a:pt x="3083" y="6578"/>
                    <a:pt x="3057" y="6513"/>
                    <a:pt x="3044" y="6449"/>
                  </a:cubicBezTo>
                  <a:lnTo>
                    <a:pt x="2980" y="6088"/>
                  </a:lnTo>
                  <a:cubicBezTo>
                    <a:pt x="2890" y="5520"/>
                    <a:pt x="2787" y="4966"/>
                    <a:pt x="2696" y="4398"/>
                  </a:cubicBezTo>
                  <a:cubicBezTo>
                    <a:pt x="2658" y="4114"/>
                    <a:pt x="2606" y="3818"/>
                    <a:pt x="2567" y="3534"/>
                  </a:cubicBezTo>
                  <a:cubicBezTo>
                    <a:pt x="2567" y="3482"/>
                    <a:pt x="2554" y="3418"/>
                    <a:pt x="2580" y="3366"/>
                  </a:cubicBezTo>
                  <a:cubicBezTo>
                    <a:pt x="2593" y="3315"/>
                    <a:pt x="2645" y="3276"/>
                    <a:pt x="2670" y="3250"/>
                  </a:cubicBezTo>
                  <a:cubicBezTo>
                    <a:pt x="2838" y="3096"/>
                    <a:pt x="2993" y="2915"/>
                    <a:pt x="3161" y="2760"/>
                  </a:cubicBezTo>
                  <a:cubicBezTo>
                    <a:pt x="3354" y="2580"/>
                    <a:pt x="3547" y="2412"/>
                    <a:pt x="3754" y="2270"/>
                  </a:cubicBezTo>
                  <a:cubicBezTo>
                    <a:pt x="3199" y="1522"/>
                    <a:pt x="2632" y="774"/>
                    <a:pt x="2116" y="0"/>
                  </a:cubicBezTo>
                  <a:close/>
                </a:path>
              </a:pathLst>
            </a:custGeom>
            <a:solidFill>
              <a:srgbClr val="FAD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5" name="Google Shape;2175;p42"/>
            <p:cNvSpPr/>
            <p:nvPr/>
          </p:nvSpPr>
          <p:spPr>
            <a:xfrm>
              <a:off x="5073675" y="263675"/>
              <a:ext cx="78375" cy="81275"/>
            </a:xfrm>
            <a:custGeom>
              <a:avLst/>
              <a:gdLst/>
              <a:ahLst/>
              <a:cxnLst/>
              <a:rect l="l" t="t" r="r" b="b"/>
              <a:pathLst>
                <a:path w="3135" h="3251" extrusionOk="0">
                  <a:moveTo>
                    <a:pt x="1497" y="0"/>
                  </a:moveTo>
                  <a:cubicBezTo>
                    <a:pt x="1497" y="0"/>
                    <a:pt x="1471" y="26"/>
                    <a:pt x="1420" y="65"/>
                  </a:cubicBezTo>
                  <a:cubicBezTo>
                    <a:pt x="1381" y="104"/>
                    <a:pt x="1316" y="168"/>
                    <a:pt x="1239" y="233"/>
                  </a:cubicBezTo>
                  <a:cubicBezTo>
                    <a:pt x="1084" y="374"/>
                    <a:pt x="891" y="568"/>
                    <a:pt x="710" y="761"/>
                  </a:cubicBezTo>
                  <a:cubicBezTo>
                    <a:pt x="517" y="968"/>
                    <a:pt x="349" y="1174"/>
                    <a:pt x="220" y="1329"/>
                  </a:cubicBezTo>
                  <a:cubicBezTo>
                    <a:pt x="91" y="1496"/>
                    <a:pt x="14" y="1612"/>
                    <a:pt x="14" y="1612"/>
                  </a:cubicBezTo>
                  <a:lnTo>
                    <a:pt x="8" y="1619"/>
                  </a:lnTo>
                  <a:lnTo>
                    <a:pt x="8" y="1619"/>
                  </a:lnTo>
                  <a:cubicBezTo>
                    <a:pt x="5" y="1617"/>
                    <a:pt x="3" y="1615"/>
                    <a:pt x="1" y="1612"/>
                  </a:cubicBezTo>
                  <a:lnTo>
                    <a:pt x="1" y="1625"/>
                  </a:lnTo>
                  <a:lnTo>
                    <a:pt x="8" y="1619"/>
                  </a:lnTo>
                  <a:lnTo>
                    <a:pt x="8" y="1619"/>
                  </a:lnTo>
                  <a:cubicBezTo>
                    <a:pt x="651" y="2222"/>
                    <a:pt x="1358" y="2736"/>
                    <a:pt x="2064" y="3250"/>
                  </a:cubicBezTo>
                  <a:cubicBezTo>
                    <a:pt x="2064" y="3250"/>
                    <a:pt x="2103" y="3186"/>
                    <a:pt x="2193" y="3108"/>
                  </a:cubicBezTo>
                  <a:cubicBezTo>
                    <a:pt x="2271" y="3018"/>
                    <a:pt x="2400" y="2889"/>
                    <a:pt x="2542" y="2760"/>
                  </a:cubicBezTo>
                  <a:cubicBezTo>
                    <a:pt x="2683" y="2631"/>
                    <a:pt x="2838" y="2502"/>
                    <a:pt x="2954" y="2412"/>
                  </a:cubicBezTo>
                  <a:cubicBezTo>
                    <a:pt x="3070" y="2322"/>
                    <a:pt x="3135" y="2270"/>
                    <a:pt x="3135" y="2270"/>
                  </a:cubicBezTo>
                  <a:cubicBezTo>
                    <a:pt x="3135" y="2270"/>
                    <a:pt x="2722" y="1716"/>
                    <a:pt x="2309" y="1148"/>
                  </a:cubicBezTo>
                  <a:cubicBezTo>
                    <a:pt x="2103" y="864"/>
                    <a:pt x="1897" y="581"/>
                    <a:pt x="1742" y="361"/>
                  </a:cubicBezTo>
                  <a:cubicBezTo>
                    <a:pt x="1587" y="155"/>
                    <a:pt x="1497" y="0"/>
                    <a:pt x="1497" y="0"/>
                  </a:cubicBezTo>
                  <a:close/>
                </a:path>
              </a:pathLst>
            </a:custGeom>
            <a:solidFill>
              <a:srgbClr val="EFB3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6" name="Google Shape;2176;p42"/>
            <p:cNvSpPr/>
            <p:nvPr/>
          </p:nvSpPr>
          <p:spPr>
            <a:xfrm>
              <a:off x="4892800" y="-60375"/>
              <a:ext cx="88050" cy="83250"/>
            </a:xfrm>
            <a:custGeom>
              <a:avLst/>
              <a:gdLst/>
              <a:ahLst/>
              <a:cxnLst/>
              <a:rect l="l" t="t" r="r" b="b"/>
              <a:pathLst>
                <a:path w="3522" h="3330" extrusionOk="0">
                  <a:moveTo>
                    <a:pt x="2197" y="1"/>
                  </a:moveTo>
                  <a:cubicBezTo>
                    <a:pt x="2075" y="1"/>
                    <a:pt x="2026" y="240"/>
                    <a:pt x="2026" y="491"/>
                  </a:cubicBezTo>
                  <a:cubicBezTo>
                    <a:pt x="2026" y="749"/>
                    <a:pt x="2064" y="1020"/>
                    <a:pt x="2064" y="1020"/>
                  </a:cubicBezTo>
                  <a:cubicBezTo>
                    <a:pt x="2064" y="1020"/>
                    <a:pt x="1948" y="762"/>
                    <a:pt x="1794" y="517"/>
                  </a:cubicBezTo>
                  <a:cubicBezTo>
                    <a:pt x="1647" y="285"/>
                    <a:pt x="1477" y="64"/>
                    <a:pt x="1338" y="64"/>
                  </a:cubicBezTo>
                  <a:cubicBezTo>
                    <a:pt x="1331" y="64"/>
                    <a:pt x="1324" y="65"/>
                    <a:pt x="1316" y="66"/>
                  </a:cubicBezTo>
                  <a:cubicBezTo>
                    <a:pt x="1162" y="105"/>
                    <a:pt x="1187" y="414"/>
                    <a:pt x="1252" y="698"/>
                  </a:cubicBezTo>
                  <a:cubicBezTo>
                    <a:pt x="1329" y="982"/>
                    <a:pt x="1458" y="1239"/>
                    <a:pt x="1458" y="1239"/>
                  </a:cubicBezTo>
                  <a:cubicBezTo>
                    <a:pt x="1458" y="1239"/>
                    <a:pt x="1252" y="1046"/>
                    <a:pt x="1046" y="840"/>
                  </a:cubicBezTo>
                  <a:cubicBezTo>
                    <a:pt x="871" y="676"/>
                    <a:pt x="678" y="513"/>
                    <a:pt x="568" y="513"/>
                  </a:cubicBezTo>
                  <a:cubicBezTo>
                    <a:pt x="548" y="513"/>
                    <a:pt x="531" y="518"/>
                    <a:pt x="517" y="530"/>
                  </a:cubicBezTo>
                  <a:cubicBezTo>
                    <a:pt x="349" y="659"/>
                    <a:pt x="452" y="969"/>
                    <a:pt x="594" y="1214"/>
                  </a:cubicBezTo>
                  <a:cubicBezTo>
                    <a:pt x="736" y="1472"/>
                    <a:pt x="929" y="1678"/>
                    <a:pt x="929" y="1678"/>
                  </a:cubicBezTo>
                  <a:cubicBezTo>
                    <a:pt x="929" y="1678"/>
                    <a:pt x="775" y="1536"/>
                    <a:pt x="594" y="1420"/>
                  </a:cubicBezTo>
                  <a:cubicBezTo>
                    <a:pt x="456" y="1328"/>
                    <a:pt x="311" y="1249"/>
                    <a:pt x="202" y="1249"/>
                  </a:cubicBezTo>
                  <a:cubicBezTo>
                    <a:pt x="159" y="1249"/>
                    <a:pt x="121" y="1262"/>
                    <a:pt x="91" y="1291"/>
                  </a:cubicBezTo>
                  <a:cubicBezTo>
                    <a:pt x="1" y="1407"/>
                    <a:pt x="156" y="1704"/>
                    <a:pt x="362" y="1975"/>
                  </a:cubicBezTo>
                  <a:cubicBezTo>
                    <a:pt x="568" y="2232"/>
                    <a:pt x="801" y="2465"/>
                    <a:pt x="801" y="2465"/>
                  </a:cubicBezTo>
                  <a:cubicBezTo>
                    <a:pt x="801" y="2465"/>
                    <a:pt x="826" y="2632"/>
                    <a:pt x="929" y="2839"/>
                  </a:cubicBezTo>
                  <a:cubicBezTo>
                    <a:pt x="1033" y="3032"/>
                    <a:pt x="1213" y="3251"/>
                    <a:pt x="1484" y="3316"/>
                  </a:cubicBezTo>
                  <a:cubicBezTo>
                    <a:pt x="1522" y="3325"/>
                    <a:pt x="1561" y="3330"/>
                    <a:pt x="1603" y="3330"/>
                  </a:cubicBezTo>
                  <a:cubicBezTo>
                    <a:pt x="1846" y="3330"/>
                    <a:pt x="2146" y="3175"/>
                    <a:pt x="2400" y="2955"/>
                  </a:cubicBezTo>
                  <a:cubicBezTo>
                    <a:pt x="2683" y="2710"/>
                    <a:pt x="2941" y="2400"/>
                    <a:pt x="2993" y="2155"/>
                  </a:cubicBezTo>
                  <a:cubicBezTo>
                    <a:pt x="2993" y="2155"/>
                    <a:pt x="3135" y="1846"/>
                    <a:pt x="3264" y="1549"/>
                  </a:cubicBezTo>
                  <a:cubicBezTo>
                    <a:pt x="3393" y="1239"/>
                    <a:pt x="3522" y="943"/>
                    <a:pt x="3380" y="891"/>
                  </a:cubicBezTo>
                  <a:cubicBezTo>
                    <a:pt x="3360" y="883"/>
                    <a:pt x="3340" y="880"/>
                    <a:pt x="3318" y="880"/>
                  </a:cubicBezTo>
                  <a:cubicBezTo>
                    <a:pt x="3201" y="880"/>
                    <a:pt x="3064" y="992"/>
                    <a:pt x="2954" y="1123"/>
                  </a:cubicBezTo>
                  <a:cubicBezTo>
                    <a:pt x="2812" y="1265"/>
                    <a:pt x="2722" y="1433"/>
                    <a:pt x="2722" y="1433"/>
                  </a:cubicBezTo>
                  <a:cubicBezTo>
                    <a:pt x="2722" y="1433"/>
                    <a:pt x="2658" y="1085"/>
                    <a:pt x="2580" y="724"/>
                  </a:cubicBezTo>
                  <a:cubicBezTo>
                    <a:pt x="2503" y="375"/>
                    <a:pt x="2400" y="27"/>
                    <a:pt x="2206" y="1"/>
                  </a:cubicBezTo>
                  <a:cubicBezTo>
                    <a:pt x="2203" y="1"/>
                    <a:pt x="2200" y="1"/>
                    <a:pt x="2197" y="1"/>
                  </a:cubicBezTo>
                  <a:close/>
                </a:path>
              </a:pathLst>
            </a:custGeom>
            <a:solidFill>
              <a:srgbClr val="FAD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7" name="Google Shape;2177;p42"/>
            <p:cNvSpPr/>
            <p:nvPr/>
          </p:nvSpPr>
          <p:spPr>
            <a:xfrm>
              <a:off x="4938275" y="-24475"/>
              <a:ext cx="21300" cy="14125"/>
            </a:xfrm>
            <a:custGeom>
              <a:avLst/>
              <a:gdLst/>
              <a:ahLst/>
              <a:cxnLst/>
              <a:rect l="l" t="t" r="r" b="b"/>
              <a:pathLst>
                <a:path w="852" h="565" extrusionOk="0">
                  <a:moveTo>
                    <a:pt x="678" y="0"/>
                  </a:moveTo>
                  <a:cubicBezTo>
                    <a:pt x="552" y="0"/>
                    <a:pt x="427" y="32"/>
                    <a:pt x="310" y="100"/>
                  </a:cubicBezTo>
                  <a:cubicBezTo>
                    <a:pt x="271" y="126"/>
                    <a:pt x="232" y="152"/>
                    <a:pt x="207" y="177"/>
                  </a:cubicBezTo>
                  <a:cubicBezTo>
                    <a:pt x="104" y="255"/>
                    <a:pt x="39" y="371"/>
                    <a:pt x="0" y="487"/>
                  </a:cubicBezTo>
                  <a:cubicBezTo>
                    <a:pt x="0" y="513"/>
                    <a:pt x="13" y="551"/>
                    <a:pt x="39" y="564"/>
                  </a:cubicBezTo>
                  <a:cubicBezTo>
                    <a:pt x="78" y="564"/>
                    <a:pt x="104" y="551"/>
                    <a:pt x="116" y="526"/>
                  </a:cubicBezTo>
                  <a:cubicBezTo>
                    <a:pt x="142" y="422"/>
                    <a:pt x="194" y="332"/>
                    <a:pt x="271" y="255"/>
                  </a:cubicBezTo>
                  <a:cubicBezTo>
                    <a:pt x="310" y="229"/>
                    <a:pt x="336" y="216"/>
                    <a:pt x="361" y="190"/>
                  </a:cubicBezTo>
                  <a:cubicBezTo>
                    <a:pt x="457" y="143"/>
                    <a:pt x="560" y="116"/>
                    <a:pt x="664" y="116"/>
                  </a:cubicBezTo>
                  <a:cubicBezTo>
                    <a:pt x="701" y="116"/>
                    <a:pt x="737" y="119"/>
                    <a:pt x="774" y="126"/>
                  </a:cubicBezTo>
                  <a:cubicBezTo>
                    <a:pt x="800" y="126"/>
                    <a:pt x="826" y="100"/>
                    <a:pt x="839" y="74"/>
                  </a:cubicBezTo>
                  <a:cubicBezTo>
                    <a:pt x="852" y="48"/>
                    <a:pt x="826" y="23"/>
                    <a:pt x="800" y="10"/>
                  </a:cubicBezTo>
                  <a:cubicBezTo>
                    <a:pt x="759" y="4"/>
                    <a:pt x="719" y="0"/>
                    <a:pt x="678" y="0"/>
                  </a:cubicBezTo>
                  <a:close/>
                </a:path>
              </a:pathLst>
            </a:custGeom>
            <a:solidFill>
              <a:srgbClr val="5411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8" name="Google Shape;2178;p42"/>
            <p:cNvSpPr/>
            <p:nvPr/>
          </p:nvSpPr>
          <p:spPr>
            <a:xfrm>
              <a:off x="4929575" y="-375"/>
              <a:ext cx="170575" cy="97725"/>
            </a:xfrm>
            <a:custGeom>
              <a:avLst/>
              <a:gdLst/>
              <a:ahLst/>
              <a:cxnLst/>
              <a:rect l="l" t="t" r="r" b="b"/>
              <a:pathLst>
                <a:path w="6823" h="3909" extrusionOk="0">
                  <a:moveTo>
                    <a:pt x="1419" y="0"/>
                  </a:moveTo>
                  <a:cubicBezTo>
                    <a:pt x="1148" y="168"/>
                    <a:pt x="877" y="335"/>
                    <a:pt x="619" y="516"/>
                  </a:cubicBezTo>
                  <a:cubicBezTo>
                    <a:pt x="452" y="619"/>
                    <a:pt x="297" y="722"/>
                    <a:pt x="129" y="838"/>
                  </a:cubicBezTo>
                  <a:cubicBezTo>
                    <a:pt x="103" y="851"/>
                    <a:pt x="26" y="877"/>
                    <a:pt x="13" y="903"/>
                  </a:cubicBezTo>
                  <a:cubicBezTo>
                    <a:pt x="0" y="942"/>
                    <a:pt x="78" y="1045"/>
                    <a:pt x="90" y="1071"/>
                  </a:cubicBezTo>
                  <a:cubicBezTo>
                    <a:pt x="813" y="2283"/>
                    <a:pt x="1896" y="3469"/>
                    <a:pt x="3327" y="3766"/>
                  </a:cubicBezTo>
                  <a:cubicBezTo>
                    <a:pt x="3786" y="3864"/>
                    <a:pt x="4254" y="3908"/>
                    <a:pt x="4723" y="3908"/>
                  </a:cubicBezTo>
                  <a:cubicBezTo>
                    <a:pt x="5431" y="3908"/>
                    <a:pt x="6140" y="3807"/>
                    <a:pt x="6822" y="3637"/>
                  </a:cubicBezTo>
                  <a:cubicBezTo>
                    <a:pt x="6797" y="3560"/>
                    <a:pt x="6771" y="3469"/>
                    <a:pt x="6745" y="3392"/>
                  </a:cubicBezTo>
                  <a:cubicBezTo>
                    <a:pt x="6577" y="2799"/>
                    <a:pt x="6397" y="2205"/>
                    <a:pt x="6216" y="1612"/>
                  </a:cubicBezTo>
                  <a:cubicBezTo>
                    <a:pt x="5868" y="1728"/>
                    <a:pt x="5520" y="1806"/>
                    <a:pt x="5172" y="1857"/>
                  </a:cubicBezTo>
                  <a:cubicBezTo>
                    <a:pt x="4873" y="1900"/>
                    <a:pt x="4565" y="1925"/>
                    <a:pt x="4262" y="1925"/>
                  </a:cubicBezTo>
                  <a:cubicBezTo>
                    <a:pt x="4200" y="1925"/>
                    <a:pt x="4137" y="1924"/>
                    <a:pt x="4075" y="1922"/>
                  </a:cubicBezTo>
                  <a:cubicBezTo>
                    <a:pt x="3895" y="1909"/>
                    <a:pt x="3701" y="1896"/>
                    <a:pt x="3521" y="1857"/>
                  </a:cubicBezTo>
                  <a:cubicBezTo>
                    <a:pt x="3340" y="1806"/>
                    <a:pt x="3173" y="1728"/>
                    <a:pt x="3018" y="1638"/>
                  </a:cubicBezTo>
                  <a:cubicBezTo>
                    <a:pt x="2347" y="1264"/>
                    <a:pt x="1819" y="632"/>
                    <a:pt x="1419" y="0"/>
                  </a:cubicBezTo>
                  <a:close/>
                </a:path>
              </a:pathLst>
            </a:custGeom>
            <a:solidFill>
              <a:srgbClr val="FAD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9" name="Google Shape;2179;p42"/>
            <p:cNvSpPr/>
            <p:nvPr/>
          </p:nvSpPr>
          <p:spPr>
            <a:xfrm>
              <a:off x="5057875" y="39925"/>
              <a:ext cx="42275" cy="56750"/>
            </a:xfrm>
            <a:custGeom>
              <a:avLst/>
              <a:gdLst/>
              <a:ahLst/>
              <a:cxnLst/>
              <a:rect l="l" t="t" r="r" b="b"/>
              <a:pathLst>
                <a:path w="1691" h="2270" extrusionOk="0">
                  <a:moveTo>
                    <a:pt x="1084" y="0"/>
                  </a:moveTo>
                  <a:cubicBezTo>
                    <a:pt x="1084" y="0"/>
                    <a:pt x="1020" y="26"/>
                    <a:pt x="917" y="52"/>
                  </a:cubicBezTo>
                  <a:cubicBezTo>
                    <a:pt x="826" y="78"/>
                    <a:pt x="685" y="116"/>
                    <a:pt x="556" y="155"/>
                  </a:cubicBezTo>
                  <a:cubicBezTo>
                    <a:pt x="285" y="207"/>
                    <a:pt x="1" y="245"/>
                    <a:pt x="1" y="245"/>
                  </a:cubicBezTo>
                  <a:lnTo>
                    <a:pt x="194" y="2270"/>
                  </a:lnTo>
                  <a:cubicBezTo>
                    <a:pt x="194" y="2270"/>
                    <a:pt x="568" y="2244"/>
                    <a:pt x="942" y="2193"/>
                  </a:cubicBezTo>
                  <a:cubicBezTo>
                    <a:pt x="1123" y="2154"/>
                    <a:pt x="1316" y="2115"/>
                    <a:pt x="1458" y="2089"/>
                  </a:cubicBezTo>
                  <a:cubicBezTo>
                    <a:pt x="1600" y="2051"/>
                    <a:pt x="1690" y="2025"/>
                    <a:pt x="1690" y="2025"/>
                  </a:cubicBezTo>
                  <a:lnTo>
                    <a:pt x="1084" y="0"/>
                  </a:lnTo>
                  <a:close/>
                </a:path>
              </a:pathLst>
            </a:custGeom>
            <a:solidFill>
              <a:srgbClr val="EFB3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0" name="Google Shape;2180;p42"/>
            <p:cNvSpPr/>
            <p:nvPr/>
          </p:nvSpPr>
          <p:spPr>
            <a:xfrm>
              <a:off x="5467025" y="-130000"/>
              <a:ext cx="80000" cy="86300"/>
            </a:xfrm>
            <a:custGeom>
              <a:avLst/>
              <a:gdLst/>
              <a:ahLst/>
              <a:cxnLst/>
              <a:rect l="l" t="t" r="r" b="b"/>
              <a:pathLst>
                <a:path w="3200" h="3452" extrusionOk="0">
                  <a:moveTo>
                    <a:pt x="1725" y="1"/>
                  </a:moveTo>
                  <a:cubicBezTo>
                    <a:pt x="1541" y="1"/>
                    <a:pt x="1313" y="254"/>
                    <a:pt x="1084" y="517"/>
                  </a:cubicBezTo>
                  <a:cubicBezTo>
                    <a:pt x="968" y="671"/>
                    <a:pt x="852" y="826"/>
                    <a:pt x="775" y="942"/>
                  </a:cubicBezTo>
                  <a:cubicBezTo>
                    <a:pt x="684" y="1058"/>
                    <a:pt x="633" y="1136"/>
                    <a:pt x="633" y="1136"/>
                  </a:cubicBezTo>
                  <a:cubicBezTo>
                    <a:pt x="633" y="1136"/>
                    <a:pt x="620" y="942"/>
                    <a:pt x="555" y="736"/>
                  </a:cubicBezTo>
                  <a:cubicBezTo>
                    <a:pt x="504" y="530"/>
                    <a:pt x="401" y="336"/>
                    <a:pt x="246" y="323"/>
                  </a:cubicBezTo>
                  <a:cubicBezTo>
                    <a:pt x="104" y="323"/>
                    <a:pt x="52" y="671"/>
                    <a:pt x="52" y="1020"/>
                  </a:cubicBezTo>
                  <a:cubicBezTo>
                    <a:pt x="39" y="1381"/>
                    <a:pt x="52" y="1729"/>
                    <a:pt x="52" y="1729"/>
                  </a:cubicBezTo>
                  <a:lnTo>
                    <a:pt x="39" y="1729"/>
                  </a:lnTo>
                  <a:cubicBezTo>
                    <a:pt x="1" y="1987"/>
                    <a:pt x="117" y="2387"/>
                    <a:pt x="310" y="2735"/>
                  </a:cubicBezTo>
                  <a:cubicBezTo>
                    <a:pt x="504" y="3083"/>
                    <a:pt x="775" y="3393"/>
                    <a:pt x="1058" y="3444"/>
                  </a:cubicBezTo>
                  <a:cubicBezTo>
                    <a:pt x="1094" y="3449"/>
                    <a:pt x="1130" y="3452"/>
                    <a:pt x="1164" y="3452"/>
                  </a:cubicBezTo>
                  <a:cubicBezTo>
                    <a:pt x="1393" y="3452"/>
                    <a:pt x="1596" y="3348"/>
                    <a:pt x="1742" y="3225"/>
                  </a:cubicBezTo>
                  <a:cubicBezTo>
                    <a:pt x="1909" y="3083"/>
                    <a:pt x="2000" y="2928"/>
                    <a:pt x="2000" y="2928"/>
                  </a:cubicBezTo>
                  <a:cubicBezTo>
                    <a:pt x="2000" y="2928"/>
                    <a:pt x="2077" y="2902"/>
                    <a:pt x="2193" y="2864"/>
                  </a:cubicBezTo>
                  <a:cubicBezTo>
                    <a:pt x="2309" y="2825"/>
                    <a:pt x="2464" y="2761"/>
                    <a:pt x="2606" y="2683"/>
                  </a:cubicBezTo>
                  <a:cubicBezTo>
                    <a:pt x="2915" y="2541"/>
                    <a:pt x="3199" y="2335"/>
                    <a:pt x="3148" y="2193"/>
                  </a:cubicBezTo>
                  <a:cubicBezTo>
                    <a:pt x="3120" y="2094"/>
                    <a:pt x="2992" y="2064"/>
                    <a:pt x="2842" y="2064"/>
                  </a:cubicBezTo>
                  <a:cubicBezTo>
                    <a:pt x="2778" y="2064"/>
                    <a:pt x="2710" y="2069"/>
                    <a:pt x="2645" y="2077"/>
                  </a:cubicBezTo>
                  <a:cubicBezTo>
                    <a:pt x="2529" y="2090"/>
                    <a:pt x="2425" y="2103"/>
                    <a:pt x="2335" y="2129"/>
                  </a:cubicBezTo>
                  <a:cubicBezTo>
                    <a:pt x="2258" y="2142"/>
                    <a:pt x="2206" y="2154"/>
                    <a:pt x="2206" y="2154"/>
                  </a:cubicBezTo>
                  <a:cubicBezTo>
                    <a:pt x="2206" y="2154"/>
                    <a:pt x="2271" y="2129"/>
                    <a:pt x="2374" y="2090"/>
                  </a:cubicBezTo>
                  <a:cubicBezTo>
                    <a:pt x="2464" y="2038"/>
                    <a:pt x="2593" y="1974"/>
                    <a:pt x="2722" y="1897"/>
                  </a:cubicBezTo>
                  <a:cubicBezTo>
                    <a:pt x="2851" y="1806"/>
                    <a:pt x="2967" y="1716"/>
                    <a:pt x="3044" y="1613"/>
                  </a:cubicBezTo>
                  <a:cubicBezTo>
                    <a:pt x="3122" y="1497"/>
                    <a:pt x="3160" y="1394"/>
                    <a:pt x="3109" y="1290"/>
                  </a:cubicBezTo>
                  <a:cubicBezTo>
                    <a:pt x="3090" y="1248"/>
                    <a:pt x="3038" y="1231"/>
                    <a:pt x="2965" y="1231"/>
                  </a:cubicBezTo>
                  <a:cubicBezTo>
                    <a:pt x="2841" y="1231"/>
                    <a:pt x="2656" y="1280"/>
                    <a:pt x="2477" y="1329"/>
                  </a:cubicBezTo>
                  <a:cubicBezTo>
                    <a:pt x="2335" y="1368"/>
                    <a:pt x="2193" y="1419"/>
                    <a:pt x="2090" y="1458"/>
                  </a:cubicBezTo>
                  <a:cubicBezTo>
                    <a:pt x="1987" y="1484"/>
                    <a:pt x="1909" y="1510"/>
                    <a:pt x="1909" y="1510"/>
                  </a:cubicBezTo>
                  <a:cubicBezTo>
                    <a:pt x="1909" y="1510"/>
                    <a:pt x="1974" y="1458"/>
                    <a:pt x="2051" y="1394"/>
                  </a:cubicBezTo>
                  <a:cubicBezTo>
                    <a:pt x="2142" y="1316"/>
                    <a:pt x="2245" y="1213"/>
                    <a:pt x="2348" y="1097"/>
                  </a:cubicBezTo>
                  <a:cubicBezTo>
                    <a:pt x="2554" y="865"/>
                    <a:pt x="2709" y="594"/>
                    <a:pt x="2593" y="491"/>
                  </a:cubicBezTo>
                  <a:cubicBezTo>
                    <a:pt x="2562" y="466"/>
                    <a:pt x="2524" y="456"/>
                    <a:pt x="2479" y="456"/>
                  </a:cubicBezTo>
                  <a:cubicBezTo>
                    <a:pt x="2336" y="456"/>
                    <a:pt x="2132" y="566"/>
                    <a:pt x="1935" y="684"/>
                  </a:cubicBezTo>
                  <a:cubicBezTo>
                    <a:pt x="1806" y="762"/>
                    <a:pt x="1677" y="852"/>
                    <a:pt x="1587" y="916"/>
                  </a:cubicBezTo>
                  <a:cubicBezTo>
                    <a:pt x="1497" y="981"/>
                    <a:pt x="1445" y="1020"/>
                    <a:pt x="1445" y="1020"/>
                  </a:cubicBezTo>
                  <a:cubicBezTo>
                    <a:pt x="1445" y="1020"/>
                    <a:pt x="1484" y="968"/>
                    <a:pt x="1535" y="878"/>
                  </a:cubicBezTo>
                  <a:cubicBezTo>
                    <a:pt x="1587" y="787"/>
                    <a:pt x="1664" y="671"/>
                    <a:pt x="1716" y="555"/>
                  </a:cubicBezTo>
                  <a:cubicBezTo>
                    <a:pt x="1845" y="310"/>
                    <a:pt x="1909" y="52"/>
                    <a:pt x="1793" y="14"/>
                  </a:cubicBezTo>
                  <a:cubicBezTo>
                    <a:pt x="1771" y="5"/>
                    <a:pt x="1749" y="1"/>
                    <a:pt x="1725" y="1"/>
                  </a:cubicBezTo>
                  <a:close/>
                </a:path>
              </a:pathLst>
            </a:custGeom>
            <a:solidFill>
              <a:srgbClr val="FAD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1" name="Google Shape;2181;p42"/>
            <p:cNvSpPr/>
            <p:nvPr/>
          </p:nvSpPr>
          <p:spPr>
            <a:xfrm>
              <a:off x="5483150" y="-100100"/>
              <a:ext cx="16150" cy="21150"/>
            </a:xfrm>
            <a:custGeom>
              <a:avLst/>
              <a:gdLst/>
              <a:ahLst/>
              <a:cxnLst/>
              <a:rect l="l" t="t" r="r" b="b"/>
              <a:pathLst>
                <a:path w="646" h="846" extrusionOk="0">
                  <a:moveTo>
                    <a:pt x="58" y="1"/>
                  </a:moveTo>
                  <a:cubicBezTo>
                    <a:pt x="30" y="1"/>
                    <a:pt x="11" y="22"/>
                    <a:pt x="1" y="43"/>
                  </a:cubicBezTo>
                  <a:cubicBezTo>
                    <a:pt x="1" y="81"/>
                    <a:pt x="26" y="107"/>
                    <a:pt x="52" y="120"/>
                  </a:cubicBezTo>
                  <a:cubicBezTo>
                    <a:pt x="194" y="146"/>
                    <a:pt x="323" y="236"/>
                    <a:pt x="413" y="352"/>
                  </a:cubicBezTo>
                  <a:cubicBezTo>
                    <a:pt x="426" y="391"/>
                    <a:pt x="452" y="417"/>
                    <a:pt x="465" y="455"/>
                  </a:cubicBezTo>
                  <a:cubicBezTo>
                    <a:pt x="504" y="559"/>
                    <a:pt x="516" y="675"/>
                    <a:pt x="504" y="778"/>
                  </a:cubicBezTo>
                  <a:cubicBezTo>
                    <a:pt x="504" y="804"/>
                    <a:pt x="516" y="842"/>
                    <a:pt x="555" y="842"/>
                  </a:cubicBezTo>
                  <a:cubicBezTo>
                    <a:pt x="560" y="845"/>
                    <a:pt x="565" y="846"/>
                    <a:pt x="570" y="846"/>
                  </a:cubicBezTo>
                  <a:cubicBezTo>
                    <a:pt x="593" y="846"/>
                    <a:pt x="620" y="823"/>
                    <a:pt x="620" y="791"/>
                  </a:cubicBezTo>
                  <a:cubicBezTo>
                    <a:pt x="645" y="662"/>
                    <a:pt x="620" y="533"/>
                    <a:pt x="568" y="417"/>
                  </a:cubicBezTo>
                  <a:cubicBezTo>
                    <a:pt x="555" y="365"/>
                    <a:pt x="529" y="327"/>
                    <a:pt x="504" y="288"/>
                  </a:cubicBezTo>
                  <a:cubicBezTo>
                    <a:pt x="400" y="146"/>
                    <a:pt x="246" y="43"/>
                    <a:pt x="78" y="4"/>
                  </a:cubicBezTo>
                  <a:cubicBezTo>
                    <a:pt x="71" y="2"/>
                    <a:pt x="64" y="1"/>
                    <a:pt x="58" y="1"/>
                  </a:cubicBezTo>
                  <a:close/>
                </a:path>
              </a:pathLst>
            </a:custGeom>
            <a:solidFill>
              <a:srgbClr val="5411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2" name="Google Shape;2182;p42"/>
            <p:cNvSpPr/>
            <p:nvPr/>
          </p:nvSpPr>
          <p:spPr>
            <a:xfrm>
              <a:off x="5323550" y="-79700"/>
              <a:ext cx="169950" cy="120600"/>
            </a:xfrm>
            <a:custGeom>
              <a:avLst/>
              <a:gdLst/>
              <a:ahLst/>
              <a:cxnLst/>
              <a:rect l="l" t="t" r="r" b="b"/>
              <a:pathLst>
                <a:path w="6798" h="4824" extrusionOk="0">
                  <a:moveTo>
                    <a:pt x="5791" y="1"/>
                  </a:moveTo>
                  <a:cubicBezTo>
                    <a:pt x="5791" y="1"/>
                    <a:pt x="5727" y="52"/>
                    <a:pt x="5598" y="130"/>
                  </a:cubicBezTo>
                  <a:cubicBezTo>
                    <a:pt x="5482" y="207"/>
                    <a:pt x="5314" y="323"/>
                    <a:pt x="5108" y="465"/>
                  </a:cubicBezTo>
                  <a:cubicBezTo>
                    <a:pt x="4695" y="723"/>
                    <a:pt x="4141" y="1071"/>
                    <a:pt x="3560" y="1355"/>
                  </a:cubicBezTo>
                  <a:cubicBezTo>
                    <a:pt x="3418" y="1432"/>
                    <a:pt x="3277" y="1509"/>
                    <a:pt x="3135" y="1574"/>
                  </a:cubicBezTo>
                  <a:cubicBezTo>
                    <a:pt x="2980" y="1638"/>
                    <a:pt x="2838" y="1703"/>
                    <a:pt x="2709" y="1767"/>
                  </a:cubicBezTo>
                  <a:cubicBezTo>
                    <a:pt x="2425" y="1909"/>
                    <a:pt x="2167" y="2000"/>
                    <a:pt x="1935" y="2090"/>
                  </a:cubicBezTo>
                  <a:cubicBezTo>
                    <a:pt x="1832" y="2129"/>
                    <a:pt x="1729" y="2180"/>
                    <a:pt x="1639" y="2206"/>
                  </a:cubicBezTo>
                  <a:cubicBezTo>
                    <a:pt x="1535" y="2232"/>
                    <a:pt x="1458" y="2257"/>
                    <a:pt x="1394" y="2283"/>
                  </a:cubicBezTo>
                  <a:cubicBezTo>
                    <a:pt x="1265" y="2335"/>
                    <a:pt x="1187" y="2361"/>
                    <a:pt x="1187" y="2361"/>
                  </a:cubicBezTo>
                  <a:cubicBezTo>
                    <a:pt x="1187" y="2361"/>
                    <a:pt x="1110" y="2374"/>
                    <a:pt x="1007" y="2412"/>
                  </a:cubicBezTo>
                  <a:cubicBezTo>
                    <a:pt x="942" y="2438"/>
                    <a:pt x="878" y="2451"/>
                    <a:pt x="813" y="2477"/>
                  </a:cubicBezTo>
                  <a:cubicBezTo>
                    <a:pt x="736" y="2490"/>
                    <a:pt x="671" y="2515"/>
                    <a:pt x="594" y="2528"/>
                  </a:cubicBezTo>
                  <a:lnTo>
                    <a:pt x="1" y="2683"/>
                  </a:lnTo>
                  <a:lnTo>
                    <a:pt x="568" y="4824"/>
                  </a:lnTo>
                  <a:lnTo>
                    <a:pt x="1239" y="4592"/>
                  </a:lnTo>
                  <a:cubicBezTo>
                    <a:pt x="1329" y="4566"/>
                    <a:pt x="1407" y="4540"/>
                    <a:pt x="1497" y="4514"/>
                  </a:cubicBezTo>
                  <a:cubicBezTo>
                    <a:pt x="1574" y="4489"/>
                    <a:pt x="1639" y="4450"/>
                    <a:pt x="1703" y="4424"/>
                  </a:cubicBezTo>
                  <a:cubicBezTo>
                    <a:pt x="1819" y="4373"/>
                    <a:pt x="1909" y="4347"/>
                    <a:pt x="1909" y="4347"/>
                  </a:cubicBezTo>
                  <a:cubicBezTo>
                    <a:pt x="1909" y="4347"/>
                    <a:pt x="1987" y="4308"/>
                    <a:pt x="2142" y="4256"/>
                  </a:cubicBezTo>
                  <a:cubicBezTo>
                    <a:pt x="2219" y="4218"/>
                    <a:pt x="2296" y="4179"/>
                    <a:pt x="2400" y="4140"/>
                  </a:cubicBezTo>
                  <a:cubicBezTo>
                    <a:pt x="2503" y="4102"/>
                    <a:pt x="2619" y="4050"/>
                    <a:pt x="2735" y="3986"/>
                  </a:cubicBezTo>
                  <a:cubicBezTo>
                    <a:pt x="2980" y="3870"/>
                    <a:pt x="3277" y="3741"/>
                    <a:pt x="3560" y="3573"/>
                  </a:cubicBezTo>
                  <a:cubicBezTo>
                    <a:pt x="3715" y="3496"/>
                    <a:pt x="3870" y="3418"/>
                    <a:pt x="4025" y="3328"/>
                  </a:cubicBezTo>
                  <a:cubicBezTo>
                    <a:pt x="4179" y="3251"/>
                    <a:pt x="4321" y="3147"/>
                    <a:pt x="4476" y="3057"/>
                  </a:cubicBezTo>
                  <a:cubicBezTo>
                    <a:pt x="4631" y="2967"/>
                    <a:pt x="4785" y="2877"/>
                    <a:pt x="4927" y="2786"/>
                  </a:cubicBezTo>
                  <a:cubicBezTo>
                    <a:pt x="5082" y="2683"/>
                    <a:pt x="5224" y="2593"/>
                    <a:pt x="5366" y="2503"/>
                  </a:cubicBezTo>
                  <a:cubicBezTo>
                    <a:pt x="5430" y="2451"/>
                    <a:pt x="5495" y="2412"/>
                    <a:pt x="5559" y="2361"/>
                  </a:cubicBezTo>
                  <a:cubicBezTo>
                    <a:pt x="5624" y="2322"/>
                    <a:pt x="5688" y="2270"/>
                    <a:pt x="5753" y="2232"/>
                  </a:cubicBezTo>
                  <a:cubicBezTo>
                    <a:pt x="5882" y="2141"/>
                    <a:pt x="5998" y="2051"/>
                    <a:pt x="6101" y="1974"/>
                  </a:cubicBezTo>
                  <a:cubicBezTo>
                    <a:pt x="6320" y="1819"/>
                    <a:pt x="6488" y="1677"/>
                    <a:pt x="6604" y="1587"/>
                  </a:cubicBezTo>
                  <a:cubicBezTo>
                    <a:pt x="6733" y="1484"/>
                    <a:pt x="6797" y="1432"/>
                    <a:pt x="6797" y="1432"/>
                  </a:cubicBezTo>
                  <a:lnTo>
                    <a:pt x="5791" y="1"/>
                  </a:lnTo>
                  <a:close/>
                </a:path>
              </a:pathLst>
            </a:custGeom>
            <a:solidFill>
              <a:srgbClr val="FAD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3" name="Google Shape;2183;p42"/>
            <p:cNvSpPr/>
            <p:nvPr/>
          </p:nvSpPr>
          <p:spPr>
            <a:xfrm>
              <a:off x="5323550" y="-21025"/>
              <a:ext cx="47750" cy="61925"/>
            </a:xfrm>
            <a:custGeom>
              <a:avLst/>
              <a:gdLst/>
              <a:ahLst/>
              <a:cxnLst/>
              <a:rect l="l" t="t" r="r" b="b"/>
              <a:pathLst>
                <a:path w="1910" h="2477" extrusionOk="0">
                  <a:moveTo>
                    <a:pt x="1174" y="1"/>
                  </a:moveTo>
                  <a:cubicBezTo>
                    <a:pt x="1174" y="1"/>
                    <a:pt x="1110" y="27"/>
                    <a:pt x="994" y="65"/>
                  </a:cubicBezTo>
                  <a:cubicBezTo>
                    <a:pt x="942" y="78"/>
                    <a:pt x="878" y="104"/>
                    <a:pt x="813" y="130"/>
                  </a:cubicBezTo>
                  <a:cubicBezTo>
                    <a:pt x="736" y="143"/>
                    <a:pt x="659" y="168"/>
                    <a:pt x="594" y="181"/>
                  </a:cubicBezTo>
                  <a:lnTo>
                    <a:pt x="1" y="336"/>
                  </a:lnTo>
                  <a:lnTo>
                    <a:pt x="568" y="2477"/>
                  </a:lnTo>
                  <a:lnTo>
                    <a:pt x="1239" y="2245"/>
                  </a:lnTo>
                  <a:cubicBezTo>
                    <a:pt x="1329" y="2219"/>
                    <a:pt x="1407" y="2193"/>
                    <a:pt x="1497" y="2167"/>
                  </a:cubicBezTo>
                  <a:cubicBezTo>
                    <a:pt x="1574" y="2142"/>
                    <a:pt x="1639" y="2103"/>
                    <a:pt x="1703" y="2077"/>
                  </a:cubicBezTo>
                  <a:cubicBezTo>
                    <a:pt x="1819" y="2026"/>
                    <a:pt x="1909" y="2000"/>
                    <a:pt x="1909" y="2000"/>
                  </a:cubicBezTo>
                  <a:lnTo>
                    <a:pt x="1174" y="1"/>
                  </a:lnTo>
                  <a:close/>
                </a:path>
              </a:pathLst>
            </a:custGeom>
            <a:solidFill>
              <a:srgbClr val="EFB3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4" name="Google Shape;2184;p42"/>
            <p:cNvSpPr/>
            <p:nvPr/>
          </p:nvSpPr>
          <p:spPr>
            <a:xfrm>
              <a:off x="5075950" y="201775"/>
              <a:ext cx="282775" cy="138975"/>
            </a:xfrm>
            <a:custGeom>
              <a:avLst/>
              <a:gdLst/>
              <a:ahLst/>
              <a:cxnLst/>
              <a:rect l="l" t="t" r="r" b="b"/>
              <a:pathLst>
                <a:path w="11311" h="5559" extrusionOk="0">
                  <a:moveTo>
                    <a:pt x="9105" y="0"/>
                  </a:moveTo>
                  <a:lnTo>
                    <a:pt x="2515" y="503"/>
                  </a:lnTo>
                  <a:lnTo>
                    <a:pt x="2296" y="735"/>
                  </a:lnTo>
                  <a:lnTo>
                    <a:pt x="413" y="2734"/>
                  </a:lnTo>
                  <a:lnTo>
                    <a:pt x="0" y="3160"/>
                  </a:lnTo>
                  <a:cubicBezTo>
                    <a:pt x="1341" y="4295"/>
                    <a:pt x="2657" y="5301"/>
                    <a:pt x="3818" y="5559"/>
                  </a:cubicBezTo>
                  <a:lnTo>
                    <a:pt x="4166" y="5185"/>
                  </a:lnTo>
                  <a:lnTo>
                    <a:pt x="5791" y="3444"/>
                  </a:lnTo>
                  <a:lnTo>
                    <a:pt x="7738" y="5275"/>
                  </a:lnTo>
                  <a:cubicBezTo>
                    <a:pt x="9208" y="4836"/>
                    <a:pt x="10434" y="4192"/>
                    <a:pt x="11311" y="3276"/>
                  </a:cubicBezTo>
                  <a:lnTo>
                    <a:pt x="9170" y="78"/>
                  </a:lnTo>
                  <a:lnTo>
                    <a:pt x="910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5" name="Google Shape;2185;p42"/>
            <p:cNvSpPr/>
            <p:nvPr/>
          </p:nvSpPr>
          <p:spPr>
            <a:xfrm>
              <a:off x="5133325" y="201775"/>
              <a:ext cx="171875" cy="28500"/>
            </a:xfrm>
            <a:custGeom>
              <a:avLst/>
              <a:gdLst/>
              <a:ahLst/>
              <a:cxnLst/>
              <a:rect l="l" t="t" r="r" b="b"/>
              <a:pathLst>
                <a:path w="6875" h="1140" extrusionOk="0">
                  <a:moveTo>
                    <a:pt x="6810" y="0"/>
                  </a:moveTo>
                  <a:lnTo>
                    <a:pt x="220" y="503"/>
                  </a:lnTo>
                  <a:lnTo>
                    <a:pt x="1" y="735"/>
                  </a:lnTo>
                  <a:cubicBezTo>
                    <a:pt x="751" y="1028"/>
                    <a:pt x="1544" y="1139"/>
                    <a:pt x="2316" y="1139"/>
                  </a:cubicBezTo>
                  <a:cubicBezTo>
                    <a:pt x="4372" y="1139"/>
                    <a:pt x="6284" y="349"/>
                    <a:pt x="6875" y="78"/>
                  </a:cubicBezTo>
                  <a:lnTo>
                    <a:pt x="681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6" name="Google Shape;2186;p42"/>
            <p:cNvSpPr/>
            <p:nvPr/>
          </p:nvSpPr>
          <p:spPr>
            <a:xfrm>
              <a:off x="5214575" y="201775"/>
              <a:ext cx="5825" cy="83200"/>
            </a:xfrm>
            <a:custGeom>
              <a:avLst/>
              <a:gdLst/>
              <a:ahLst/>
              <a:cxnLst/>
              <a:rect l="l" t="t" r="r" b="b"/>
              <a:pathLst>
                <a:path w="233" h="3328" fill="none" extrusionOk="0">
                  <a:moveTo>
                    <a:pt x="1" y="0"/>
                  </a:moveTo>
                  <a:lnTo>
                    <a:pt x="233" y="3328"/>
                  </a:lnTo>
                </a:path>
              </a:pathLst>
            </a:custGeom>
            <a:noFill/>
            <a:ln w="4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7" name="Google Shape;2187;p42"/>
            <p:cNvSpPr/>
            <p:nvPr/>
          </p:nvSpPr>
          <p:spPr>
            <a:xfrm>
              <a:off x="5219100" y="199500"/>
              <a:ext cx="13875" cy="60000"/>
            </a:xfrm>
            <a:custGeom>
              <a:avLst/>
              <a:gdLst/>
              <a:ahLst/>
              <a:cxnLst/>
              <a:rect l="l" t="t" r="r" b="b"/>
              <a:pathLst>
                <a:path w="555" h="2400" fill="none" extrusionOk="0">
                  <a:moveTo>
                    <a:pt x="0" y="2361"/>
                  </a:moveTo>
                  <a:cubicBezTo>
                    <a:pt x="0" y="2361"/>
                    <a:pt x="465" y="2400"/>
                    <a:pt x="516" y="1987"/>
                  </a:cubicBezTo>
                  <a:cubicBezTo>
                    <a:pt x="555" y="1561"/>
                    <a:pt x="349" y="1"/>
                    <a:pt x="349" y="1"/>
                  </a:cubicBezTo>
                </a:path>
              </a:pathLst>
            </a:custGeom>
            <a:noFill/>
            <a:ln w="4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8" name="Google Shape;2188;p42"/>
            <p:cNvSpPr/>
            <p:nvPr/>
          </p:nvSpPr>
          <p:spPr>
            <a:xfrm>
              <a:off x="5287775" y="196300"/>
              <a:ext cx="29350" cy="37100"/>
            </a:xfrm>
            <a:custGeom>
              <a:avLst/>
              <a:gdLst/>
              <a:ahLst/>
              <a:cxnLst/>
              <a:rect l="l" t="t" r="r" b="b"/>
              <a:pathLst>
                <a:path w="1174" h="1484" fill="none" extrusionOk="0">
                  <a:moveTo>
                    <a:pt x="0" y="0"/>
                  </a:moveTo>
                  <a:cubicBezTo>
                    <a:pt x="0" y="0"/>
                    <a:pt x="477" y="1483"/>
                    <a:pt x="1174" y="1186"/>
                  </a:cubicBezTo>
                </a:path>
              </a:pathLst>
            </a:custGeom>
            <a:noFill/>
            <a:ln w="4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9" name="Google Shape;2189;p42"/>
            <p:cNvSpPr/>
            <p:nvPr/>
          </p:nvSpPr>
          <p:spPr>
            <a:xfrm>
              <a:off x="5122050" y="206275"/>
              <a:ext cx="30325" cy="36475"/>
            </a:xfrm>
            <a:custGeom>
              <a:avLst/>
              <a:gdLst/>
              <a:ahLst/>
              <a:cxnLst/>
              <a:rect l="l" t="t" r="r" b="b"/>
              <a:pathLst>
                <a:path w="1213" h="1459" fill="none" extrusionOk="0">
                  <a:moveTo>
                    <a:pt x="1200" y="1"/>
                  </a:moveTo>
                  <a:cubicBezTo>
                    <a:pt x="1213" y="40"/>
                    <a:pt x="671" y="1458"/>
                    <a:pt x="0" y="1174"/>
                  </a:cubicBezTo>
                </a:path>
              </a:pathLst>
            </a:custGeom>
            <a:noFill/>
            <a:ln w="4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0" name="Google Shape;2190;p42"/>
            <p:cNvSpPr/>
            <p:nvPr/>
          </p:nvSpPr>
          <p:spPr>
            <a:xfrm>
              <a:off x="5260675" y="273025"/>
              <a:ext cx="98050" cy="60625"/>
            </a:xfrm>
            <a:custGeom>
              <a:avLst/>
              <a:gdLst/>
              <a:ahLst/>
              <a:cxnLst/>
              <a:rect l="l" t="t" r="r" b="b"/>
              <a:pathLst>
                <a:path w="3922" h="2425" extrusionOk="0">
                  <a:moveTo>
                    <a:pt x="3638" y="0"/>
                  </a:moveTo>
                  <a:cubicBezTo>
                    <a:pt x="3470" y="349"/>
                    <a:pt x="1187" y="1999"/>
                    <a:pt x="1" y="2090"/>
                  </a:cubicBezTo>
                  <a:lnTo>
                    <a:pt x="349" y="2425"/>
                  </a:lnTo>
                  <a:cubicBezTo>
                    <a:pt x="349" y="2425"/>
                    <a:pt x="350" y="2425"/>
                    <a:pt x="352" y="2425"/>
                  </a:cubicBezTo>
                  <a:cubicBezTo>
                    <a:pt x="425" y="2425"/>
                    <a:pt x="1922" y="2400"/>
                    <a:pt x="3922" y="426"/>
                  </a:cubicBezTo>
                  <a:lnTo>
                    <a:pt x="363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1" name="Google Shape;2191;p42"/>
            <p:cNvSpPr/>
            <p:nvPr/>
          </p:nvSpPr>
          <p:spPr>
            <a:xfrm>
              <a:off x="5075950" y="269800"/>
              <a:ext cx="104150" cy="70625"/>
            </a:xfrm>
            <a:custGeom>
              <a:avLst/>
              <a:gdLst/>
              <a:ahLst/>
              <a:cxnLst/>
              <a:rect l="l" t="t" r="r" b="b"/>
              <a:pathLst>
                <a:path w="4166" h="2825" extrusionOk="0">
                  <a:moveTo>
                    <a:pt x="413" y="0"/>
                  </a:moveTo>
                  <a:lnTo>
                    <a:pt x="0" y="439"/>
                  </a:lnTo>
                  <a:cubicBezTo>
                    <a:pt x="1341" y="1574"/>
                    <a:pt x="2657" y="2580"/>
                    <a:pt x="3818" y="2825"/>
                  </a:cubicBezTo>
                  <a:lnTo>
                    <a:pt x="4166" y="2464"/>
                  </a:lnTo>
                  <a:cubicBezTo>
                    <a:pt x="2837" y="2077"/>
                    <a:pt x="1084" y="607"/>
                    <a:pt x="4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2" name="Google Shape;2192;p42"/>
            <p:cNvSpPr/>
            <p:nvPr/>
          </p:nvSpPr>
          <p:spPr>
            <a:xfrm>
              <a:off x="5275200" y="25125"/>
              <a:ext cx="12975" cy="52500"/>
            </a:xfrm>
            <a:custGeom>
              <a:avLst/>
              <a:gdLst/>
              <a:ahLst/>
              <a:cxnLst/>
              <a:rect l="l" t="t" r="r" b="b"/>
              <a:pathLst>
                <a:path w="519" h="2100" extrusionOk="0">
                  <a:moveTo>
                    <a:pt x="138" y="0"/>
                  </a:moveTo>
                  <a:cubicBezTo>
                    <a:pt x="127" y="0"/>
                    <a:pt x="116" y="7"/>
                    <a:pt x="116" y="25"/>
                  </a:cubicBezTo>
                  <a:cubicBezTo>
                    <a:pt x="0" y="721"/>
                    <a:pt x="129" y="1418"/>
                    <a:pt x="400" y="2062"/>
                  </a:cubicBezTo>
                  <a:cubicBezTo>
                    <a:pt x="411" y="2088"/>
                    <a:pt x="434" y="2100"/>
                    <a:pt x="456" y="2100"/>
                  </a:cubicBezTo>
                  <a:cubicBezTo>
                    <a:pt x="488" y="2100"/>
                    <a:pt x="519" y="2075"/>
                    <a:pt x="503" y="2037"/>
                  </a:cubicBezTo>
                  <a:cubicBezTo>
                    <a:pt x="297" y="1366"/>
                    <a:pt x="103" y="734"/>
                    <a:pt x="168" y="25"/>
                  </a:cubicBezTo>
                  <a:cubicBezTo>
                    <a:pt x="168" y="11"/>
                    <a:pt x="152" y="0"/>
                    <a:pt x="138" y="0"/>
                  </a:cubicBezTo>
                  <a:close/>
                </a:path>
              </a:pathLst>
            </a:custGeom>
            <a:solidFill>
              <a:srgbClr val="DB3A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3" name="Google Shape;2193;p42"/>
            <p:cNvSpPr/>
            <p:nvPr/>
          </p:nvSpPr>
          <p:spPr>
            <a:xfrm>
              <a:off x="5133125" y="44775"/>
              <a:ext cx="14750" cy="57475"/>
            </a:xfrm>
            <a:custGeom>
              <a:avLst/>
              <a:gdLst/>
              <a:ahLst/>
              <a:cxnLst/>
              <a:rect l="l" t="t" r="r" b="b"/>
              <a:pathLst>
                <a:path w="590" h="2299" extrusionOk="0">
                  <a:moveTo>
                    <a:pt x="56" y="1"/>
                  </a:moveTo>
                  <a:cubicBezTo>
                    <a:pt x="31" y="1"/>
                    <a:pt x="0" y="26"/>
                    <a:pt x="9" y="51"/>
                  </a:cubicBezTo>
                  <a:cubicBezTo>
                    <a:pt x="254" y="786"/>
                    <a:pt x="447" y="1457"/>
                    <a:pt x="434" y="2231"/>
                  </a:cubicBezTo>
                  <a:cubicBezTo>
                    <a:pt x="434" y="2276"/>
                    <a:pt x="473" y="2298"/>
                    <a:pt x="512" y="2298"/>
                  </a:cubicBezTo>
                  <a:cubicBezTo>
                    <a:pt x="550" y="2298"/>
                    <a:pt x="589" y="2276"/>
                    <a:pt x="589" y="2231"/>
                  </a:cubicBezTo>
                  <a:cubicBezTo>
                    <a:pt x="589" y="1457"/>
                    <a:pt x="409" y="722"/>
                    <a:pt x="86" y="25"/>
                  </a:cubicBezTo>
                  <a:cubicBezTo>
                    <a:pt x="82" y="8"/>
                    <a:pt x="70" y="1"/>
                    <a:pt x="56" y="1"/>
                  </a:cubicBezTo>
                  <a:close/>
                </a:path>
              </a:pathLst>
            </a:custGeom>
            <a:solidFill>
              <a:srgbClr val="DB3A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4" name="Google Shape;2194;p42"/>
            <p:cNvSpPr/>
            <p:nvPr/>
          </p:nvSpPr>
          <p:spPr>
            <a:xfrm>
              <a:off x="5150025" y="64300"/>
              <a:ext cx="8150" cy="37500"/>
            </a:xfrm>
            <a:custGeom>
              <a:avLst/>
              <a:gdLst/>
              <a:ahLst/>
              <a:cxnLst/>
              <a:rect l="l" t="t" r="r" b="b"/>
              <a:pathLst>
                <a:path w="326" h="1500" extrusionOk="0">
                  <a:moveTo>
                    <a:pt x="256" y="0"/>
                  </a:moveTo>
                  <a:cubicBezTo>
                    <a:pt x="248" y="0"/>
                    <a:pt x="236" y="9"/>
                    <a:pt x="236" y="18"/>
                  </a:cubicBezTo>
                  <a:cubicBezTo>
                    <a:pt x="197" y="495"/>
                    <a:pt x="119" y="960"/>
                    <a:pt x="16" y="1437"/>
                  </a:cubicBezTo>
                  <a:cubicBezTo>
                    <a:pt x="1" y="1475"/>
                    <a:pt x="31" y="1500"/>
                    <a:pt x="64" y="1500"/>
                  </a:cubicBezTo>
                  <a:cubicBezTo>
                    <a:pt x="86" y="1500"/>
                    <a:pt x="109" y="1489"/>
                    <a:pt x="119" y="1463"/>
                  </a:cubicBezTo>
                  <a:cubicBezTo>
                    <a:pt x="287" y="998"/>
                    <a:pt x="326" y="495"/>
                    <a:pt x="261" y="5"/>
                  </a:cubicBezTo>
                  <a:cubicBezTo>
                    <a:pt x="261" y="2"/>
                    <a:pt x="259" y="0"/>
                    <a:pt x="256" y="0"/>
                  </a:cubicBezTo>
                  <a:close/>
                </a:path>
              </a:pathLst>
            </a:custGeom>
            <a:solidFill>
              <a:srgbClr val="DB3A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5" name="Google Shape;2195;p42"/>
            <p:cNvSpPr/>
            <p:nvPr/>
          </p:nvSpPr>
          <p:spPr>
            <a:xfrm>
              <a:off x="5138825" y="144700"/>
              <a:ext cx="164775" cy="72850"/>
            </a:xfrm>
            <a:custGeom>
              <a:avLst/>
              <a:gdLst/>
              <a:ahLst/>
              <a:cxnLst/>
              <a:rect l="l" t="t" r="r" b="b"/>
              <a:pathLst>
                <a:path w="6591" h="2914" extrusionOk="0">
                  <a:moveTo>
                    <a:pt x="232" y="1"/>
                  </a:moveTo>
                  <a:lnTo>
                    <a:pt x="0" y="2786"/>
                  </a:lnTo>
                  <a:cubicBezTo>
                    <a:pt x="796" y="2870"/>
                    <a:pt x="1568" y="2914"/>
                    <a:pt x="2312" y="2914"/>
                  </a:cubicBezTo>
                  <a:cubicBezTo>
                    <a:pt x="3871" y="2914"/>
                    <a:pt x="5307" y="2720"/>
                    <a:pt x="6590" y="2283"/>
                  </a:cubicBezTo>
                  <a:lnTo>
                    <a:pt x="6410" y="903"/>
                  </a:lnTo>
                  <a:cubicBezTo>
                    <a:pt x="5669" y="1124"/>
                    <a:pt x="4904" y="1243"/>
                    <a:pt x="4128" y="1243"/>
                  </a:cubicBezTo>
                  <a:cubicBezTo>
                    <a:pt x="3905" y="1243"/>
                    <a:pt x="3681" y="1233"/>
                    <a:pt x="3456" y="1213"/>
                  </a:cubicBezTo>
                  <a:cubicBezTo>
                    <a:pt x="2296" y="1123"/>
                    <a:pt x="1096" y="774"/>
                    <a:pt x="232" y="1"/>
                  </a:cubicBezTo>
                  <a:close/>
                </a:path>
              </a:pathLst>
            </a:custGeom>
            <a:solidFill>
              <a:srgbClr val="DB3A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6" name="Google Shape;2196;p42"/>
            <p:cNvSpPr/>
            <p:nvPr/>
          </p:nvSpPr>
          <p:spPr>
            <a:xfrm>
              <a:off x="5070450" y="-29725"/>
              <a:ext cx="288600" cy="247275"/>
            </a:xfrm>
            <a:custGeom>
              <a:avLst/>
              <a:gdLst/>
              <a:ahLst/>
              <a:cxnLst/>
              <a:rect l="l" t="t" r="r" b="b"/>
              <a:pathLst>
                <a:path w="11544" h="9891" extrusionOk="0">
                  <a:moveTo>
                    <a:pt x="10976" y="1"/>
                  </a:moveTo>
                  <a:lnTo>
                    <a:pt x="9906" y="258"/>
                  </a:lnTo>
                  <a:lnTo>
                    <a:pt x="1806" y="2154"/>
                  </a:lnTo>
                  <a:lnTo>
                    <a:pt x="1" y="2580"/>
                  </a:lnTo>
                  <a:lnTo>
                    <a:pt x="633" y="6126"/>
                  </a:lnTo>
                  <a:lnTo>
                    <a:pt x="3070" y="5688"/>
                  </a:lnTo>
                  <a:lnTo>
                    <a:pt x="3070" y="5688"/>
                  </a:lnTo>
                  <a:lnTo>
                    <a:pt x="2967" y="6965"/>
                  </a:lnTo>
                  <a:lnTo>
                    <a:pt x="2735" y="9763"/>
                  </a:lnTo>
                  <a:cubicBezTo>
                    <a:pt x="3531" y="9847"/>
                    <a:pt x="4303" y="9891"/>
                    <a:pt x="5047" y="9891"/>
                  </a:cubicBezTo>
                  <a:cubicBezTo>
                    <a:pt x="6606" y="9891"/>
                    <a:pt x="8042" y="9697"/>
                    <a:pt x="9325" y="9260"/>
                  </a:cubicBezTo>
                  <a:lnTo>
                    <a:pt x="9145" y="7880"/>
                  </a:lnTo>
                  <a:lnTo>
                    <a:pt x="8693" y="4360"/>
                  </a:lnTo>
                  <a:lnTo>
                    <a:pt x="11543" y="3431"/>
                  </a:lnTo>
                  <a:lnTo>
                    <a:pt x="1097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7" name="Google Shape;2197;p42"/>
            <p:cNvSpPr/>
            <p:nvPr/>
          </p:nvSpPr>
          <p:spPr>
            <a:xfrm>
              <a:off x="5157825" y="-2750"/>
              <a:ext cx="52375" cy="53650"/>
            </a:xfrm>
            <a:custGeom>
              <a:avLst/>
              <a:gdLst/>
              <a:ahLst/>
              <a:cxnLst/>
              <a:rect l="l" t="t" r="r" b="b"/>
              <a:pathLst>
                <a:path w="2095" h="2146" extrusionOk="0">
                  <a:moveTo>
                    <a:pt x="2084" y="1691"/>
                  </a:moveTo>
                  <a:lnTo>
                    <a:pt x="2090" y="1707"/>
                  </a:lnTo>
                  <a:cubicBezTo>
                    <a:pt x="2094" y="1702"/>
                    <a:pt x="2092" y="1696"/>
                    <a:pt x="2084" y="1691"/>
                  </a:cubicBezTo>
                  <a:close/>
                  <a:moveTo>
                    <a:pt x="940" y="1"/>
                  </a:moveTo>
                  <a:cubicBezTo>
                    <a:pt x="822" y="1"/>
                    <a:pt x="692" y="34"/>
                    <a:pt x="555" y="121"/>
                  </a:cubicBezTo>
                  <a:cubicBezTo>
                    <a:pt x="1" y="495"/>
                    <a:pt x="401" y="2146"/>
                    <a:pt x="401" y="2146"/>
                  </a:cubicBezTo>
                  <a:cubicBezTo>
                    <a:pt x="545" y="1768"/>
                    <a:pt x="1342" y="1660"/>
                    <a:pt x="1789" y="1660"/>
                  </a:cubicBezTo>
                  <a:cubicBezTo>
                    <a:pt x="1942" y="1660"/>
                    <a:pt x="2054" y="1672"/>
                    <a:pt x="2084" y="1691"/>
                  </a:cubicBezTo>
                  <a:lnTo>
                    <a:pt x="2084" y="1691"/>
                  </a:lnTo>
                  <a:lnTo>
                    <a:pt x="1561" y="327"/>
                  </a:lnTo>
                  <a:cubicBezTo>
                    <a:pt x="1561" y="327"/>
                    <a:pt x="1309" y="1"/>
                    <a:pt x="94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8" name="Google Shape;2198;p42"/>
            <p:cNvSpPr/>
            <p:nvPr/>
          </p:nvSpPr>
          <p:spPr>
            <a:xfrm>
              <a:off x="5214575" y="-5525"/>
              <a:ext cx="46125" cy="44500"/>
            </a:xfrm>
            <a:custGeom>
              <a:avLst/>
              <a:gdLst/>
              <a:ahLst/>
              <a:cxnLst/>
              <a:rect l="l" t="t" r="r" b="b"/>
              <a:pathLst>
                <a:path w="1845" h="1780" extrusionOk="0">
                  <a:moveTo>
                    <a:pt x="829" y="1"/>
                  </a:moveTo>
                  <a:cubicBezTo>
                    <a:pt x="577" y="1"/>
                    <a:pt x="327" y="44"/>
                    <a:pt x="272" y="64"/>
                  </a:cubicBezTo>
                  <a:cubicBezTo>
                    <a:pt x="168" y="116"/>
                    <a:pt x="1" y="1780"/>
                    <a:pt x="1" y="1780"/>
                  </a:cubicBezTo>
                  <a:cubicBezTo>
                    <a:pt x="401" y="1551"/>
                    <a:pt x="800" y="1486"/>
                    <a:pt x="1123" y="1486"/>
                  </a:cubicBezTo>
                  <a:cubicBezTo>
                    <a:pt x="1549" y="1486"/>
                    <a:pt x="1845" y="1599"/>
                    <a:pt x="1845" y="1599"/>
                  </a:cubicBezTo>
                  <a:cubicBezTo>
                    <a:pt x="1845" y="1599"/>
                    <a:pt x="1587" y="387"/>
                    <a:pt x="1368" y="142"/>
                  </a:cubicBezTo>
                  <a:cubicBezTo>
                    <a:pt x="1272" y="33"/>
                    <a:pt x="1049" y="1"/>
                    <a:pt x="8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9" name="Google Shape;2199;p42"/>
            <p:cNvSpPr/>
            <p:nvPr/>
          </p:nvSpPr>
          <p:spPr>
            <a:xfrm>
              <a:off x="5175250" y="4125"/>
              <a:ext cx="64500" cy="35825"/>
            </a:xfrm>
            <a:custGeom>
              <a:avLst/>
              <a:gdLst/>
              <a:ahLst/>
              <a:cxnLst/>
              <a:rect l="l" t="t" r="r" b="b"/>
              <a:pathLst>
                <a:path w="2580" h="1433" extrusionOk="0">
                  <a:moveTo>
                    <a:pt x="2580" y="1"/>
                  </a:moveTo>
                  <a:lnTo>
                    <a:pt x="0" y="194"/>
                  </a:lnTo>
                  <a:cubicBezTo>
                    <a:pt x="0" y="194"/>
                    <a:pt x="728" y="1432"/>
                    <a:pt x="1383" y="1432"/>
                  </a:cubicBezTo>
                  <a:cubicBezTo>
                    <a:pt x="1386" y="1432"/>
                    <a:pt x="1390" y="1432"/>
                    <a:pt x="1393" y="1432"/>
                  </a:cubicBezTo>
                  <a:cubicBezTo>
                    <a:pt x="2051" y="1419"/>
                    <a:pt x="2580" y="1"/>
                    <a:pt x="2580" y="1"/>
                  </a:cubicBezTo>
                  <a:close/>
                </a:path>
              </a:pathLst>
            </a:custGeom>
            <a:solidFill>
              <a:srgbClr val="EFB3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0" name="Google Shape;2200;p42"/>
            <p:cNvSpPr/>
            <p:nvPr/>
          </p:nvSpPr>
          <p:spPr>
            <a:xfrm>
              <a:off x="5290025" y="23450"/>
              <a:ext cx="5500" cy="43825"/>
            </a:xfrm>
            <a:custGeom>
              <a:avLst/>
              <a:gdLst/>
              <a:ahLst/>
              <a:cxnLst/>
              <a:rect l="l" t="t" r="r" b="b"/>
              <a:pathLst>
                <a:path w="220" h="1753" extrusionOk="0">
                  <a:moveTo>
                    <a:pt x="191" y="0"/>
                  </a:moveTo>
                  <a:cubicBezTo>
                    <a:pt x="182" y="0"/>
                    <a:pt x="173" y="5"/>
                    <a:pt x="168" y="14"/>
                  </a:cubicBezTo>
                  <a:cubicBezTo>
                    <a:pt x="52" y="569"/>
                    <a:pt x="1" y="1149"/>
                    <a:pt x="26" y="1704"/>
                  </a:cubicBezTo>
                  <a:cubicBezTo>
                    <a:pt x="33" y="1736"/>
                    <a:pt x="55" y="1752"/>
                    <a:pt x="76" y="1752"/>
                  </a:cubicBezTo>
                  <a:cubicBezTo>
                    <a:pt x="97" y="1752"/>
                    <a:pt x="117" y="1736"/>
                    <a:pt x="117" y="1704"/>
                  </a:cubicBezTo>
                  <a:cubicBezTo>
                    <a:pt x="142" y="1136"/>
                    <a:pt x="168" y="582"/>
                    <a:pt x="220" y="27"/>
                  </a:cubicBezTo>
                  <a:cubicBezTo>
                    <a:pt x="220" y="11"/>
                    <a:pt x="205" y="0"/>
                    <a:pt x="191" y="0"/>
                  </a:cubicBezTo>
                  <a:close/>
                </a:path>
              </a:pathLst>
            </a:custGeom>
            <a:solidFill>
              <a:srgbClr val="DB3A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1" name="Google Shape;2201;p42"/>
            <p:cNvSpPr/>
            <p:nvPr/>
          </p:nvSpPr>
          <p:spPr>
            <a:xfrm>
              <a:off x="5057250" y="-261725"/>
              <a:ext cx="261175" cy="279950"/>
            </a:xfrm>
            <a:custGeom>
              <a:avLst/>
              <a:gdLst/>
              <a:ahLst/>
              <a:cxnLst/>
              <a:rect l="l" t="t" r="r" b="b"/>
              <a:pathLst>
                <a:path w="10447" h="11198" extrusionOk="0">
                  <a:moveTo>
                    <a:pt x="5273" y="0"/>
                  </a:moveTo>
                  <a:cubicBezTo>
                    <a:pt x="4943" y="0"/>
                    <a:pt x="4607" y="32"/>
                    <a:pt x="4269" y="98"/>
                  </a:cubicBezTo>
                  <a:cubicBezTo>
                    <a:pt x="1767" y="588"/>
                    <a:pt x="0" y="2871"/>
                    <a:pt x="142" y="5412"/>
                  </a:cubicBezTo>
                  <a:cubicBezTo>
                    <a:pt x="181" y="6160"/>
                    <a:pt x="374" y="6856"/>
                    <a:pt x="697" y="7488"/>
                  </a:cubicBezTo>
                  <a:cubicBezTo>
                    <a:pt x="955" y="7978"/>
                    <a:pt x="1084" y="8507"/>
                    <a:pt x="1135" y="9061"/>
                  </a:cubicBezTo>
                  <a:cubicBezTo>
                    <a:pt x="1225" y="9928"/>
                    <a:pt x="1885" y="11198"/>
                    <a:pt x="4633" y="11198"/>
                  </a:cubicBezTo>
                  <a:cubicBezTo>
                    <a:pt x="5033" y="11198"/>
                    <a:pt x="5478" y="11171"/>
                    <a:pt x="5971" y="11112"/>
                  </a:cubicBezTo>
                  <a:cubicBezTo>
                    <a:pt x="9931" y="10635"/>
                    <a:pt x="10446" y="9126"/>
                    <a:pt x="10305" y="8146"/>
                  </a:cubicBezTo>
                  <a:cubicBezTo>
                    <a:pt x="10201" y="7462"/>
                    <a:pt x="10176" y="6766"/>
                    <a:pt x="10305" y="6082"/>
                  </a:cubicBezTo>
                  <a:cubicBezTo>
                    <a:pt x="10395" y="5579"/>
                    <a:pt x="10421" y="5051"/>
                    <a:pt x="10356" y="4522"/>
                  </a:cubicBezTo>
                  <a:cubicBezTo>
                    <a:pt x="10048" y="1917"/>
                    <a:pt x="7836" y="0"/>
                    <a:pt x="5273" y="0"/>
                  </a:cubicBezTo>
                  <a:close/>
                </a:path>
              </a:pathLst>
            </a:custGeom>
            <a:solidFill>
              <a:srgbClr val="FAD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2" name="Google Shape;2202;p42"/>
            <p:cNvSpPr/>
            <p:nvPr/>
          </p:nvSpPr>
          <p:spPr>
            <a:xfrm>
              <a:off x="5200400" y="-94875"/>
              <a:ext cx="23225" cy="29775"/>
            </a:xfrm>
            <a:custGeom>
              <a:avLst/>
              <a:gdLst/>
              <a:ahLst/>
              <a:cxnLst/>
              <a:rect l="l" t="t" r="r" b="b"/>
              <a:pathLst>
                <a:path w="929" h="1191" extrusionOk="0">
                  <a:moveTo>
                    <a:pt x="429" y="1"/>
                  </a:moveTo>
                  <a:cubicBezTo>
                    <a:pt x="424" y="1"/>
                    <a:pt x="418" y="1"/>
                    <a:pt x="413" y="1"/>
                  </a:cubicBezTo>
                  <a:cubicBezTo>
                    <a:pt x="168" y="14"/>
                    <a:pt x="0" y="608"/>
                    <a:pt x="13" y="827"/>
                  </a:cubicBezTo>
                  <a:cubicBezTo>
                    <a:pt x="25" y="1031"/>
                    <a:pt x="216" y="1191"/>
                    <a:pt x="441" y="1191"/>
                  </a:cubicBezTo>
                  <a:cubicBezTo>
                    <a:pt x="457" y="1191"/>
                    <a:pt x="474" y="1190"/>
                    <a:pt x="490" y="1188"/>
                  </a:cubicBezTo>
                  <a:cubicBezTo>
                    <a:pt x="735" y="1175"/>
                    <a:pt x="929" y="982"/>
                    <a:pt x="916" y="762"/>
                  </a:cubicBezTo>
                  <a:lnTo>
                    <a:pt x="916" y="762"/>
                  </a:lnTo>
                  <a:lnTo>
                    <a:pt x="916" y="775"/>
                  </a:lnTo>
                  <a:cubicBezTo>
                    <a:pt x="891" y="561"/>
                    <a:pt x="668" y="1"/>
                    <a:pt x="429" y="1"/>
                  </a:cubicBezTo>
                  <a:close/>
                </a:path>
              </a:pathLst>
            </a:custGeom>
            <a:solidFill>
              <a:srgbClr val="FF78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3" name="Google Shape;2203;p42"/>
            <p:cNvSpPr/>
            <p:nvPr/>
          </p:nvSpPr>
          <p:spPr>
            <a:xfrm>
              <a:off x="5229100" y="-111625"/>
              <a:ext cx="10975" cy="23575"/>
            </a:xfrm>
            <a:custGeom>
              <a:avLst/>
              <a:gdLst/>
              <a:ahLst/>
              <a:cxnLst/>
              <a:rect l="l" t="t" r="r" b="b"/>
              <a:pathLst>
                <a:path w="439" h="943" extrusionOk="0">
                  <a:moveTo>
                    <a:pt x="191" y="0"/>
                  </a:moveTo>
                  <a:cubicBezTo>
                    <a:pt x="188" y="0"/>
                    <a:pt x="184" y="0"/>
                    <a:pt x="181" y="1"/>
                  </a:cubicBezTo>
                  <a:cubicBezTo>
                    <a:pt x="77" y="1"/>
                    <a:pt x="0" y="220"/>
                    <a:pt x="13" y="478"/>
                  </a:cubicBezTo>
                  <a:cubicBezTo>
                    <a:pt x="25" y="741"/>
                    <a:pt x="135" y="943"/>
                    <a:pt x="236" y="943"/>
                  </a:cubicBezTo>
                  <a:cubicBezTo>
                    <a:pt x="239" y="943"/>
                    <a:pt x="242" y="943"/>
                    <a:pt x="245" y="942"/>
                  </a:cubicBezTo>
                  <a:cubicBezTo>
                    <a:pt x="361" y="929"/>
                    <a:pt x="439" y="723"/>
                    <a:pt x="426" y="452"/>
                  </a:cubicBezTo>
                  <a:cubicBezTo>
                    <a:pt x="401" y="202"/>
                    <a:pt x="303" y="0"/>
                    <a:pt x="1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4" name="Google Shape;2204;p42"/>
            <p:cNvSpPr/>
            <p:nvPr/>
          </p:nvSpPr>
          <p:spPr>
            <a:xfrm>
              <a:off x="5214575" y="-142225"/>
              <a:ext cx="33250" cy="25150"/>
            </a:xfrm>
            <a:custGeom>
              <a:avLst/>
              <a:gdLst/>
              <a:ahLst/>
              <a:cxnLst/>
              <a:rect l="l" t="t" r="r" b="b"/>
              <a:pathLst>
                <a:path w="1330" h="1006" extrusionOk="0">
                  <a:moveTo>
                    <a:pt x="501" y="1"/>
                  </a:moveTo>
                  <a:cubicBezTo>
                    <a:pt x="95" y="1"/>
                    <a:pt x="1" y="528"/>
                    <a:pt x="1" y="528"/>
                  </a:cubicBezTo>
                  <a:cubicBezTo>
                    <a:pt x="452" y="541"/>
                    <a:pt x="1290" y="1006"/>
                    <a:pt x="1290" y="1006"/>
                  </a:cubicBezTo>
                  <a:cubicBezTo>
                    <a:pt x="1290" y="1006"/>
                    <a:pt x="1329" y="283"/>
                    <a:pt x="736" y="51"/>
                  </a:cubicBezTo>
                  <a:cubicBezTo>
                    <a:pt x="648" y="16"/>
                    <a:pt x="570" y="1"/>
                    <a:pt x="5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5" name="Google Shape;2205;p42"/>
            <p:cNvSpPr/>
            <p:nvPr/>
          </p:nvSpPr>
          <p:spPr>
            <a:xfrm>
              <a:off x="5163000" y="-107125"/>
              <a:ext cx="10975" cy="23575"/>
            </a:xfrm>
            <a:custGeom>
              <a:avLst/>
              <a:gdLst/>
              <a:ahLst/>
              <a:cxnLst/>
              <a:rect l="l" t="t" r="r" b="b"/>
              <a:pathLst>
                <a:path w="439" h="943" extrusionOk="0">
                  <a:moveTo>
                    <a:pt x="203" y="1"/>
                  </a:moveTo>
                  <a:cubicBezTo>
                    <a:pt x="200" y="1"/>
                    <a:pt x="197" y="1"/>
                    <a:pt x="194" y="1"/>
                  </a:cubicBezTo>
                  <a:cubicBezTo>
                    <a:pt x="78" y="1"/>
                    <a:pt x="0" y="221"/>
                    <a:pt x="13" y="479"/>
                  </a:cubicBezTo>
                  <a:cubicBezTo>
                    <a:pt x="26" y="736"/>
                    <a:pt x="142" y="943"/>
                    <a:pt x="258" y="943"/>
                  </a:cubicBezTo>
                  <a:cubicBezTo>
                    <a:pt x="361" y="930"/>
                    <a:pt x="439" y="711"/>
                    <a:pt x="426" y="453"/>
                  </a:cubicBezTo>
                  <a:cubicBezTo>
                    <a:pt x="413" y="203"/>
                    <a:pt x="304" y="1"/>
                    <a:pt x="2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6" name="Google Shape;2206;p42"/>
            <p:cNvSpPr/>
            <p:nvPr/>
          </p:nvSpPr>
          <p:spPr>
            <a:xfrm>
              <a:off x="5139775" y="-137975"/>
              <a:ext cx="43550" cy="31550"/>
            </a:xfrm>
            <a:custGeom>
              <a:avLst/>
              <a:gdLst/>
              <a:ahLst/>
              <a:cxnLst/>
              <a:rect l="l" t="t" r="r" b="b"/>
              <a:pathLst>
                <a:path w="1742" h="1262" extrusionOk="0">
                  <a:moveTo>
                    <a:pt x="1203" y="1"/>
                  </a:moveTo>
                  <a:cubicBezTo>
                    <a:pt x="1088" y="1"/>
                    <a:pt x="951" y="33"/>
                    <a:pt x="787" y="113"/>
                  </a:cubicBezTo>
                  <a:cubicBezTo>
                    <a:pt x="1" y="513"/>
                    <a:pt x="39" y="1261"/>
                    <a:pt x="39" y="1261"/>
                  </a:cubicBezTo>
                  <a:cubicBezTo>
                    <a:pt x="39" y="1261"/>
                    <a:pt x="1136" y="578"/>
                    <a:pt x="1742" y="462"/>
                  </a:cubicBezTo>
                  <a:cubicBezTo>
                    <a:pt x="1742" y="462"/>
                    <a:pt x="1637" y="1"/>
                    <a:pt x="12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7" name="Google Shape;2207;p42"/>
            <p:cNvSpPr/>
            <p:nvPr/>
          </p:nvSpPr>
          <p:spPr>
            <a:xfrm>
              <a:off x="5156225" y="-73700"/>
              <a:ext cx="11300" cy="18850"/>
            </a:xfrm>
            <a:custGeom>
              <a:avLst/>
              <a:gdLst/>
              <a:ahLst/>
              <a:cxnLst/>
              <a:rect l="l" t="t" r="r" b="b"/>
              <a:pathLst>
                <a:path w="452" h="754" extrusionOk="0">
                  <a:moveTo>
                    <a:pt x="351" y="1"/>
                  </a:moveTo>
                  <a:cubicBezTo>
                    <a:pt x="313" y="1"/>
                    <a:pt x="278" y="18"/>
                    <a:pt x="258" y="57"/>
                  </a:cubicBezTo>
                  <a:lnTo>
                    <a:pt x="13" y="638"/>
                  </a:lnTo>
                  <a:cubicBezTo>
                    <a:pt x="0" y="689"/>
                    <a:pt x="13" y="741"/>
                    <a:pt x="65" y="754"/>
                  </a:cubicBezTo>
                  <a:lnTo>
                    <a:pt x="104" y="754"/>
                  </a:lnTo>
                  <a:cubicBezTo>
                    <a:pt x="142" y="754"/>
                    <a:pt x="168" y="741"/>
                    <a:pt x="181" y="702"/>
                  </a:cubicBezTo>
                  <a:lnTo>
                    <a:pt x="439" y="122"/>
                  </a:lnTo>
                  <a:cubicBezTo>
                    <a:pt x="452" y="70"/>
                    <a:pt x="426" y="19"/>
                    <a:pt x="387" y="6"/>
                  </a:cubicBezTo>
                  <a:cubicBezTo>
                    <a:pt x="375" y="3"/>
                    <a:pt x="363" y="1"/>
                    <a:pt x="351" y="1"/>
                  </a:cubicBezTo>
                  <a:close/>
                </a:path>
              </a:pathLst>
            </a:custGeom>
            <a:solidFill>
              <a:srgbClr val="FF78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8" name="Google Shape;2208;p42"/>
            <p:cNvSpPr/>
            <p:nvPr/>
          </p:nvSpPr>
          <p:spPr>
            <a:xfrm>
              <a:off x="5141725" y="-72850"/>
              <a:ext cx="11625" cy="18975"/>
            </a:xfrm>
            <a:custGeom>
              <a:avLst/>
              <a:gdLst/>
              <a:ahLst/>
              <a:cxnLst/>
              <a:rect l="l" t="t" r="r" b="b"/>
              <a:pathLst>
                <a:path w="465" h="759" extrusionOk="0">
                  <a:moveTo>
                    <a:pt x="352" y="0"/>
                  </a:moveTo>
                  <a:cubicBezTo>
                    <a:pt x="317" y="0"/>
                    <a:pt x="280" y="24"/>
                    <a:pt x="271" y="62"/>
                  </a:cubicBezTo>
                  <a:lnTo>
                    <a:pt x="26" y="642"/>
                  </a:lnTo>
                  <a:cubicBezTo>
                    <a:pt x="0" y="681"/>
                    <a:pt x="26" y="733"/>
                    <a:pt x="65" y="758"/>
                  </a:cubicBezTo>
                  <a:lnTo>
                    <a:pt x="103" y="758"/>
                  </a:lnTo>
                  <a:cubicBezTo>
                    <a:pt x="142" y="758"/>
                    <a:pt x="181" y="745"/>
                    <a:pt x="194" y="707"/>
                  </a:cubicBezTo>
                  <a:lnTo>
                    <a:pt x="439" y="126"/>
                  </a:lnTo>
                  <a:cubicBezTo>
                    <a:pt x="464" y="75"/>
                    <a:pt x="439" y="23"/>
                    <a:pt x="387" y="10"/>
                  </a:cubicBezTo>
                  <a:cubicBezTo>
                    <a:pt x="377" y="3"/>
                    <a:pt x="364" y="0"/>
                    <a:pt x="352" y="0"/>
                  </a:cubicBezTo>
                  <a:close/>
                </a:path>
              </a:pathLst>
            </a:custGeom>
            <a:solidFill>
              <a:srgbClr val="FF78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2209;p42"/>
            <p:cNvSpPr/>
            <p:nvPr/>
          </p:nvSpPr>
          <p:spPr>
            <a:xfrm>
              <a:off x="5234250" y="-78425"/>
              <a:ext cx="13250" cy="18100"/>
            </a:xfrm>
            <a:custGeom>
              <a:avLst/>
              <a:gdLst/>
              <a:ahLst/>
              <a:cxnLst/>
              <a:rect l="l" t="t" r="r" b="b"/>
              <a:pathLst>
                <a:path w="530" h="724" extrusionOk="0">
                  <a:moveTo>
                    <a:pt x="109" y="1"/>
                  </a:moveTo>
                  <a:cubicBezTo>
                    <a:pt x="94" y="1"/>
                    <a:pt x="79" y="5"/>
                    <a:pt x="65" y="14"/>
                  </a:cubicBezTo>
                  <a:cubicBezTo>
                    <a:pt x="13" y="40"/>
                    <a:pt x="0" y="91"/>
                    <a:pt x="26" y="130"/>
                  </a:cubicBezTo>
                  <a:lnTo>
                    <a:pt x="349" y="685"/>
                  </a:lnTo>
                  <a:cubicBezTo>
                    <a:pt x="362" y="710"/>
                    <a:pt x="400" y="723"/>
                    <a:pt x="439" y="723"/>
                  </a:cubicBezTo>
                  <a:cubicBezTo>
                    <a:pt x="452" y="723"/>
                    <a:pt x="465" y="723"/>
                    <a:pt x="478" y="710"/>
                  </a:cubicBezTo>
                  <a:cubicBezTo>
                    <a:pt x="516" y="685"/>
                    <a:pt x="529" y="633"/>
                    <a:pt x="503" y="594"/>
                  </a:cubicBezTo>
                  <a:lnTo>
                    <a:pt x="181" y="40"/>
                  </a:lnTo>
                  <a:cubicBezTo>
                    <a:pt x="164" y="15"/>
                    <a:pt x="137" y="1"/>
                    <a:pt x="109" y="1"/>
                  </a:cubicBezTo>
                  <a:close/>
                </a:path>
              </a:pathLst>
            </a:custGeom>
            <a:solidFill>
              <a:srgbClr val="FF78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210;p42"/>
            <p:cNvSpPr/>
            <p:nvPr/>
          </p:nvSpPr>
          <p:spPr>
            <a:xfrm>
              <a:off x="5176225" y="-58100"/>
              <a:ext cx="55475" cy="46325"/>
            </a:xfrm>
            <a:custGeom>
              <a:avLst/>
              <a:gdLst/>
              <a:ahLst/>
              <a:cxnLst/>
              <a:rect l="l" t="t" r="r" b="b"/>
              <a:pathLst>
                <a:path w="2219" h="1853" extrusionOk="0">
                  <a:moveTo>
                    <a:pt x="13" y="1"/>
                  </a:moveTo>
                  <a:cubicBezTo>
                    <a:pt x="0" y="65"/>
                    <a:pt x="0" y="130"/>
                    <a:pt x="0" y="194"/>
                  </a:cubicBezTo>
                  <a:cubicBezTo>
                    <a:pt x="13" y="1045"/>
                    <a:pt x="335" y="1471"/>
                    <a:pt x="619" y="1690"/>
                  </a:cubicBezTo>
                  <a:cubicBezTo>
                    <a:pt x="764" y="1801"/>
                    <a:pt x="932" y="1852"/>
                    <a:pt x="1097" y="1852"/>
                  </a:cubicBezTo>
                  <a:cubicBezTo>
                    <a:pt x="1241" y="1852"/>
                    <a:pt x="1383" y="1814"/>
                    <a:pt x="1509" y="1742"/>
                  </a:cubicBezTo>
                  <a:cubicBezTo>
                    <a:pt x="2218" y="1329"/>
                    <a:pt x="2218" y="504"/>
                    <a:pt x="2167" y="104"/>
                  </a:cubicBezTo>
                  <a:lnTo>
                    <a:pt x="2167" y="104"/>
                  </a:lnTo>
                  <a:cubicBezTo>
                    <a:pt x="2167" y="104"/>
                    <a:pt x="1871" y="271"/>
                    <a:pt x="1319" y="271"/>
                  </a:cubicBezTo>
                  <a:cubicBezTo>
                    <a:pt x="978" y="271"/>
                    <a:pt x="540" y="207"/>
                    <a:pt x="13" y="1"/>
                  </a:cubicBezTo>
                  <a:close/>
                </a:path>
              </a:pathLst>
            </a:custGeom>
            <a:solidFill>
              <a:srgbClr val="171D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42"/>
            <p:cNvSpPr/>
            <p:nvPr/>
          </p:nvSpPr>
          <p:spPr>
            <a:xfrm>
              <a:off x="5177500" y="-41150"/>
              <a:ext cx="46125" cy="29275"/>
            </a:xfrm>
            <a:custGeom>
              <a:avLst/>
              <a:gdLst/>
              <a:ahLst/>
              <a:cxnLst/>
              <a:rect l="l" t="t" r="r" b="b"/>
              <a:pathLst>
                <a:path w="1845" h="1171" extrusionOk="0">
                  <a:moveTo>
                    <a:pt x="388" y="0"/>
                  </a:moveTo>
                  <a:cubicBezTo>
                    <a:pt x="341" y="0"/>
                    <a:pt x="293" y="2"/>
                    <a:pt x="246" y="6"/>
                  </a:cubicBezTo>
                  <a:cubicBezTo>
                    <a:pt x="155" y="6"/>
                    <a:pt x="78" y="19"/>
                    <a:pt x="1" y="45"/>
                  </a:cubicBezTo>
                  <a:cubicBezTo>
                    <a:pt x="117" y="574"/>
                    <a:pt x="362" y="870"/>
                    <a:pt x="581" y="1025"/>
                  </a:cubicBezTo>
                  <a:cubicBezTo>
                    <a:pt x="720" y="1122"/>
                    <a:pt x="881" y="1171"/>
                    <a:pt x="1043" y="1171"/>
                  </a:cubicBezTo>
                  <a:cubicBezTo>
                    <a:pt x="1181" y="1171"/>
                    <a:pt x="1320" y="1135"/>
                    <a:pt x="1445" y="1064"/>
                  </a:cubicBezTo>
                  <a:cubicBezTo>
                    <a:pt x="1458" y="1064"/>
                    <a:pt x="1471" y="1051"/>
                    <a:pt x="1497" y="1038"/>
                  </a:cubicBezTo>
                  <a:lnTo>
                    <a:pt x="1561" y="999"/>
                  </a:lnTo>
                  <a:cubicBezTo>
                    <a:pt x="1574" y="986"/>
                    <a:pt x="1587" y="973"/>
                    <a:pt x="1600" y="961"/>
                  </a:cubicBezTo>
                  <a:cubicBezTo>
                    <a:pt x="1626" y="948"/>
                    <a:pt x="1651" y="935"/>
                    <a:pt x="1664" y="922"/>
                  </a:cubicBezTo>
                  <a:cubicBezTo>
                    <a:pt x="1690" y="896"/>
                    <a:pt x="1716" y="870"/>
                    <a:pt x="1742" y="844"/>
                  </a:cubicBezTo>
                  <a:lnTo>
                    <a:pt x="1780" y="806"/>
                  </a:lnTo>
                  <a:cubicBezTo>
                    <a:pt x="1793" y="793"/>
                    <a:pt x="1806" y="767"/>
                    <a:pt x="1819" y="754"/>
                  </a:cubicBezTo>
                  <a:cubicBezTo>
                    <a:pt x="1832" y="741"/>
                    <a:pt x="1832" y="741"/>
                    <a:pt x="1845" y="728"/>
                  </a:cubicBezTo>
                  <a:cubicBezTo>
                    <a:pt x="1499" y="287"/>
                    <a:pt x="966" y="0"/>
                    <a:pt x="388" y="0"/>
                  </a:cubicBezTo>
                  <a:close/>
                </a:path>
              </a:pathLst>
            </a:custGeom>
            <a:solidFill>
              <a:srgbClr val="D133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42"/>
            <p:cNvSpPr/>
            <p:nvPr/>
          </p:nvSpPr>
          <p:spPr>
            <a:xfrm>
              <a:off x="5291000" y="-103200"/>
              <a:ext cx="59675" cy="53500"/>
            </a:xfrm>
            <a:custGeom>
              <a:avLst/>
              <a:gdLst/>
              <a:ahLst/>
              <a:cxnLst/>
              <a:rect l="l" t="t" r="r" b="b"/>
              <a:pathLst>
                <a:path w="2387" h="2140" extrusionOk="0">
                  <a:moveTo>
                    <a:pt x="1356" y="0"/>
                  </a:moveTo>
                  <a:cubicBezTo>
                    <a:pt x="1260" y="0"/>
                    <a:pt x="1160" y="12"/>
                    <a:pt x="1058" y="38"/>
                  </a:cubicBezTo>
                  <a:cubicBezTo>
                    <a:pt x="439" y="193"/>
                    <a:pt x="0" y="773"/>
                    <a:pt x="78" y="1353"/>
                  </a:cubicBezTo>
                  <a:cubicBezTo>
                    <a:pt x="142" y="1827"/>
                    <a:pt x="539" y="2139"/>
                    <a:pt x="1029" y="2139"/>
                  </a:cubicBezTo>
                  <a:cubicBezTo>
                    <a:pt x="1126" y="2139"/>
                    <a:pt x="1226" y="2127"/>
                    <a:pt x="1329" y="2101"/>
                  </a:cubicBezTo>
                  <a:cubicBezTo>
                    <a:pt x="1948" y="1947"/>
                    <a:pt x="2386" y="1366"/>
                    <a:pt x="2309" y="799"/>
                  </a:cubicBezTo>
                  <a:cubicBezTo>
                    <a:pt x="2244" y="314"/>
                    <a:pt x="1846" y="0"/>
                    <a:pt x="1356" y="0"/>
                  </a:cubicBezTo>
                  <a:close/>
                </a:path>
              </a:pathLst>
            </a:custGeom>
            <a:solidFill>
              <a:srgbClr val="EFB3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42"/>
            <p:cNvSpPr/>
            <p:nvPr/>
          </p:nvSpPr>
          <p:spPr>
            <a:xfrm>
              <a:off x="5305175" y="-91300"/>
              <a:ext cx="31300" cy="26775"/>
            </a:xfrm>
            <a:custGeom>
              <a:avLst/>
              <a:gdLst/>
              <a:ahLst/>
              <a:cxnLst/>
              <a:rect l="l" t="t" r="r" b="b"/>
              <a:pathLst>
                <a:path w="1252" h="1071" fill="none" extrusionOk="0">
                  <a:moveTo>
                    <a:pt x="1" y="1071"/>
                  </a:moveTo>
                  <a:cubicBezTo>
                    <a:pt x="39" y="993"/>
                    <a:pt x="220" y="0"/>
                    <a:pt x="1252" y="413"/>
                  </a:cubicBezTo>
                </a:path>
              </a:pathLst>
            </a:custGeom>
            <a:noFill/>
            <a:ln w="4200" cap="rnd" cmpd="sng">
              <a:solidFill>
                <a:srgbClr val="54110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4" name="Google Shape;2214;p42"/>
            <p:cNvSpPr/>
            <p:nvPr/>
          </p:nvSpPr>
          <p:spPr>
            <a:xfrm>
              <a:off x="5311300" y="-79700"/>
              <a:ext cx="17125" cy="14525"/>
            </a:xfrm>
            <a:custGeom>
              <a:avLst/>
              <a:gdLst/>
              <a:ahLst/>
              <a:cxnLst/>
              <a:rect l="l" t="t" r="r" b="b"/>
              <a:pathLst>
                <a:path w="685" h="581" fill="none" extrusionOk="0">
                  <a:moveTo>
                    <a:pt x="684" y="581"/>
                  </a:moveTo>
                  <a:cubicBezTo>
                    <a:pt x="684" y="581"/>
                    <a:pt x="478" y="1"/>
                    <a:pt x="1" y="104"/>
                  </a:cubicBezTo>
                </a:path>
              </a:pathLst>
            </a:custGeom>
            <a:noFill/>
            <a:ln w="4200" cap="rnd" cmpd="sng">
              <a:solidFill>
                <a:srgbClr val="54110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5" name="Google Shape;2215;p42"/>
            <p:cNvSpPr/>
            <p:nvPr/>
          </p:nvSpPr>
          <p:spPr>
            <a:xfrm>
              <a:off x="5057875" y="-228875"/>
              <a:ext cx="265700" cy="173375"/>
            </a:xfrm>
            <a:custGeom>
              <a:avLst/>
              <a:gdLst/>
              <a:ahLst/>
              <a:cxnLst/>
              <a:rect l="l" t="t" r="r" b="b"/>
              <a:pathLst>
                <a:path w="10628" h="6935" extrusionOk="0">
                  <a:moveTo>
                    <a:pt x="6458" y="0"/>
                  </a:moveTo>
                  <a:cubicBezTo>
                    <a:pt x="4259" y="0"/>
                    <a:pt x="1635" y="288"/>
                    <a:pt x="1368" y="706"/>
                  </a:cubicBezTo>
                  <a:cubicBezTo>
                    <a:pt x="955" y="1351"/>
                    <a:pt x="1" y="5568"/>
                    <a:pt x="1059" y="6935"/>
                  </a:cubicBezTo>
                  <a:cubicBezTo>
                    <a:pt x="1059" y="6935"/>
                    <a:pt x="2129" y="4123"/>
                    <a:pt x="1794" y="2821"/>
                  </a:cubicBezTo>
                  <a:lnTo>
                    <a:pt x="1794" y="2821"/>
                  </a:lnTo>
                  <a:cubicBezTo>
                    <a:pt x="1794" y="2821"/>
                    <a:pt x="2512" y="2887"/>
                    <a:pt x="3531" y="2887"/>
                  </a:cubicBezTo>
                  <a:cubicBezTo>
                    <a:pt x="5028" y="2887"/>
                    <a:pt x="7174" y="2745"/>
                    <a:pt x="8655" y="2047"/>
                  </a:cubicBezTo>
                  <a:cubicBezTo>
                    <a:pt x="8655" y="2047"/>
                    <a:pt x="9996" y="3840"/>
                    <a:pt x="10280" y="4781"/>
                  </a:cubicBezTo>
                  <a:cubicBezTo>
                    <a:pt x="10280" y="4781"/>
                    <a:pt x="10628" y="848"/>
                    <a:pt x="9222" y="280"/>
                  </a:cubicBezTo>
                  <a:cubicBezTo>
                    <a:pt x="8723" y="85"/>
                    <a:pt x="7653" y="0"/>
                    <a:pt x="6458" y="0"/>
                  </a:cubicBezTo>
                  <a:close/>
                </a:path>
              </a:pathLst>
            </a:custGeom>
            <a:solidFill>
              <a:srgbClr val="EFB3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42"/>
            <p:cNvSpPr/>
            <p:nvPr/>
          </p:nvSpPr>
          <p:spPr>
            <a:xfrm>
              <a:off x="5004700" y="-278600"/>
              <a:ext cx="320175" cy="227625"/>
            </a:xfrm>
            <a:custGeom>
              <a:avLst/>
              <a:gdLst/>
              <a:ahLst/>
              <a:cxnLst/>
              <a:rect l="l" t="t" r="r" b="b"/>
              <a:pathLst>
                <a:path w="12807" h="9105" extrusionOk="0">
                  <a:moveTo>
                    <a:pt x="6665" y="1"/>
                  </a:moveTo>
                  <a:cubicBezTo>
                    <a:pt x="4131" y="1"/>
                    <a:pt x="3085" y="928"/>
                    <a:pt x="2657" y="1818"/>
                  </a:cubicBezTo>
                  <a:cubicBezTo>
                    <a:pt x="2244" y="2669"/>
                    <a:pt x="2399" y="3482"/>
                    <a:pt x="2399" y="3482"/>
                  </a:cubicBezTo>
                  <a:cubicBezTo>
                    <a:pt x="2399" y="3482"/>
                    <a:pt x="0" y="5326"/>
                    <a:pt x="3134" y="9104"/>
                  </a:cubicBezTo>
                  <a:cubicBezTo>
                    <a:pt x="3134" y="9104"/>
                    <a:pt x="4024" y="6254"/>
                    <a:pt x="3276" y="4126"/>
                  </a:cubicBezTo>
                  <a:lnTo>
                    <a:pt x="3276" y="4126"/>
                  </a:lnTo>
                  <a:cubicBezTo>
                    <a:pt x="3276" y="4126"/>
                    <a:pt x="3823" y="4247"/>
                    <a:pt x="4926" y="4247"/>
                  </a:cubicBezTo>
                  <a:cubicBezTo>
                    <a:pt x="6216" y="4247"/>
                    <a:pt x="8268" y="4082"/>
                    <a:pt x="11091" y="3365"/>
                  </a:cubicBezTo>
                  <a:cubicBezTo>
                    <a:pt x="11091" y="3365"/>
                    <a:pt x="12303" y="6396"/>
                    <a:pt x="12355" y="7144"/>
                  </a:cubicBezTo>
                  <a:lnTo>
                    <a:pt x="12355" y="7131"/>
                  </a:lnTo>
                  <a:cubicBezTo>
                    <a:pt x="12355" y="7131"/>
                    <a:pt x="12806" y="5854"/>
                    <a:pt x="12716" y="4384"/>
                  </a:cubicBezTo>
                  <a:cubicBezTo>
                    <a:pt x="12613" y="2579"/>
                    <a:pt x="11684" y="502"/>
                    <a:pt x="8125" y="90"/>
                  </a:cubicBezTo>
                  <a:cubicBezTo>
                    <a:pt x="7590" y="29"/>
                    <a:pt x="7105" y="1"/>
                    <a:pt x="6665" y="1"/>
                  </a:cubicBezTo>
                  <a:close/>
                </a:path>
              </a:pathLst>
            </a:custGeom>
            <a:solidFill>
              <a:srgbClr val="7656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42"/>
            <p:cNvSpPr/>
            <p:nvPr/>
          </p:nvSpPr>
          <p:spPr>
            <a:xfrm>
              <a:off x="5071100" y="-278600"/>
              <a:ext cx="251525" cy="109625"/>
            </a:xfrm>
            <a:custGeom>
              <a:avLst/>
              <a:gdLst/>
              <a:ahLst/>
              <a:cxnLst/>
              <a:rect l="l" t="t" r="r" b="b"/>
              <a:pathLst>
                <a:path w="10061" h="4385" extrusionOk="0">
                  <a:moveTo>
                    <a:pt x="4009" y="1"/>
                  </a:moveTo>
                  <a:cubicBezTo>
                    <a:pt x="1472" y="1"/>
                    <a:pt x="418" y="930"/>
                    <a:pt x="1" y="1831"/>
                  </a:cubicBezTo>
                  <a:cubicBezTo>
                    <a:pt x="545" y="1335"/>
                    <a:pt x="1500" y="802"/>
                    <a:pt x="3075" y="802"/>
                  </a:cubicBezTo>
                  <a:cubicBezTo>
                    <a:pt x="3590" y="802"/>
                    <a:pt x="4170" y="859"/>
                    <a:pt x="4824" y="992"/>
                  </a:cubicBezTo>
                  <a:cubicBezTo>
                    <a:pt x="8048" y="1650"/>
                    <a:pt x="9428" y="2979"/>
                    <a:pt x="10060" y="4384"/>
                  </a:cubicBezTo>
                  <a:cubicBezTo>
                    <a:pt x="9957" y="2592"/>
                    <a:pt x="9028" y="502"/>
                    <a:pt x="5469" y="90"/>
                  </a:cubicBezTo>
                  <a:cubicBezTo>
                    <a:pt x="4935" y="29"/>
                    <a:pt x="4449" y="1"/>
                    <a:pt x="4009" y="1"/>
                  </a:cubicBezTo>
                  <a:close/>
                </a:path>
              </a:pathLst>
            </a:custGeom>
            <a:solidFill>
              <a:srgbClr val="937E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42"/>
            <p:cNvSpPr/>
            <p:nvPr/>
          </p:nvSpPr>
          <p:spPr>
            <a:xfrm>
              <a:off x="5038875" y="-60550"/>
              <a:ext cx="67400" cy="50525"/>
            </a:xfrm>
            <a:custGeom>
              <a:avLst/>
              <a:gdLst/>
              <a:ahLst/>
              <a:cxnLst/>
              <a:rect l="l" t="t" r="r" b="b"/>
              <a:pathLst>
                <a:path w="2696" h="2021" extrusionOk="0">
                  <a:moveTo>
                    <a:pt x="1368" y="0"/>
                  </a:moveTo>
                  <a:cubicBezTo>
                    <a:pt x="1190" y="0"/>
                    <a:pt x="1009" y="36"/>
                    <a:pt x="838" y="112"/>
                  </a:cubicBezTo>
                  <a:cubicBezTo>
                    <a:pt x="258" y="357"/>
                    <a:pt x="0" y="963"/>
                    <a:pt x="284" y="1466"/>
                  </a:cubicBezTo>
                  <a:cubicBezTo>
                    <a:pt x="486" y="1815"/>
                    <a:pt x="905" y="2020"/>
                    <a:pt x="1339" y="2020"/>
                  </a:cubicBezTo>
                  <a:cubicBezTo>
                    <a:pt x="1514" y="2020"/>
                    <a:pt x="1691" y="1987"/>
                    <a:pt x="1857" y="1917"/>
                  </a:cubicBezTo>
                  <a:cubicBezTo>
                    <a:pt x="2450" y="1672"/>
                    <a:pt x="2695" y="1066"/>
                    <a:pt x="2412" y="563"/>
                  </a:cubicBezTo>
                  <a:cubicBezTo>
                    <a:pt x="2211" y="208"/>
                    <a:pt x="1798" y="0"/>
                    <a:pt x="1368" y="0"/>
                  </a:cubicBezTo>
                  <a:close/>
                </a:path>
              </a:pathLst>
            </a:custGeom>
            <a:solidFill>
              <a:srgbClr val="FAD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42"/>
            <p:cNvSpPr/>
            <p:nvPr/>
          </p:nvSpPr>
          <p:spPr>
            <a:xfrm>
              <a:off x="5055625" y="-50350"/>
              <a:ext cx="31950" cy="20000"/>
            </a:xfrm>
            <a:custGeom>
              <a:avLst/>
              <a:gdLst/>
              <a:ahLst/>
              <a:cxnLst/>
              <a:rect l="l" t="t" r="r" b="b"/>
              <a:pathLst>
                <a:path w="1278" h="800" fill="none" extrusionOk="0">
                  <a:moveTo>
                    <a:pt x="1277" y="529"/>
                  </a:moveTo>
                  <a:cubicBezTo>
                    <a:pt x="1200" y="490"/>
                    <a:pt x="504" y="0"/>
                    <a:pt x="1" y="800"/>
                  </a:cubicBezTo>
                </a:path>
              </a:pathLst>
            </a:custGeom>
            <a:noFill/>
            <a:ln w="4200" cap="rnd" cmpd="sng">
              <a:solidFill>
                <a:srgbClr val="54110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42"/>
            <p:cNvSpPr/>
            <p:nvPr/>
          </p:nvSpPr>
          <p:spPr>
            <a:xfrm>
              <a:off x="5066275" y="-41650"/>
              <a:ext cx="10975" cy="18725"/>
            </a:xfrm>
            <a:custGeom>
              <a:avLst/>
              <a:gdLst/>
              <a:ahLst/>
              <a:cxnLst/>
              <a:rect l="l" t="t" r="r" b="b"/>
              <a:pathLst>
                <a:path w="439" h="749" fill="none" extrusionOk="0">
                  <a:moveTo>
                    <a:pt x="207" y="748"/>
                  </a:moveTo>
                  <a:cubicBezTo>
                    <a:pt x="207" y="748"/>
                    <a:pt x="0" y="207"/>
                    <a:pt x="439" y="0"/>
                  </a:cubicBezTo>
                </a:path>
              </a:pathLst>
            </a:custGeom>
            <a:noFill/>
            <a:ln w="4200" cap="rnd" cmpd="sng">
              <a:solidFill>
                <a:srgbClr val="54110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42"/>
            <p:cNvSpPr/>
            <p:nvPr/>
          </p:nvSpPr>
          <p:spPr>
            <a:xfrm>
              <a:off x="5216200" y="-152875"/>
              <a:ext cx="92875" cy="92875"/>
            </a:xfrm>
            <a:custGeom>
              <a:avLst/>
              <a:gdLst/>
              <a:ahLst/>
              <a:cxnLst/>
              <a:rect l="l" t="t" r="r" b="b"/>
              <a:pathLst>
                <a:path w="3715" h="3715" fill="none" extrusionOk="0">
                  <a:moveTo>
                    <a:pt x="3637" y="1715"/>
                  </a:moveTo>
                  <a:cubicBezTo>
                    <a:pt x="3714" y="2695"/>
                    <a:pt x="2992" y="3560"/>
                    <a:pt x="2012" y="3637"/>
                  </a:cubicBezTo>
                  <a:cubicBezTo>
                    <a:pt x="1032" y="3714"/>
                    <a:pt x="168" y="2992"/>
                    <a:pt x="90" y="2012"/>
                  </a:cubicBezTo>
                  <a:cubicBezTo>
                    <a:pt x="0" y="1019"/>
                    <a:pt x="735" y="168"/>
                    <a:pt x="1715" y="77"/>
                  </a:cubicBezTo>
                  <a:cubicBezTo>
                    <a:pt x="2696" y="0"/>
                    <a:pt x="3560" y="735"/>
                    <a:pt x="3637" y="1715"/>
                  </a:cubicBezTo>
                  <a:close/>
                </a:path>
              </a:pathLst>
            </a:custGeom>
            <a:solidFill>
              <a:schemeClr val="dk1"/>
            </a:solidFill>
            <a:ln w="8050" cap="flat" cmpd="sng">
              <a:solidFill>
                <a:schemeClr val="dk1"/>
              </a:solidFill>
              <a:prstDash val="solid"/>
              <a:miter lim="1289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42"/>
            <p:cNvSpPr/>
            <p:nvPr/>
          </p:nvSpPr>
          <p:spPr>
            <a:xfrm>
              <a:off x="5098200" y="-135475"/>
              <a:ext cx="91900" cy="91925"/>
            </a:xfrm>
            <a:custGeom>
              <a:avLst/>
              <a:gdLst/>
              <a:ahLst/>
              <a:cxnLst/>
              <a:rect l="l" t="t" r="r" b="b"/>
              <a:pathLst>
                <a:path w="3676" h="3677" fill="none" extrusionOk="0">
                  <a:moveTo>
                    <a:pt x="3624" y="1742"/>
                  </a:moveTo>
                  <a:cubicBezTo>
                    <a:pt x="3676" y="2722"/>
                    <a:pt x="2928" y="3560"/>
                    <a:pt x="1947" y="3624"/>
                  </a:cubicBezTo>
                  <a:cubicBezTo>
                    <a:pt x="967" y="3676"/>
                    <a:pt x="116" y="2928"/>
                    <a:pt x="65" y="1948"/>
                  </a:cubicBezTo>
                  <a:cubicBezTo>
                    <a:pt x="0" y="968"/>
                    <a:pt x="748" y="117"/>
                    <a:pt x="1741" y="65"/>
                  </a:cubicBezTo>
                  <a:cubicBezTo>
                    <a:pt x="2721" y="1"/>
                    <a:pt x="3560" y="761"/>
                    <a:pt x="3624" y="1742"/>
                  </a:cubicBezTo>
                  <a:close/>
                </a:path>
              </a:pathLst>
            </a:custGeom>
            <a:solidFill>
              <a:schemeClr val="dk1"/>
            </a:solidFill>
            <a:ln w="8050" cap="flat" cmpd="sng">
              <a:solidFill>
                <a:schemeClr val="dk1"/>
              </a:solidFill>
              <a:prstDash val="solid"/>
              <a:miter lim="1289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42"/>
            <p:cNvSpPr/>
            <p:nvPr/>
          </p:nvSpPr>
          <p:spPr>
            <a:xfrm>
              <a:off x="5184275" y="-128375"/>
              <a:ext cx="35175" cy="15825"/>
            </a:xfrm>
            <a:custGeom>
              <a:avLst/>
              <a:gdLst/>
              <a:ahLst/>
              <a:cxnLst/>
              <a:rect l="l" t="t" r="r" b="b"/>
              <a:pathLst>
                <a:path w="1407" h="633" fill="none" extrusionOk="0">
                  <a:moveTo>
                    <a:pt x="0" y="632"/>
                  </a:moveTo>
                  <a:cubicBezTo>
                    <a:pt x="0" y="632"/>
                    <a:pt x="465" y="0"/>
                    <a:pt x="1406" y="465"/>
                  </a:cubicBezTo>
                </a:path>
              </a:pathLst>
            </a:custGeom>
            <a:solidFill>
              <a:schemeClr val="dk1"/>
            </a:solidFill>
            <a:ln w="8050" cap="flat" cmpd="sng">
              <a:solidFill>
                <a:schemeClr val="dk1"/>
              </a:solidFill>
              <a:prstDash val="solid"/>
              <a:miter lim="1289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42"/>
            <p:cNvSpPr/>
            <p:nvPr/>
          </p:nvSpPr>
          <p:spPr>
            <a:xfrm>
              <a:off x="5070150" y="-94525"/>
              <a:ext cx="29675" cy="13575"/>
            </a:xfrm>
            <a:custGeom>
              <a:avLst/>
              <a:gdLst/>
              <a:ahLst/>
              <a:cxnLst/>
              <a:rect l="l" t="t" r="r" b="b"/>
              <a:pathLst>
                <a:path w="1187" h="543" fill="none" extrusionOk="0">
                  <a:moveTo>
                    <a:pt x="1187" y="0"/>
                  </a:moveTo>
                  <a:lnTo>
                    <a:pt x="0" y="542"/>
                  </a:lnTo>
                </a:path>
              </a:pathLst>
            </a:custGeom>
            <a:solidFill>
              <a:schemeClr val="dk1"/>
            </a:solidFill>
            <a:ln w="8050" cap="flat" cmpd="sng">
              <a:solidFill>
                <a:schemeClr val="dk1"/>
              </a:solidFill>
              <a:prstDash val="solid"/>
              <a:miter lim="1289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25" name="Google Shape;2225;p42"/>
          <p:cNvGrpSpPr/>
          <p:nvPr/>
        </p:nvGrpSpPr>
        <p:grpSpPr>
          <a:xfrm>
            <a:off x="7969431" y="968621"/>
            <a:ext cx="1176215" cy="1827027"/>
            <a:chOff x="5928634" y="3682897"/>
            <a:chExt cx="351865" cy="546540"/>
          </a:xfrm>
        </p:grpSpPr>
        <p:sp>
          <p:nvSpPr>
            <p:cNvPr id="2226" name="Google Shape;2226;p42"/>
            <p:cNvSpPr/>
            <p:nvPr/>
          </p:nvSpPr>
          <p:spPr>
            <a:xfrm>
              <a:off x="5928634" y="3682897"/>
              <a:ext cx="351865" cy="546540"/>
            </a:xfrm>
            <a:custGeom>
              <a:avLst/>
              <a:gdLst/>
              <a:ahLst/>
              <a:cxnLst/>
              <a:rect l="l" t="t" r="r" b="b"/>
              <a:pathLst>
                <a:path w="22745" h="35329" extrusionOk="0">
                  <a:moveTo>
                    <a:pt x="9873" y="31305"/>
                  </a:moveTo>
                  <a:lnTo>
                    <a:pt x="9873" y="31317"/>
                  </a:lnTo>
                  <a:cubicBezTo>
                    <a:pt x="9861" y="31417"/>
                    <a:pt x="9848" y="31505"/>
                    <a:pt x="9836" y="31605"/>
                  </a:cubicBezTo>
                  <a:lnTo>
                    <a:pt x="9836" y="31855"/>
                  </a:lnTo>
                  <a:lnTo>
                    <a:pt x="9811" y="32367"/>
                  </a:lnTo>
                  <a:cubicBezTo>
                    <a:pt x="9786" y="32430"/>
                    <a:pt x="9773" y="32480"/>
                    <a:pt x="9761" y="32530"/>
                  </a:cubicBezTo>
                  <a:lnTo>
                    <a:pt x="9736" y="32067"/>
                  </a:lnTo>
                  <a:cubicBezTo>
                    <a:pt x="9736" y="32067"/>
                    <a:pt x="9723" y="31805"/>
                    <a:pt x="9723" y="31792"/>
                  </a:cubicBezTo>
                  <a:cubicBezTo>
                    <a:pt x="9773" y="31655"/>
                    <a:pt x="9823" y="31492"/>
                    <a:pt x="9873" y="31305"/>
                  </a:cubicBezTo>
                  <a:close/>
                  <a:moveTo>
                    <a:pt x="11135" y="1"/>
                  </a:moveTo>
                  <a:cubicBezTo>
                    <a:pt x="10960" y="1"/>
                    <a:pt x="10785" y="26"/>
                    <a:pt x="10610" y="88"/>
                  </a:cubicBezTo>
                  <a:cubicBezTo>
                    <a:pt x="10048" y="288"/>
                    <a:pt x="9648" y="788"/>
                    <a:pt x="9586" y="1388"/>
                  </a:cubicBezTo>
                  <a:cubicBezTo>
                    <a:pt x="9573" y="1413"/>
                    <a:pt x="9548" y="1675"/>
                    <a:pt x="9511" y="2038"/>
                  </a:cubicBezTo>
                  <a:cubicBezTo>
                    <a:pt x="9323" y="2013"/>
                    <a:pt x="9136" y="2000"/>
                    <a:pt x="8948" y="2000"/>
                  </a:cubicBezTo>
                  <a:cubicBezTo>
                    <a:pt x="8648" y="2000"/>
                    <a:pt x="8361" y="2025"/>
                    <a:pt x="8061" y="2075"/>
                  </a:cubicBezTo>
                  <a:cubicBezTo>
                    <a:pt x="7049" y="2250"/>
                    <a:pt x="6087" y="2712"/>
                    <a:pt x="5287" y="3425"/>
                  </a:cubicBezTo>
                  <a:cubicBezTo>
                    <a:pt x="4787" y="3887"/>
                    <a:pt x="4362" y="4412"/>
                    <a:pt x="4050" y="5012"/>
                  </a:cubicBezTo>
                  <a:cubicBezTo>
                    <a:pt x="3925" y="5262"/>
                    <a:pt x="3800" y="5524"/>
                    <a:pt x="3712" y="5774"/>
                  </a:cubicBezTo>
                  <a:cubicBezTo>
                    <a:pt x="3550" y="6249"/>
                    <a:pt x="3450" y="6724"/>
                    <a:pt x="3412" y="7224"/>
                  </a:cubicBezTo>
                  <a:cubicBezTo>
                    <a:pt x="3325" y="7324"/>
                    <a:pt x="3225" y="7424"/>
                    <a:pt x="3125" y="7549"/>
                  </a:cubicBezTo>
                  <a:cubicBezTo>
                    <a:pt x="2925" y="7786"/>
                    <a:pt x="2762" y="8049"/>
                    <a:pt x="2638" y="8311"/>
                  </a:cubicBezTo>
                  <a:cubicBezTo>
                    <a:pt x="2438" y="8373"/>
                    <a:pt x="2250" y="8461"/>
                    <a:pt x="2075" y="8586"/>
                  </a:cubicBezTo>
                  <a:cubicBezTo>
                    <a:pt x="1800" y="8661"/>
                    <a:pt x="1550" y="8786"/>
                    <a:pt x="1338" y="8973"/>
                  </a:cubicBezTo>
                  <a:cubicBezTo>
                    <a:pt x="963" y="9086"/>
                    <a:pt x="638" y="9323"/>
                    <a:pt x="413" y="9648"/>
                  </a:cubicBezTo>
                  <a:cubicBezTo>
                    <a:pt x="63" y="10148"/>
                    <a:pt x="1" y="10810"/>
                    <a:pt x="251" y="11385"/>
                  </a:cubicBezTo>
                  <a:cubicBezTo>
                    <a:pt x="563" y="12097"/>
                    <a:pt x="975" y="12785"/>
                    <a:pt x="1463" y="13397"/>
                  </a:cubicBezTo>
                  <a:cubicBezTo>
                    <a:pt x="1475" y="13472"/>
                    <a:pt x="1488" y="13547"/>
                    <a:pt x="1500" y="13610"/>
                  </a:cubicBezTo>
                  <a:cubicBezTo>
                    <a:pt x="1375" y="13797"/>
                    <a:pt x="1275" y="14009"/>
                    <a:pt x="1238" y="14247"/>
                  </a:cubicBezTo>
                  <a:cubicBezTo>
                    <a:pt x="1150" y="14697"/>
                    <a:pt x="1275" y="15159"/>
                    <a:pt x="1563" y="15522"/>
                  </a:cubicBezTo>
                  <a:lnTo>
                    <a:pt x="2000" y="16046"/>
                  </a:lnTo>
                  <a:cubicBezTo>
                    <a:pt x="2300" y="17121"/>
                    <a:pt x="2825" y="18046"/>
                    <a:pt x="4312" y="18408"/>
                  </a:cubicBezTo>
                  <a:cubicBezTo>
                    <a:pt x="4500" y="18546"/>
                    <a:pt x="4724" y="18646"/>
                    <a:pt x="4962" y="18683"/>
                  </a:cubicBezTo>
                  <a:cubicBezTo>
                    <a:pt x="4162" y="18946"/>
                    <a:pt x="3450" y="19208"/>
                    <a:pt x="2862" y="19496"/>
                  </a:cubicBezTo>
                  <a:cubicBezTo>
                    <a:pt x="2188" y="19808"/>
                    <a:pt x="138" y="20783"/>
                    <a:pt x="438" y="22595"/>
                  </a:cubicBezTo>
                  <a:cubicBezTo>
                    <a:pt x="750" y="24444"/>
                    <a:pt x="3125" y="24807"/>
                    <a:pt x="5137" y="24869"/>
                  </a:cubicBezTo>
                  <a:cubicBezTo>
                    <a:pt x="5062" y="25132"/>
                    <a:pt x="4974" y="25419"/>
                    <a:pt x="4887" y="25694"/>
                  </a:cubicBezTo>
                  <a:cubicBezTo>
                    <a:pt x="4762" y="26119"/>
                    <a:pt x="4812" y="26581"/>
                    <a:pt x="5049" y="26969"/>
                  </a:cubicBezTo>
                  <a:cubicBezTo>
                    <a:pt x="5099" y="27056"/>
                    <a:pt x="5162" y="27131"/>
                    <a:pt x="5224" y="27206"/>
                  </a:cubicBezTo>
                  <a:lnTo>
                    <a:pt x="4887" y="29543"/>
                  </a:lnTo>
                  <a:lnTo>
                    <a:pt x="4837" y="29905"/>
                  </a:lnTo>
                  <a:lnTo>
                    <a:pt x="4799" y="30168"/>
                  </a:lnTo>
                  <a:cubicBezTo>
                    <a:pt x="4512" y="30243"/>
                    <a:pt x="4250" y="30393"/>
                    <a:pt x="4050" y="30593"/>
                  </a:cubicBezTo>
                  <a:cubicBezTo>
                    <a:pt x="3975" y="30643"/>
                    <a:pt x="3900" y="30705"/>
                    <a:pt x="3825" y="30768"/>
                  </a:cubicBezTo>
                  <a:cubicBezTo>
                    <a:pt x="3525" y="30917"/>
                    <a:pt x="3287" y="31155"/>
                    <a:pt x="3137" y="31442"/>
                  </a:cubicBezTo>
                  <a:cubicBezTo>
                    <a:pt x="2775" y="31680"/>
                    <a:pt x="2500" y="32030"/>
                    <a:pt x="2313" y="32517"/>
                  </a:cubicBezTo>
                  <a:cubicBezTo>
                    <a:pt x="2138" y="32792"/>
                    <a:pt x="2038" y="33129"/>
                    <a:pt x="2050" y="33492"/>
                  </a:cubicBezTo>
                  <a:cubicBezTo>
                    <a:pt x="2050" y="33554"/>
                    <a:pt x="2063" y="33617"/>
                    <a:pt x="2063" y="33679"/>
                  </a:cubicBezTo>
                  <a:cubicBezTo>
                    <a:pt x="2063" y="34004"/>
                    <a:pt x="2125" y="34392"/>
                    <a:pt x="2425" y="34754"/>
                  </a:cubicBezTo>
                  <a:cubicBezTo>
                    <a:pt x="2725" y="35116"/>
                    <a:pt x="3162" y="35329"/>
                    <a:pt x="3625" y="35329"/>
                  </a:cubicBezTo>
                  <a:lnTo>
                    <a:pt x="3637" y="35329"/>
                  </a:lnTo>
                  <a:cubicBezTo>
                    <a:pt x="3675" y="35329"/>
                    <a:pt x="3725" y="35329"/>
                    <a:pt x="3762" y="35316"/>
                  </a:cubicBezTo>
                  <a:lnTo>
                    <a:pt x="8324" y="35091"/>
                  </a:lnTo>
                  <a:cubicBezTo>
                    <a:pt x="9098" y="35054"/>
                    <a:pt x="9711" y="34454"/>
                    <a:pt x="9798" y="33692"/>
                  </a:cubicBezTo>
                  <a:cubicBezTo>
                    <a:pt x="9798" y="33679"/>
                    <a:pt x="9811" y="33667"/>
                    <a:pt x="9811" y="33642"/>
                  </a:cubicBezTo>
                  <a:cubicBezTo>
                    <a:pt x="9961" y="34317"/>
                    <a:pt x="10535" y="34841"/>
                    <a:pt x="11260" y="34879"/>
                  </a:cubicBezTo>
                  <a:lnTo>
                    <a:pt x="15809" y="35104"/>
                  </a:lnTo>
                  <a:lnTo>
                    <a:pt x="15947" y="35104"/>
                  </a:lnTo>
                  <a:cubicBezTo>
                    <a:pt x="16409" y="35104"/>
                    <a:pt x="16846" y="34891"/>
                    <a:pt x="17146" y="34542"/>
                  </a:cubicBezTo>
                  <a:cubicBezTo>
                    <a:pt x="17459" y="34167"/>
                    <a:pt x="17521" y="33779"/>
                    <a:pt x="17509" y="33454"/>
                  </a:cubicBezTo>
                  <a:cubicBezTo>
                    <a:pt x="17521" y="33392"/>
                    <a:pt x="17521" y="33329"/>
                    <a:pt x="17521" y="33267"/>
                  </a:cubicBezTo>
                  <a:cubicBezTo>
                    <a:pt x="17546" y="32917"/>
                    <a:pt x="17446" y="32580"/>
                    <a:pt x="17259" y="32305"/>
                  </a:cubicBezTo>
                  <a:cubicBezTo>
                    <a:pt x="17071" y="31817"/>
                    <a:pt x="16796" y="31455"/>
                    <a:pt x="16446" y="31230"/>
                  </a:cubicBezTo>
                  <a:cubicBezTo>
                    <a:pt x="16284" y="30930"/>
                    <a:pt x="16046" y="30693"/>
                    <a:pt x="15747" y="30543"/>
                  </a:cubicBezTo>
                  <a:cubicBezTo>
                    <a:pt x="15684" y="30480"/>
                    <a:pt x="15609" y="30430"/>
                    <a:pt x="15534" y="30380"/>
                  </a:cubicBezTo>
                  <a:cubicBezTo>
                    <a:pt x="15322" y="30168"/>
                    <a:pt x="15059" y="30018"/>
                    <a:pt x="14772" y="29943"/>
                  </a:cubicBezTo>
                  <a:cubicBezTo>
                    <a:pt x="14747" y="29918"/>
                    <a:pt x="14709" y="29880"/>
                    <a:pt x="14672" y="29855"/>
                  </a:cubicBezTo>
                  <a:lnTo>
                    <a:pt x="14809" y="27781"/>
                  </a:lnTo>
                  <a:lnTo>
                    <a:pt x="14972" y="27756"/>
                  </a:lnTo>
                  <a:cubicBezTo>
                    <a:pt x="15409" y="27681"/>
                    <a:pt x="15784" y="27443"/>
                    <a:pt x="16021" y="27081"/>
                  </a:cubicBezTo>
                  <a:cubicBezTo>
                    <a:pt x="16259" y="26719"/>
                    <a:pt x="16346" y="26269"/>
                    <a:pt x="16234" y="25844"/>
                  </a:cubicBezTo>
                  <a:cubicBezTo>
                    <a:pt x="16034" y="24982"/>
                    <a:pt x="15834" y="24169"/>
                    <a:pt x="15634" y="23432"/>
                  </a:cubicBezTo>
                  <a:lnTo>
                    <a:pt x="15634" y="23394"/>
                  </a:lnTo>
                  <a:cubicBezTo>
                    <a:pt x="16871" y="23032"/>
                    <a:pt x="17946" y="22645"/>
                    <a:pt x="18783" y="22232"/>
                  </a:cubicBezTo>
                  <a:cubicBezTo>
                    <a:pt x="19471" y="21907"/>
                    <a:pt x="21545" y="20920"/>
                    <a:pt x="21245" y="19121"/>
                  </a:cubicBezTo>
                  <a:cubicBezTo>
                    <a:pt x="21008" y="17796"/>
                    <a:pt x="19746" y="17246"/>
                    <a:pt x="18258" y="17034"/>
                  </a:cubicBezTo>
                  <a:cubicBezTo>
                    <a:pt x="18583" y="16859"/>
                    <a:pt x="18883" y="16709"/>
                    <a:pt x="19096" y="16609"/>
                  </a:cubicBezTo>
                  <a:cubicBezTo>
                    <a:pt x="19221" y="16659"/>
                    <a:pt x="19333" y="16709"/>
                    <a:pt x="19446" y="16771"/>
                  </a:cubicBezTo>
                  <a:cubicBezTo>
                    <a:pt x="19696" y="16896"/>
                    <a:pt x="19970" y="16971"/>
                    <a:pt x="20233" y="16971"/>
                  </a:cubicBezTo>
                  <a:cubicBezTo>
                    <a:pt x="20770" y="16971"/>
                    <a:pt x="21270" y="16721"/>
                    <a:pt x="21583" y="16296"/>
                  </a:cubicBezTo>
                  <a:cubicBezTo>
                    <a:pt x="21707" y="16121"/>
                    <a:pt x="21807" y="15934"/>
                    <a:pt x="21857" y="15734"/>
                  </a:cubicBezTo>
                  <a:cubicBezTo>
                    <a:pt x="22220" y="15522"/>
                    <a:pt x="22407" y="15209"/>
                    <a:pt x="22495" y="15047"/>
                  </a:cubicBezTo>
                  <a:cubicBezTo>
                    <a:pt x="22745" y="14547"/>
                    <a:pt x="22720" y="13959"/>
                    <a:pt x="22482" y="13472"/>
                  </a:cubicBezTo>
                  <a:cubicBezTo>
                    <a:pt x="22457" y="13197"/>
                    <a:pt x="22357" y="12922"/>
                    <a:pt x="22207" y="12685"/>
                  </a:cubicBezTo>
                  <a:cubicBezTo>
                    <a:pt x="22157" y="12297"/>
                    <a:pt x="21982" y="11935"/>
                    <a:pt x="21683" y="11660"/>
                  </a:cubicBezTo>
                  <a:cubicBezTo>
                    <a:pt x="21358" y="11348"/>
                    <a:pt x="20920" y="11173"/>
                    <a:pt x="20458" y="11173"/>
                  </a:cubicBezTo>
                  <a:cubicBezTo>
                    <a:pt x="20308" y="11173"/>
                    <a:pt x="20145" y="11198"/>
                    <a:pt x="19995" y="11235"/>
                  </a:cubicBezTo>
                  <a:cubicBezTo>
                    <a:pt x="19196" y="11448"/>
                    <a:pt x="18433" y="11760"/>
                    <a:pt x="17709" y="12185"/>
                  </a:cubicBezTo>
                  <a:cubicBezTo>
                    <a:pt x="17571" y="12260"/>
                    <a:pt x="17459" y="12347"/>
                    <a:pt x="17371" y="12435"/>
                  </a:cubicBezTo>
                  <a:cubicBezTo>
                    <a:pt x="17371" y="12447"/>
                    <a:pt x="17359" y="12447"/>
                    <a:pt x="17359" y="12447"/>
                  </a:cubicBezTo>
                  <a:lnTo>
                    <a:pt x="17046" y="12172"/>
                  </a:lnTo>
                  <a:cubicBezTo>
                    <a:pt x="17134" y="11748"/>
                    <a:pt x="17121" y="11285"/>
                    <a:pt x="17009" y="10823"/>
                  </a:cubicBezTo>
                  <a:cubicBezTo>
                    <a:pt x="17046" y="10760"/>
                    <a:pt x="17084" y="10685"/>
                    <a:pt x="17121" y="10623"/>
                  </a:cubicBezTo>
                  <a:cubicBezTo>
                    <a:pt x="17484" y="9861"/>
                    <a:pt x="17634" y="8986"/>
                    <a:pt x="17559" y="8036"/>
                  </a:cubicBezTo>
                  <a:cubicBezTo>
                    <a:pt x="17546" y="7974"/>
                    <a:pt x="17546" y="7924"/>
                    <a:pt x="17546" y="7874"/>
                  </a:cubicBezTo>
                  <a:cubicBezTo>
                    <a:pt x="17471" y="7261"/>
                    <a:pt x="17321" y="6661"/>
                    <a:pt x="17084" y="6087"/>
                  </a:cubicBezTo>
                  <a:lnTo>
                    <a:pt x="17821" y="5412"/>
                  </a:lnTo>
                  <a:cubicBezTo>
                    <a:pt x="18258" y="4987"/>
                    <a:pt x="18421" y="4350"/>
                    <a:pt x="18221" y="3762"/>
                  </a:cubicBezTo>
                  <a:cubicBezTo>
                    <a:pt x="18021" y="3187"/>
                    <a:pt x="17509" y="2775"/>
                    <a:pt x="16896" y="2712"/>
                  </a:cubicBezTo>
                  <a:lnTo>
                    <a:pt x="16271" y="2662"/>
                  </a:lnTo>
                  <a:lnTo>
                    <a:pt x="15984" y="1575"/>
                  </a:lnTo>
                  <a:cubicBezTo>
                    <a:pt x="15859" y="1100"/>
                    <a:pt x="15509" y="713"/>
                    <a:pt x="15059" y="526"/>
                  </a:cubicBezTo>
                  <a:cubicBezTo>
                    <a:pt x="14872" y="451"/>
                    <a:pt x="14672" y="413"/>
                    <a:pt x="14472" y="413"/>
                  </a:cubicBezTo>
                  <a:cubicBezTo>
                    <a:pt x="14184" y="413"/>
                    <a:pt x="13910" y="488"/>
                    <a:pt x="13660" y="638"/>
                  </a:cubicBezTo>
                  <a:lnTo>
                    <a:pt x="12897" y="1113"/>
                  </a:lnTo>
                  <a:lnTo>
                    <a:pt x="12235" y="451"/>
                  </a:lnTo>
                  <a:cubicBezTo>
                    <a:pt x="11935" y="163"/>
                    <a:pt x="11535" y="1"/>
                    <a:pt x="1113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38100" dir="492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42"/>
            <p:cNvSpPr/>
            <p:nvPr/>
          </p:nvSpPr>
          <p:spPr>
            <a:xfrm>
              <a:off x="6108241" y="3847777"/>
              <a:ext cx="78309" cy="84327"/>
            </a:xfrm>
            <a:custGeom>
              <a:avLst/>
              <a:gdLst/>
              <a:ahLst/>
              <a:cxnLst/>
              <a:rect l="l" t="t" r="r" b="b"/>
              <a:pathLst>
                <a:path w="5062" h="5451" extrusionOk="0">
                  <a:moveTo>
                    <a:pt x="876" y="1"/>
                  </a:moveTo>
                  <a:cubicBezTo>
                    <a:pt x="719" y="1"/>
                    <a:pt x="568" y="38"/>
                    <a:pt x="438" y="115"/>
                  </a:cubicBezTo>
                  <a:cubicBezTo>
                    <a:pt x="113" y="315"/>
                    <a:pt x="13" y="677"/>
                    <a:pt x="0" y="752"/>
                  </a:cubicBezTo>
                  <a:cubicBezTo>
                    <a:pt x="125" y="952"/>
                    <a:pt x="2087" y="5451"/>
                    <a:pt x="2087" y="5451"/>
                  </a:cubicBezTo>
                  <a:lnTo>
                    <a:pt x="3487" y="4589"/>
                  </a:lnTo>
                  <a:lnTo>
                    <a:pt x="2962" y="3152"/>
                  </a:lnTo>
                  <a:lnTo>
                    <a:pt x="3712" y="4476"/>
                  </a:lnTo>
                  <a:lnTo>
                    <a:pt x="4199" y="4089"/>
                  </a:lnTo>
                  <a:cubicBezTo>
                    <a:pt x="4049" y="3889"/>
                    <a:pt x="3937" y="3576"/>
                    <a:pt x="3849" y="3389"/>
                  </a:cubicBezTo>
                  <a:lnTo>
                    <a:pt x="3849" y="3389"/>
                  </a:lnTo>
                  <a:cubicBezTo>
                    <a:pt x="3924" y="3526"/>
                    <a:pt x="4174" y="3676"/>
                    <a:pt x="4287" y="3776"/>
                  </a:cubicBezTo>
                  <a:cubicBezTo>
                    <a:pt x="4337" y="3826"/>
                    <a:pt x="4386" y="3864"/>
                    <a:pt x="4436" y="3901"/>
                  </a:cubicBezTo>
                  <a:lnTo>
                    <a:pt x="5061" y="3426"/>
                  </a:lnTo>
                  <a:cubicBezTo>
                    <a:pt x="3937" y="2402"/>
                    <a:pt x="2812" y="1377"/>
                    <a:pt x="1687" y="352"/>
                  </a:cubicBezTo>
                  <a:cubicBezTo>
                    <a:pt x="1455" y="120"/>
                    <a:pt x="1156" y="1"/>
                    <a:pt x="876" y="1"/>
                  </a:cubicBezTo>
                  <a:close/>
                </a:path>
              </a:pathLst>
            </a:custGeom>
            <a:solidFill>
              <a:srgbClr val="E690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42"/>
            <p:cNvSpPr/>
            <p:nvPr/>
          </p:nvSpPr>
          <p:spPr>
            <a:xfrm>
              <a:off x="5969042" y="3869373"/>
              <a:ext cx="85271" cy="78789"/>
            </a:xfrm>
            <a:custGeom>
              <a:avLst/>
              <a:gdLst/>
              <a:ahLst/>
              <a:cxnLst/>
              <a:rect l="l" t="t" r="r" b="b"/>
              <a:pathLst>
                <a:path w="5512" h="5093" extrusionOk="0">
                  <a:moveTo>
                    <a:pt x="4596" y="1"/>
                  </a:moveTo>
                  <a:cubicBezTo>
                    <a:pt x="4382" y="1"/>
                    <a:pt x="4156" y="64"/>
                    <a:pt x="3949" y="193"/>
                  </a:cubicBezTo>
                  <a:cubicBezTo>
                    <a:pt x="2637" y="956"/>
                    <a:pt x="1313" y="1706"/>
                    <a:pt x="1" y="2455"/>
                  </a:cubicBezTo>
                  <a:lnTo>
                    <a:pt x="500" y="3068"/>
                  </a:lnTo>
                  <a:cubicBezTo>
                    <a:pt x="563" y="3030"/>
                    <a:pt x="613" y="3005"/>
                    <a:pt x="675" y="2968"/>
                  </a:cubicBezTo>
                  <a:cubicBezTo>
                    <a:pt x="800" y="2905"/>
                    <a:pt x="1088" y="2818"/>
                    <a:pt x="1188" y="2693"/>
                  </a:cubicBezTo>
                  <a:lnTo>
                    <a:pt x="1188" y="2693"/>
                  </a:lnTo>
                  <a:cubicBezTo>
                    <a:pt x="1063" y="2855"/>
                    <a:pt x="888" y="3143"/>
                    <a:pt x="688" y="3305"/>
                  </a:cubicBezTo>
                  <a:lnTo>
                    <a:pt x="1088" y="3780"/>
                  </a:lnTo>
                  <a:lnTo>
                    <a:pt x="2100" y="2655"/>
                  </a:lnTo>
                  <a:lnTo>
                    <a:pt x="2100" y="2655"/>
                  </a:lnTo>
                  <a:lnTo>
                    <a:pt x="1288" y="3942"/>
                  </a:lnTo>
                  <a:lnTo>
                    <a:pt x="2462" y="5092"/>
                  </a:lnTo>
                  <a:cubicBezTo>
                    <a:pt x="2462" y="5092"/>
                    <a:pt x="5349" y="1118"/>
                    <a:pt x="5512" y="956"/>
                  </a:cubicBezTo>
                  <a:cubicBezTo>
                    <a:pt x="5512" y="868"/>
                    <a:pt x="5512" y="493"/>
                    <a:pt x="5224" y="231"/>
                  </a:cubicBezTo>
                  <a:cubicBezTo>
                    <a:pt x="5059" y="79"/>
                    <a:pt x="4835" y="1"/>
                    <a:pt x="4596" y="1"/>
                  </a:cubicBezTo>
                  <a:close/>
                </a:path>
              </a:pathLst>
            </a:custGeom>
            <a:solidFill>
              <a:srgbClr val="E690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42"/>
            <p:cNvSpPr/>
            <p:nvPr/>
          </p:nvSpPr>
          <p:spPr>
            <a:xfrm>
              <a:off x="5969042" y="3870224"/>
              <a:ext cx="90097" cy="80444"/>
            </a:xfrm>
            <a:custGeom>
              <a:avLst/>
              <a:gdLst/>
              <a:ahLst/>
              <a:cxnLst/>
              <a:rect l="l" t="t" r="r" b="b"/>
              <a:pathLst>
                <a:path w="5824" h="5200" extrusionOk="0">
                  <a:moveTo>
                    <a:pt x="1200" y="1"/>
                  </a:moveTo>
                  <a:lnTo>
                    <a:pt x="75" y="376"/>
                  </a:lnTo>
                  <a:cubicBezTo>
                    <a:pt x="1225" y="5200"/>
                    <a:pt x="1" y="4750"/>
                    <a:pt x="5487" y="5025"/>
                  </a:cubicBezTo>
                  <a:cubicBezTo>
                    <a:pt x="5761" y="4375"/>
                    <a:pt x="5824" y="3875"/>
                    <a:pt x="5712" y="3150"/>
                  </a:cubicBezTo>
                  <a:lnTo>
                    <a:pt x="5712" y="3150"/>
                  </a:lnTo>
                  <a:cubicBezTo>
                    <a:pt x="5531" y="3184"/>
                    <a:pt x="5291" y="3198"/>
                    <a:pt x="5020" y="3198"/>
                  </a:cubicBezTo>
                  <a:cubicBezTo>
                    <a:pt x="3791" y="3198"/>
                    <a:pt x="1913" y="2913"/>
                    <a:pt x="1913" y="2913"/>
                  </a:cubicBezTo>
                  <a:lnTo>
                    <a:pt x="1200" y="1"/>
                  </a:lnTo>
                  <a:close/>
                </a:path>
              </a:pathLst>
            </a:custGeom>
            <a:solidFill>
              <a:srgbClr val="FF99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42"/>
            <p:cNvSpPr/>
            <p:nvPr/>
          </p:nvSpPr>
          <p:spPr>
            <a:xfrm>
              <a:off x="5951638" y="3834565"/>
              <a:ext cx="41893" cy="44012"/>
            </a:xfrm>
            <a:custGeom>
              <a:avLst/>
              <a:gdLst/>
              <a:ahLst/>
              <a:cxnLst/>
              <a:rect l="l" t="t" r="r" b="b"/>
              <a:pathLst>
                <a:path w="2708" h="2845" extrusionOk="0">
                  <a:moveTo>
                    <a:pt x="1466" y="0"/>
                  </a:moveTo>
                  <a:cubicBezTo>
                    <a:pt x="1392" y="0"/>
                    <a:pt x="1319" y="45"/>
                    <a:pt x="1288" y="107"/>
                  </a:cubicBezTo>
                  <a:cubicBezTo>
                    <a:pt x="1125" y="403"/>
                    <a:pt x="1205" y="730"/>
                    <a:pt x="1352" y="1023"/>
                  </a:cubicBezTo>
                  <a:lnTo>
                    <a:pt x="1352" y="1023"/>
                  </a:lnTo>
                  <a:cubicBezTo>
                    <a:pt x="1227" y="819"/>
                    <a:pt x="1083" y="601"/>
                    <a:pt x="988" y="419"/>
                  </a:cubicBezTo>
                  <a:cubicBezTo>
                    <a:pt x="963" y="369"/>
                    <a:pt x="938" y="319"/>
                    <a:pt x="888" y="294"/>
                  </a:cubicBezTo>
                  <a:cubicBezTo>
                    <a:pt x="871" y="285"/>
                    <a:pt x="852" y="281"/>
                    <a:pt x="834" y="281"/>
                  </a:cubicBezTo>
                  <a:cubicBezTo>
                    <a:pt x="775" y="281"/>
                    <a:pt x="717" y="324"/>
                    <a:pt x="688" y="381"/>
                  </a:cubicBezTo>
                  <a:cubicBezTo>
                    <a:pt x="651" y="456"/>
                    <a:pt x="651" y="544"/>
                    <a:pt x="663" y="619"/>
                  </a:cubicBezTo>
                  <a:cubicBezTo>
                    <a:pt x="686" y="858"/>
                    <a:pt x="748" y="1093"/>
                    <a:pt x="844" y="1314"/>
                  </a:cubicBezTo>
                  <a:lnTo>
                    <a:pt x="844" y="1314"/>
                  </a:lnTo>
                  <a:cubicBezTo>
                    <a:pt x="718" y="1127"/>
                    <a:pt x="570" y="940"/>
                    <a:pt x="463" y="819"/>
                  </a:cubicBezTo>
                  <a:cubicBezTo>
                    <a:pt x="396" y="735"/>
                    <a:pt x="277" y="650"/>
                    <a:pt x="177" y="650"/>
                  </a:cubicBezTo>
                  <a:cubicBezTo>
                    <a:pt x="128" y="650"/>
                    <a:pt x="83" y="670"/>
                    <a:pt x="51" y="719"/>
                  </a:cubicBezTo>
                  <a:cubicBezTo>
                    <a:pt x="1" y="781"/>
                    <a:pt x="1" y="869"/>
                    <a:pt x="26" y="931"/>
                  </a:cubicBezTo>
                  <a:cubicBezTo>
                    <a:pt x="313" y="1569"/>
                    <a:pt x="676" y="2156"/>
                    <a:pt x="1101" y="2693"/>
                  </a:cubicBezTo>
                  <a:cubicBezTo>
                    <a:pt x="1151" y="2743"/>
                    <a:pt x="1263" y="2781"/>
                    <a:pt x="1300" y="2831"/>
                  </a:cubicBezTo>
                  <a:cubicBezTo>
                    <a:pt x="1372" y="2839"/>
                    <a:pt x="1441" y="2844"/>
                    <a:pt x="1509" y="2844"/>
                  </a:cubicBezTo>
                  <a:cubicBezTo>
                    <a:pt x="1738" y="2844"/>
                    <a:pt x="1951" y="2791"/>
                    <a:pt x="2163" y="2656"/>
                  </a:cubicBezTo>
                  <a:cubicBezTo>
                    <a:pt x="2425" y="2493"/>
                    <a:pt x="2613" y="2069"/>
                    <a:pt x="2438" y="1806"/>
                  </a:cubicBezTo>
                  <a:cubicBezTo>
                    <a:pt x="2488" y="1444"/>
                    <a:pt x="2563" y="1094"/>
                    <a:pt x="2688" y="744"/>
                  </a:cubicBezTo>
                  <a:cubicBezTo>
                    <a:pt x="2708" y="662"/>
                    <a:pt x="2645" y="581"/>
                    <a:pt x="2574" y="581"/>
                  </a:cubicBezTo>
                  <a:cubicBezTo>
                    <a:pt x="2558" y="581"/>
                    <a:pt x="2541" y="585"/>
                    <a:pt x="2525" y="594"/>
                  </a:cubicBezTo>
                  <a:cubicBezTo>
                    <a:pt x="2288" y="706"/>
                    <a:pt x="2100" y="919"/>
                    <a:pt x="2038" y="1169"/>
                  </a:cubicBezTo>
                  <a:cubicBezTo>
                    <a:pt x="1863" y="844"/>
                    <a:pt x="1713" y="544"/>
                    <a:pt x="1625" y="182"/>
                  </a:cubicBezTo>
                  <a:cubicBezTo>
                    <a:pt x="1613" y="107"/>
                    <a:pt x="1600" y="32"/>
                    <a:pt x="1513" y="7"/>
                  </a:cubicBezTo>
                  <a:cubicBezTo>
                    <a:pt x="1497" y="2"/>
                    <a:pt x="1482" y="0"/>
                    <a:pt x="1466" y="0"/>
                  </a:cubicBezTo>
                  <a:close/>
                </a:path>
              </a:pathLst>
            </a:custGeom>
            <a:solidFill>
              <a:srgbClr val="FF99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42"/>
            <p:cNvSpPr/>
            <p:nvPr/>
          </p:nvSpPr>
          <p:spPr>
            <a:xfrm>
              <a:off x="5969429" y="3844837"/>
              <a:ext cx="6002" cy="10257"/>
            </a:xfrm>
            <a:custGeom>
              <a:avLst/>
              <a:gdLst/>
              <a:ahLst/>
              <a:cxnLst/>
              <a:rect l="l" t="t" r="r" b="b"/>
              <a:pathLst>
                <a:path w="388" h="663" extrusionOk="0">
                  <a:moveTo>
                    <a:pt x="45" y="0"/>
                  </a:moveTo>
                  <a:cubicBezTo>
                    <a:pt x="39" y="0"/>
                    <a:pt x="32" y="2"/>
                    <a:pt x="25" y="5"/>
                  </a:cubicBezTo>
                  <a:cubicBezTo>
                    <a:pt x="13" y="17"/>
                    <a:pt x="1" y="17"/>
                    <a:pt x="1" y="42"/>
                  </a:cubicBezTo>
                  <a:cubicBezTo>
                    <a:pt x="1" y="50"/>
                    <a:pt x="1" y="55"/>
                    <a:pt x="1" y="55"/>
                  </a:cubicBezTo>
                  <a:cubicBezTo>
                    <a:pt x="88" y="267"/>
                    <a:pt x="188" y="467"/>
                    <a:pt x="300" y="642"/>
                  </a:cubicBezTo>
                  <a:cubicBezTo>
                    <a:pt x="308" y="657"/>
                    <a:pt x="319" y="663"/>
                    <a:pt x="333" y="663"/>
                  </a:cubicBezTo>
                  <a:cubicBezTo>
                    <a:pt x="342" y="663"/>
                    <a:pt x="353" y="660"/>
                    <a:pt x="363" y="655"/>
                  </a:cubicBezTo>
                  <a:cubicBezTo>
                    <a:pt x="375" y="642"/>
                    <a:pt x="388" y="617"/>
                    <a:pt x="375" y="605"/>
                  </a:cubicBezTo>
                  <a:cubicBezTo>
                    <a:pt x="263" y="417"/>
                    <a:pt x="163" y="230"/>
                    <a:pt x="75" y="30"/>
                  </a:cubicBezTo>
                  <a:cubicBezTo>
                    <a:pt x="75" y="12"/>
                    <a:pt x="62" y="0"/>
                    <a:pt x="45" y="0"/>
                  </a:cubicBezTo>
                  <a:close/>
                </a:path>
              </a:pathLst>
            </a:custGeom>
            <a:solidFill>
              <a:srgbClr val="DF4F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42"/>
            <p:cNvSpPr/>
            <p:nvPr/>
          </p:nvSpPr>
          <p:spPr>
            <a:xfrm>
              <a:off x="5962467" y="3851783"/>
              <a:ext cx="5817" cy="9452"/>
            </a:xfrm>
            <a:custGeom>
              <a:avLst/>
              <a:gdLst/>
              <a:ahLst/>
              <a:cxnLst/>
              <a:rect l="l" t="t" r="r" b="b"/>
              <a:pathLst>
                <a:path w="376" h="611" extrusionOk="0">
                  <a:moveTo>
                    <a:pt x="35" y="1"/>
                  </a:moveTo>
                  <a:cubicBezTo>
                    <a:pt x="28" y="1"/>
                    <a:pt x="20" y="2"/>
                    <a:pt x="13" y="6"/>
                  </a:cubicBezTo>
                  <a:cubicBezTo>
                    <a:pt x="1" y="6"/>
                    <a:pt x="1" y="18"/>
                    <a:pt x="1" y="31"/>
                  </a:cubicBezTo>
                  <a:cubicBezTo>
                    <a:pt x="1" y="43"/>
                    <a:pt x="1" y="56"/>
                    <a:pt x="1" y="56"/>
                  </a:cubicBezTo>
                  <a:cubicBezTo>
                    <a:pt x="88" y="243"/>
                    <a:pt x="188" y="418"/>
                    <a:pt x="301" y="593"/>
                  </a:cubicBezTo>
                  <a:cubicBezTo>
                    <a:pt x="309" y="602"/>
                    <a:pt x="324" y="611"/>
                    <a:pt x="337" y="611"/>
                  </a:cubicBezTo>
                  <a:cubicBezTo>
                    <a:pt x="342" y="611"/>
                    <a:pt x="347" y="609"/>
                    <a:pt x="351" y="606"/>
                  </a:cubicBezTo>
                  <a:cubicBezTo>
                    <a:pt x="376" y="593"/>
                    <a:pt x="376" y="568"/>
                    <a:pt x="363" y="543"/>
                  </a:cubicBezTo>
                  <a:cubicBezTo>
                    <a:pt x="263" y="381"/>
                    <a:pt x="163" y="206"/>
                    <a:pt x="76" y="18"/>
                  </a:cubicBezTo>
                  <a:cubicBezTo>
                    <a:pt x="67" y="9"/>
                    <a:pt x="52" y="1"/>
                    <a:pt x="35" y="1"/>
                  </a:cubicBezTo>
                  <a:close/>
                </a:path>
              </a:pathLst>
            </a:custGeom>
            <a:solidFill>
              <a:srgbClr val="DF4F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42"/>
            <p:cNvSpPr/>
            <p:nvPr/>
          </p:nvSpPr>
          <p:spPr>
            <a:xfrm>
              <a:off x="6020464" y="3985259"/>
              <a:ext cx="112916" cy="193916"/>
            </a:xfrm>
            <a:custGeom>
              <a:avLst/>
              <a:gdLst/>
              <a:ahLst/>
              <a:cxnLst/>
              <a:rect l="l" t="t" r="r" b="b"/>
              <a:pathLst>
                <a:path w="7299" h="12535" extrusionOk="0">
                  <a:moveTo>
                    <a:pt x="6349" y="1"/>
                  </a:moveTo>
                  <a:lnTo>
                    <a:pt x="1738" y="538"/>
                  </a:lnTo>
                  <a:lnTo>
                    <a:pt x="1038" y="5362"/>
                  </a:lnTo>
                  <a:lnTo>
                    <a:pt x="750" y="7399"/>
                  </a:lnTo>
                  <a:lnTo>
                    <a:pt x="338" y="10210"/>
                  </a:lnTo>
                  <a:lnTo>
                    <a:pt x="288" y="10585"/>
                  </a:lnTo>
                  <a:lnTo>
                    <a:pt x="226" y="10935"/>
                  </a:lnTo>
                  <a:lnTo>
                    <a:pt x="226" y="10948"/>
                  </a:lnTo>
                  <a:lnTo>
                    <a:pt x="1" y="12535"/>
                  </a:lnTo>
                  <a:lnTo>
                    <a:pt x="1" y="12535"/>
                  </a:lnTo>
                  <a:lnTo>
                    <a:pt x="2013" y="12185"/>
                  </a:lnTo>
                  <a:cubicBezTo>
                    <a:pt x="2013" y="12185"/>
                    <a:pt x="2125" y="11835"/>
                    <a:pt x="2300" y="11273"/>
                  </a:cubicBezTo>
                  <a:cubicBezTo>
                    <a:pt x="2313" y="11248"/>
                    <a:pt x="2313" y="11223"/>
                    <a:pt x="2325" y="11185"/>
                  </a:cubicBezTo>
                  <a:cubicBezTo>
                    <a:pt x="2425" y="10885"/>
                    <a:pt x="2525" y="10535"/>
                    <a:pt x="2650" y="10148"/>
                  </a:cubicBezTo>
                  <a:cubicBezTo>
                    <a:pt x="2662" y="10110"/>
                    <a:pt x="2675" y="10085"/>
                    <a:pt x="2675" y="10048"/>
                  </a:cubicBezTo>
                  <a:cubicBezTo>
                    <a:pt x="2912" y="9298"/>
                    <a:pt x="3162" y="8523"/>
                    <a:pt x="3375" y="7736"/>
                  </a:cubicBezTo>
                  <a:cubicBezTo>
                    <a:pt x="3600" y="6974"/>
                    <a:pt x="3787" y="6199"/>
                    <a:pt x="3925" y="5424"/>
                  </a:cubicBezTo>
                  <a:cubicBezTo>
                    <a:pt x="4025" y="4874"/>
                    <a:pt x="4087" y="4324"/>
                    <a:pt x="4100" y="3775"/>
                  </a:cubicBezTo>
                  <a:cubicBezTo>
                    <a:pt x="4100" y="3712"/>
                    <a:pt x="4100" y="3637"/>
                    <a:pt x="4112" y="3575"/>
                  </a:cubicBezTo>
                  <a:cubicBezTo>
                    <a:pt x="4200" y="3587"/>
                    <a:pt x="4187" y="3662"/>
                    <a:pt x="4200" y="3737"/>
                  </a:cubicBezTo>
                  <a:cubicBezTo>
                    <a:pt x="4237" y="4087"/>
                    <a:pt x="4312" y="4412"/>
                    <a:pt x="4387" y="4749"/>
                  </a:cubicBezTo>
                  <a:cubicBezTo>
                    <a:pt x="4437" y="4974"/>
                    <a:pt x="4474" y="5212"/>
                    <a:pt x="4512" y="5437"/>
                  </a:cubicBezTo>
                  <a:cubicBezTo>
                    <a:pt x="4649" y="6211"/>
                    <a:pt x="4749" y="6999"/>
                    <a:pt x="4849" y="7786"/>
                  </a:cubicBezTo>
                  <a:cubicBezTo>
                    <a:pt x="4924" y="8411"/>
                    <a:pt x="4999" y="9023"/>
                    <a:pt x="5087" y="9635"/>
                  </a:cubicBezTo>
                  <a:lnTo>
                    <a:pt x="5149" y="10085"/>
                  </a:lnTo>
                  <a:lnTo>
                    <a:pt x="5299" y="11098"/>
                  </a:lnTo>
                  <a:lnTo>
                    <a:pt x="5312" y="11148"/>
                  </a:lnTo>
                  <a:lnTo>
                    <a:pt x="5399" y="11797"/>
                  </a:lnTo>
                  <a:lnTo>
                    <a:pt x="6924" y="11585"/>
                  </a:lnTo>
                  <a:lnTo>
                    <a:pt x="6974" y="10848"/>
                  </a:lnTo>
                  <a:lnTo>
                    <a:pt x="6999" y="10535"/>
                  </a:lnTo>
                  <a:lnTo>
                    <a:pt x="7024" y="10035"/>
                  </a:lnTo>
                  <a:lnTo>
                    <a:pt x="7074" y="9323"/>
                  </a:lnTo>
                  <a:lnTo>
                    <a:pt x="7199" y="7511"/>
                  </a:lnTo>
                  <a:lnTo>
                    <a:pt x="7299" y="5849"/>
                  </a:lnTo>
                  <a:lnTo>
                    <a:pt x="7299" y="5499"/>
                  </a:lnTo>
                  <a:lnTo>
                    <a:pt x="7286" y="2562"/>
                  </a:lnTo>
                  <a:cubicBezTo>
                    <a:pt x="7286" y="1563"/>
                    <a:pt x="7174" y="1013"/>
                    <a:pt x="6649" y="150"/>
                  </a:cubicBezTo>
                  <a:lnTo>
                    <a:pt x="6349" y="1"/>
                  </a:lnTo>
                  <a:close/>
                </a:path>
              </a:pathLst>
            </a:custGeom>
            <a:solidFill>
              <a:srgbClr val="FF99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42"/>
            <p:cNvSpPr/>
            <p:nvPr/>
          </p:nvSpPr>
          <p:spPr>
            <a:xfrm>
              <a:off x="6031866" y="4068193"/>
              <a:ext cx="49318" cy="36741"/>
            </a:xfrm>
            <a:custGeom>
              <a:avLst/>
              <a:gdLst/>
              <a:ahLst/>
              <a:cxnLst/>
              <a:rect l="l" t="t" r="r" b="b"/>
              <a:pathLst>
                <a:path w="3188" h="2375" extrusionOk="0">
                  <a:moveTo>
                    <a:pt x="301" y="1"/>
                  </a:moveTo>
                  <a:lnTo>
                    <a:pt x="1" y="2038"/>
                  </a:lnTo>
                  <a:cubicBezTo>
                    <a:pt x="476" y="2125"/>
                    <a:pt x="1476" y="2300"/>
                    <a:pt x="2638" y="2375"/>
                  </a:cubicBezTo>
                  <a:cubicBezTo>
                    <a:pt x="2863" y="1613"/>
                    <a:pt x="3050" y="838"/>
                    <a:pt x="3188" y="63"/>
                  </a:cubicBezTo>
                  <a:lnTo>
                    <a:pt x="301" y="1"/>
                  </a:lnTo>
                  <a:close/>
                </a:path>
              </a:pathLst>
            </a:custGeom>
            <a:solidFill>
              <a:srgbClr val="092553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42"/>
            <p:cNvSpPr/>
            <p:nvPr/>
          </p:nvSpPr>
          <p:spPr>
            <a:xfrm>
              <a:off x="6090250" y="4069354"/>
              <a:ext cx="43130" cy="36354"/>
            </a:xfrm>
            <a:custGeom>
              <a:avLst/>
              <a:gdLst/>
              <a:ahLst/>
              <a:cxnLst/>
              <a:rect l="l" t="t" r="r" b="b"/>
              <a:pathLst>
                <a:path w="2788" h="2350" extrusionOk="0">
                  <a:moveTo>
                    <a:pt x="1" y="1"/>
                  </a:moveTo>
                  <a:lnTo>
                    <a:pt x="1" y="1"/>
                  </a:lnTo>
                  <a:cubicBezTo>
                    <a:pt x="138" y="775"/>
                    <a:pt x="238" y="1563"/>
                    <a:pt x="338" y="2350"/>
                  </a:cubicBezTo>
                  <a:cubicBezTo>
                    <a:pt x="1151" y="2337"/>
                    <a:pt x="1975" y="2262"/>
                    <a:pt x="2688" y="2075"/>
                  </a:cubicBezTo>
                  <a:lnTo>
                    <a:pt x="2788" y="413"/>
                  </a:lnTo>
                  <a:lnTo>
                    <a:pt x="2788" y="6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92553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42"/>
            <p:cNvSpPr/>
            <p:nvPr/>
          </p:nvSpPr>
          <p:spPr>
            <a:xfrm>
              <a:off x="6109401" y="3894589"/>
              <a:ext cx="108661" cy="55305"/>
            </a:xfrm>
            <a:custGeom>
              <a:avLst/>
              <a:gdLst/>
              <a:ahLst/>
              <a:cxnLst/>
              <a:rect l="l" t="t" r="r" b="b"/>
              <a:pathLst>
                <a:path w="7024" h="3575" extrusionOk="0">
                  <a:moveTo>
                    <a:pt x="6548" y="1"/>
                  </a:moveTo>
                  <a:cubicBezTo>
                    <a:pt x="6074" y="263"/>
                    <a:pt x="2749" y="1413"/>
                    <a:pt x="1850" y="1588"/>
                  </a:cubicBezTo>
                  <a:cubicBezTo>
                    <a:pt x="1440" y="1668"/>
                    <a:pt x="1126" y="1696"/>
                    <a:pt x="855" y="1696"/>
                  </a:cubicBezTo>
                  <a:cubicBezTo>
                    <a:pt x="539" y="1696"/>
                    <a:pt x="282" y="1659"/>
                    <a:pt x="0" y="1625"/>
                  </a:cubicBezTo>
                  <a:lnTo>
                    <a:pt x="0" y="1625"/>
                  </a:lnTo>
                  <a:cubicBezTo>
                    <a:pt x="138" y="2113"/>
                    <a:pt x="163" y="3087"/>
                    <a:pt x="313" y="3575"/>
                  </a:cubicBezTo>
                  <a:cubicBezTo>
                    <a:pt x="1125" y="3525"/>
                    <a:pt x="1937" y="3462"/>
                    <a:pt x="2749" y="3412"/>
                  </a:cubicBezTo>
                  <a:cubicBezTo>
                    <a:pt x="3424" y="3250"/>
                    <a:pt x="6361" y="1500"/>
                    <a:pt x="7023" y="1338"/>
                  </a:cubicBezTo>
                  <a:cubicBezTo>
                    <a:pt x="6811" y="788"/>
                    <a:pt x="6773" y="550"/>
                    <a:pt x="6548" y="1"/>
                  </a:cubicBezTo>
                  <a:close/>
                </a:path>
              </a:pathLst>
            </a:custGeom>
            <a:solidFill>
              <a:srgbClr val="FF99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42"/>
            <p:cNvSpPr/>
            <p:nvPr/>
          </p:nvSpPr>
          <p:spPr>
            <a:xfrm>
              <a:off x="6208378" y="3879753"/>
              <a:ext cx="44677" cy="41367"/>
            </a:xfrm>
            <a:custGeom>
              <a:avLst/>
              <a:gdLst/>
              <a:ahLst/>
              <a:cxnLst/>
              <a:rect l="l" t="t" r="r" b="b"/>
              <a:pathLst>
                <a:path w="2888" h="2674" extrusionOk="0">
                  <a:moveTo>
                    <a:pt x="2210" y="0"/>
                  </a:moveTo>
                  <a:cubicBezTo>
                    <a:pt x="2190" y="0"/>
                    <a:pt x="2170" y="3"/>
                    <a:pt x="2150" y="10"/>
                  </a:cubicBezTo>
                  <a:cubicBezTo>
                    <a:pt x="1488" y="185"/>
                    <a:pt x="850" y="447"/>
                    <a:pt x="250" y="797"/>
                  </a:cubicBezTo>
                  <a:cubicBezTo>
                    <a:pt x="188" y="835"/>
                    <a:pt x="138" y="947"/>
                    <a:pt x="75" y="972"/>
                  </a:cubicBezTo>
                  <a:cubicBezTo>
                    <a:pt x="0" y="1284"/>
                    <a:pt x="0" y="1559"/>
                    <a:pt x="125" y="1847"/>
                  </a:cubicBezTo>
                  <a:cubicBezTo>
                    <a:pt x="227" y="2091"/>
                    <a:pt x="502" y="2293"/>
                    <a:pt x="756" y="2293"/>
                  </a:cubicBezTo>
                  <a:cubicBezTo>
                    <a:pt x="814" y="2293"/>
                    <a:pt x="871" y="2283"/>
                    <a:pt x="925" y="2259"/>
                  </a:cubicBezTo>
                  <a:cubicBezTo>
                    <a:pt x="1275" y="2359"/>
                    <a:pt x="1613" y="2497"/>
                    <a:pt x="1937" y="2659"/>
                  </a:cubicBezTo>
                  <a:cubicBezTo>
                    <a:pt x="1955" y="2669"/>
                    <a:pt x="1973" y="2674"/>
                    <a:pt x="1992" y="2674"/>
                  </a:cubicBezTo>
                  <a:cubicBezTo>
                    <a:pt x="2064" y="2674"/>
                    <a:pt x="2132" y="2602"/>
                    <a:pt x="2112" y="2522"/>
                  </a:cubicBezTo>
                  <a:cubicBezTo>
                    <a:pt x="2037" y="2272"/>
                    <a:pt x="1850" y="2059"/>
                    <a:pt x="1613" y="1959"/>
                  </a:cubicBezTo>
                  <a:cubicBezTo>
                    <a:pt x="1962" y="1834"/>
                    <a:pt x="2287" y="1734"/>
                    <a:pt x="2650" y="1709"/>
                  </a:cubicBezTo>
                  <a:cubicBezTo>
                    <a:pt x="2725" y="1709"/>
                    <a:pt x="2800" y="1697"/>
                    <a:pt x="2850" y="1622"/>
                  </a:cubicBezTo>
                  <a:cubicBezTo>
                    <a:pt x="2887" y="1534"/>
                    <a:pt x="2850" y="1434"/>
                    <a:pt x="2775" y="1372"/>
                  </a:cubicBezTo>
                  <a:cubicBezTo>
                    <a:pt x="2630" y="1264"/>
                    <a:pt x="2467" y="1221"/>
                    <a:pt x="2298" y="1221"/>
                  </a:cubicBezTo>
                  <a:cubicBezTo>
                    <a:pt x="2178" y="1221"/>
                    <a:pt x="2055" y="1243"/>
                    <a:pt x="1935" y="1277"/>
                  </a:cubicBezTo>
                  <a:lnTo>
                    <a:pt x="1935" y="1277"/>
                  </a:lnTo>
                  <a:cubicBezTo>
                    <a:pt x="2136" y="1193"/>
                    <a:pt x="2347" y="1101"/>
                    <a:pt x="2525" y="1047"/>
                  </a:cubicBezTo>
                  <a:cubicBezTo>
                    <a:pt x="2562" y="1022"/>
                    <a:pt x="2625" y="1010"/>
                    <a:pt x="2650" y="960"/>
                  </a:cubicBezTo>
                  <a:cubicBezTo>
                    <a:pt x="2700" y="897"/>
                    <a:pt x="2662" y="797"/>
                    <a:pt x="2600" y="747"/>
                  </a:cubicBezTo>
                  <a:cubicBezTo>
                    <a:pt x="2525" y="697"/>
                    <a:pt x="2450" y="685"/>
                    <a:pt x="2362" y="685"/>
                  </a:cubicBezTo>
                  <a:cubicBezTo>
                    <a:pt x="2314" y="682"/>
                    <a:pt x="2265" y="680"/>
                    <a:pt x="2217" y="680"/>
                  </a:cubicBezTo>
                  <a:cubicBezTo>
                    <a:pt x="2024" y="680"/>
                    <a:pt x="1832" y="705"/>
                    <a:pt x="1646" y="755"/>
                  </a:cubicBezTo>
                  <a:lnTo>
                    <a:pt x="1646" y="755"/>
                  </a:lnTo>
                  <a:cubicBezTo>
                    <a:pt x="1852" y="658"/>
                    <a:pt x="2062" y="540"/>
                    <a:pt x="2200" y="460"/>
                  </a:cubicBezTo>
                  <a:cubicBezTo>
                    <a:pt x="2350" y="372"/>
                    <a:pt x="2500" y="185"/>
                    <a:pt x="2362" y="60"/>
                  </a:cubicBezTo>
                  <a:cubicBezTo>
                    <a:pt x="2317" y="23"/>
                    <a:pt x="2264" y="0"/>
                    <a:pt x="2210" y="0"/>
                  </a:cubicBezTo>
                  <a:close/>
                </a:path>
              </a:pathLst>
            </a:custGeom>
            <a:solidFill>
              <a:srgbClr val="FF99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42"/>
            <p:cNvSpPr/>
            <p:nvPr/>
          </p:nvSpPr>
          <p:spPr>
            <a:xfrm>
              <a:off x="6232156" y="3897497"/>
              <a:ext cx="11030" cy="4533"/>
            </a:xfrm>
            <a:custGeom>
              <a:avLst/>
              <a:gdLst/>
              <a:ahLst/>
              <a:cxnLst/>
              <a:rect l="l" t="t" r="r" b="b"/>
              <a:pathLst>
                <a:path w="713" h="293" extrusionOk="0">
                  <a:moveTo>
                    <a:pt x="650" y="0"/>
                  </a:moveTo>
                  <a:cubicBezTo>
                    <a:pt x="438" y="50"/>
                    <a:pt x="225" y="125"/>
                    <a:pt x="26" y="212"/>
                  </a:cubicBezTo>
                  <a:cubicBezTo>
                    <a:pt x="1" y="225"/>
                    <a:pt x="1" y="250"/>
                    <a:pt x="1" y="262"/>
                  </a:cubicBezTo>
                  <a:cubicBezTo>
                    <a:pt x="10" y="281"/>
                    <a:pt x="26" y="292"/>
                    <a:pt x="43" y="292"/>
                  </a:cubicBezTo>
                  <a:cubicBezTo>
                    <a:pt x="50" y="292"/>
                    <a:pt x="56" y="291"/>
                    <a:pt x="63" y="287"/>
                  </a:cubicBezTo>
                  <a:cubicBezTo>
                    <a:pt x="250" y="200"/>
                    <a:pt x="463" y="137"/>
                    <a:pt x="675" y="87"/>
                  </a:cubicBezTo>
                  <a:cubicBezTo>
                    <a:pt x="688" y="87"/>
                    <a:pt x="713" y="62"/>
                    <a:pt x="700" y="38"/>
                  </a:cubicBezTo>
                  <a:cubicBezTo>
                    <a:pt x="700" y="25"/>
                    <a:pt x="688" y="13"/>
                    <a:pt x="675" y="13"/>
                  </a:cubicBezTo>
                  <a:cubicBezTo>
                    <a:pt x="675" y="0"/>
                    <a:pt x="663" y="0"/>
                    <a:pt x="650" y="0"/>
                  </a:cubicBezTo>
                  <a:close/>
                </a:path>
              </a:pathLst>
            </a:custGeom>
            <a:solidFill>
              <a:srgbClr val="DF4F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42"/>
            <p:cNvSpPr/>
            <p:nvPr/>
          </p:nvSpPr>
          <p:spPr>
            <a:xfrm>
              <a:off x="6227128" y="3889561"/>
              <a:ext cx="10257" cy="4548"/>
            </a:xfrm>
            <a:custGeom>
              <a:avLst/>
              <a:gdLst/>
              <a:ahLst/>
              <a:cxnLst/>
              <a:rect l="l" t="t" r="r" b="b"/>
              <a:pathLst>
                <a:path w="663" h="294" extrusionOk="0">
                  <a:moveTo>
                    <a:pt x="600" y="1"/>
                  </a:moveTo>
                  <a:cubicBezTo>
                    <a:pt x="413" y="63"/>
                    <a:pt x="213" y="138"/>
                    <a:pt x="38" y="213"/>
                  </a:cubicBezTo>
                  <a:cubicBezTo>
                    <a:pt x="13" y="226"/>
                    <a:pt x="1" y="251"/>
                    <a:pt x="13" y="276"/>
                  </a:cubicBezTo>
                  <a:cubicBezTo>
                    <a:pt x="22" y="284"/>
                    <a:pt x="37" y="293"/>
                    <a:pt x="50" y="293"/>
                  </a:cubicBezTo>
                  <a:cubicBezTo>
                    <a:pt x="55" y="293"/>
                    <a:pt x="59" y="292"/>
                    <a:pt x="63" y="288"/>
                  </a:cubicBezTo>
                  <a:cubicBezTo>
                    <a:pt x="251" y="213"/>
                    <a:pt x="438" y="138"/>
                    <a:pt x="625" y="88"/>
                  </a:cubicBezTo>
                  <a:cubicBezTo>
                    <a:pt x="650" y="76"/>
                    <a:pt x="663" y="51"/>
                    <a:pt x="650" y="26"/>
                  </a:cubicBezTo>
                  <a:cubicBezTo>
                    <a:pt x="650" y="13"/>
                    <a:pt x="638" y="13"/>
                    <a:pt x="625" y="1"/>
                  </a:cubicBezTo>
                  <a:close/>
                </a:path>
              </a:pathLst>
            </a:custGeom>
            <a:solidFill>
              <a:srgbClr val="DF4F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42"/>
            <p:cNvSpPr/>
            <p:nvPr/>
          </p:nvSpPr>
          <p:spPr>
            <a:xfrm>
              <a:off x="6055659" y="3883188"/>
              <a:ext cx="46797" cy="46596"/>
            </a:xfrm>
            <a:custGeom>
              <a:avLst/>
              <a:gdLst/>
              <a:ahLst/>
              <a:cxnLst/>
              <a:rect l="l" t="t" r="r" b="b"/>
              <a:pathLst>
                <a:path w="3025" h="3012" extrusionOk="0">
                  <a:moveTo>
                    <a:pt x="2499" y="0"/>
                  </a:moveTo>
                  <a:lnTo>
                    <a:pt x="0" y="638"/>
                  </a:lnTo>
                  <a:cubicBezTo>
                    <a:pt x="0" y="713"/>
                    <a:pt x="400" y="1812"/>
                    <a:pt x="650" y="2487"/>
                  </a:cubicBezTo>
                  <a:cubicBezTo>
                    <a:pt x="762" y="2787"/>
                    <a:pt x="837" y="3012"/>
                    <a:pt x="837" y="3012"/>
                  </a:cubicBezTo>
                  <a:lnTo>
                    <a:pt x="3024" y="2362"/>
                  </a:lnTo>
                  <a:lnTo>
                    <a:pt x="2662" y="713"/>
                  </a:lnTo>
                  <a:lnTo>
                    <a:pt x="2499" y="0"/>
                  </a:lnTo>
                  <a:close/>
                </a:path>
              </a:pathLst>
            </a:custGeom>
            <a:solidFill>
              <a:srgbClr val="FF99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42"/>
            <p:cNvSpPr/>
            <p:nvPr/>
          </p:nvSpPr>
          <p:spPr>
            <a:xfrm>
              <a:off x="6056819" y="3896909"/>
              <a:ext cx="38861" cy="24953"/>
            </a:xfrm>
            <a:custGeom>
              <a:avLst/>
              <a:gdLst/>
              <a:ahLst/>
              <a:cxnLst/>
              <a:rect l="l" t="t" r="r" b="b"/>
              <a:pathLst>
                <a:path w="2512" h="1613" extrusionOk="0">
                  <a:moveTo>
                    <a:pt x="0" y="1"/>
                  </a:moveTo>
                  <a:lnTo>
                    <a:pt x="0" y="1"/>
                  </a:lnTo>
                  <a:cubicBezTo>
                    <a:pt x="125" y="375"/>
                    <a:pt x="387" y="1113"/>
                    <a:pt x="575" y="1613"/>
                  </a:cubicBezTo>
                  <a:cubicBezTo>
                    <a:pt x="1150" y="1550"/>
                    <a:pt x="2062" y="1250"/>
                    <a:pt x="2512" y="26"/>
                  </a:cubicBezTo>
                  <a:lnTo>
                    <a:pt x="2512" y="26"/>
                  </a:lnTo>
                  <a:cubicBezTo>
                    <a:pt x="2168" y="76"/>
                    <a:pt x="1835" y="94"/>
                    <a:pt x="1521" y="94"/>
                  </a:cubicBezTo>
                  <a:cubicBezTo>
                    <a:pt x="1060" y="94"/>
                    <a:pt x="642" y="55"/>
                    <a:pt x="300" y="26"/>
                  </a:cubicBezTo>
                  <a:cubicBezTo>
                    <a:pt x="225" y="26"/>
                    <a:pt x="112" y="13"/>
                    <a:pt x="0" y="1"/>
                  </a:cubicBezTo>
                  <a:close/>
                </a:path>
              </a:pathLst>
            </a:custGeom>
            <a:solidFill>
              <a:srgbClr val="DF4F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42"/>
            <p:cNvSpPr/>
            <p:nvPr/>
          </p:nvSpPr>
          <p:spPr>
            <a:xfrm>
              <a:off x="5993407" y="3739347"/>
              <a:ext cx="201" cy="15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0" y="1"/>
                  </a:moveTo>
                  <a:lnTo>
                    <a:pt x="13" y="1"/>
                  </a:ln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0011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42"/>
            <p:cNvSpPr/>
            <p:nvPr/>
          </p:nvSpPr>
          <p:spPr>
            <a:xfrm>
              <a:off x="5977752" y="3807988"/>
              <a:ext cx="38474" cy="45250"/>
            </a:xfrm>
            <a:custGeom>
              <a:avLst/>
              <a:gdLst/>
              <a:ahLst/>
              <a:cxnLst/>
              <a:rect l="l" t="t" r="r" b="b"/>
              <a:pathLst>
                <a:path w="2487" h="2925" extrusionOk="0">
                  <a:moveTo>
                    <a:pt x="1667" y="1"/>
                  </a:moveTo>
                  <a:cubicBezTo>
                    <a:pt x="1483" y="1"/>
                    <a:pt x="1263" y="126"/>
                    <a:pt x="1000" y="450"/>
                  </a:cubicBezTo>
                  <a:cubicBezTo>
                    <a:pt x="0" y="1651"/>
                    <a:pt x="909" y="2925"/>
                    <a:pt x="1841" y="2925"/>
                  </a:cubicBezTo>
                  <a:cubicBezTo>
                    <a:pt x="2005" y="2925"/>
                    <a:pt x="2169" y="2885"/>
                    <a:pt x="2324" y="2799"/>
                  </a:cubicBezTo>
                  <a:lnTo>
                    <a:pt x="2424" y="1900"/>
                  </a:lnTo>
                  <a:cubicBezTo>
                    <a:pt x="2487" y="1450"/>
                    <a:pt x="2437" y="987"/>
                    <a:pt x="2262" y="575"/>
                  </a:cubicBezTo>
                  <a:cubicBezTo>
                    <a:pt x="2128" y="270"/>
                    <a:pt x="1937" y="1"/>
                    <a:pt x="1667" y="1"/>
                  </a:cubicBezTo>
                  <a:close/>
                </a:path>
              </a:pathLst>
            </a:custGeom>
            <a:solidFill>
              <a:srgbClr val="FF99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42"/>
            <p:cNvSpPr/>
            <p:nvPr/>
          </p:nvSpPr>
          <p:spPr>
            <a:xfrm>
              <a:off x="5995496" y="3821369"/>
              <a:ext cx="15516" cy="17187"/>
            </a:xfrm>
            <a:custGeom>
              <a:avLst/>
              <a:gdLst/>
              <a:ahLst/>
              <a:cxnLst/>
              <a:rect l="l" t="t" r="r" b="b"/>
              <a:pathLst>
                <a:path w="1003" h="1111" extrusionOk="0">
                  <a:moveTo>
                    <a:pt x="330" y="1"/>
                  </a:moveTo>
                  <a:cubicBezTo>
                    <a:pt x="248" y="1"/>
                    <a:pt x="166" y="16"/>
                    <a:pt x="90" y="47"/>
                  </a:cubicBezTo>
                  <a:cubicBezTo>
                    <a:pt x="0" y="81"/>
                    <a:pt x="41" y="215"/>
                    <a:pt x="123" y="215"/>
                  </a:cubicBezTo>
                  <a:cubicBezTo>
                    <a:pt x="132" y="215"/>
                    <a:pt x="142" y="214"/>
                    <a:pt x="153" y="210"/>
                  </a:cubicBezTo>
                  <a:cubicBezTo>
                    <a:pt x="211" y="183"/>
                    <a:pt x="274" y="170"/>
                    <a:pt x="335" y="170"/>
                  </a:cubicBezTo>
                  <a:cubicBezTo>
                    <a:pt x="443" y="170"/>
                    <a:pt x="548" y="209"/>
                    <a:pt x="627" y="272"/>
                  </a:cubicBezTo>
                  <a:cubicBezTo>
                    <a:pt x="415" y="310"/>
                    <a:pt x="215" y="460"/>
                    <a:pt x="115" y="660"/>
                  </a:cubicBezTo>
                  <a:cubicBezTo>
                    <a:pt x="103" y="710"/>
                    <a:pt x="128" y="760"/>
                    <a:pt x="165" y="772"/>
                  </a:cubicBezTo>
                  <a:cubicBezTo>
                    <a:pt x="178" y="779"/>
                    <a:pt x="192" y="782"/>
                    <a:pt x="204" y="782"/>
                  </a:cubicBezTo>
                  <a:cubicBezTo>
                    <a:pt x="239" y="782"/>
                    <a:pt x="268" y="759"/>
                    <a:pt x="277" y="722"/>
                  </a:cubicBezTo>
                  <a:cubicBezTo>
                    <a:pt x="290" y="710"/>
                    <a:pt x="290" y="697"/>
                    <a:pt x="302" y="685"/>
                  </a:cubicBezTo>
                  <a:cubicBezTo>
                    <a:pt x="302" y="672"/>
                    <a:pt x="302" y="672"/>
                    <a:pt x="315" y="672"/>
                  </a:cubicBezTo>
                  <a:cubicBezTo>
                    <a:pt x="327" y="647"/>
                    <a:pt x="340" y="622"/>
                    <a:pt x="352" y="610"/>
                  </a:cubicBezTo>
                  <a:cubicBezTo>
                    <a:pt x="365" y="597"/>
                    <a:pt x="365" y="597"/>
                    <a:pt x="377" y="585"/>
                  </a:cubicBezTo>
                  <a:lnTo>
                    <a:pt x="390" y="572"/>
                  </a:lnTo>
                  <a:cubicBezTo>
                    <a:pt x="390" y="572"/>
                    <a:pt x="390" y="572"/>
                    <a:pt x="402" y="560"/>
                  </a:cubicBezTo>
                  <a:cubicBezTo>
                    <a:pt x="415" y="547"/>
                    <a:pt x="440" y="535"/>
                    <a:pt x="452" y="522"/>
                  </a:cubicBezTo>
                  <a:cubicBezTo>
                    <a:pt x="465" y="522"/>
                    <a:pt x="465" y="510"/>
                    <a:pt x="477" y="510"/>
                  </a:cubicBezTo>
                  <a:cubicBezTo>
                    <a:pt x="490" y="497"/>
                    <a:pt x="502" y="497"/>
                    <a:pt x="515" y="485"/>
                  </a:cubicBezTo>
                  <a:cubicBezTo>
                    <a:pt x="540" y="485"/>
                    <a:pt x="552" y="472"/>
                    <a:pt x="577" y="460"/>
                  </a:cubicBezTo>
                  <a:lnTo>
                    <a:pt x="602" y="460"/>
                  </a:lnTo>
                  <a:cubicBezTo>
                    <a:pt x="615" y="447"/>
                    <a:pt x="627" y="447"/>
                    <a:pt x="640" y="447"/>
                  </a:cubicBezTo>
                  <a:lnTo>
                    <a:pt x="715" y="447"/>
                  </a:lnTo>
                  <a:cubicBezTo>
                    <a:pt x="727" y="447"/>
                    <a:pt x="740" y="435"/>
                    <a:pt x="752" y="435"/>
                  </a:cubicBezTo>
                  <a:cubicBezTo>
                    <a:pt x="827" y="610"/>
                    <a:pt x="777" y="835"/>
                    <a:pt x="640" y="960"/>
                  </a:cubicBezTo>
                  <a:cubicBezTo>
                    <a:pt x="602" y="985"/>
                    <a:pt x="590" y="1035"/>
                    <a:pt x="627" y="1085"/>
                  </a:cubicBezTo>
                  <a:cubicBezTo>
                    <a:pt x="643" y="1100"/>
                    <a:pt x="673" y="1111"/>
                    <a:pt x="699" y="1111"/>
                  </a:cubicBezTo>
                  <a:cubicBezTo>
                    <a:pt x="715" y="1111"/>
                    <a:pt x="730" y="1107"/>
                    <a:pt x="740" y="1097"/>
                  </a:cubicBezTo>
                  <a:cubicBezTo>
                    <a:pt x="852" y="1010"/>
                    <a:pt x="915" y="897"/>
                    <a:pt x="940" y="760"/>
                  </a:cubicBezTo>
                  <a:cubicBezTo>
                    <a:pt x="1002" y="535"/>
                    <a:pt x="927" y="297"/>
                    <a:pt x="740" y="147"/>
                  </a:cubicBezTo>
                  <a:cubicBezTo>
                    <a:pt x="627" y="51"/>
                    <a:pt x="478" y="1"/>
                    <a:pt x="3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42"/>
            <p:cNvSpPr/>
            <p:nvPr/>
          </p:nvSpPr>
          <p:spPr>
            <a:xfrm>
              <a:off x="6002287" y="3740817"/>
              <a:ext cx="161058" cy="159124"/>
            </a:xfrm>
            <a:custGeom>
              <a:avLst/>
              <a:gdLst/>
              <a:ahLst/>
              <a:cxnLst/>
              <a:rect l="l" t="t" r="r" b="b"/>
              <a:pathLst>
                <a:path w="10411" h="10286" extrusionOk="0">
                  <a:moveTo>
                    <a:pt x="5395" y="1"/>
                  </a:moveTo>
                  <a:cubicBezTo>
                    <a:pt x="5157" y="1"/>
                    <a:pt x="4909" y="10"/>
                    <a:pt x="4650" y="31"/>
                  </a:cubicBezTo>
                  <a:cubicBezTo>
                    <a:pt x="4650" y="31"/>
                    <a:pt x="4642" y="30"/>
                    <a:pt x="4628" y="30"/>
                  </a:cubicBezTo>
                  <a:cubicBezTo>
                    <a:pt x="4563" y="30"/>
                    <a:pt x="4354" y="39"/>
                    <a:pt x="4037" y="131"/>
                  </a:cubicBezTo>
                  <a:cubicBezTo>
                    <a:pt x="3025" y="418"/>
                    <a:pt x="2425" y="918"/>
                    <a:pt x="2425" y="918"/>
                  </a:cubicBezTo>
                  <a:cubicBezTo>
                    <a:pt x="2338" y="980"/>
                    <a:pt x="2225" y="1080"/>
                    <a:pt x="2063" y="1243"/>
                  </a:cubicBezTo>
                  <a:cubicBezTo>
                    <a:pt x="1888" y="1430"/>
                    <a:pt x="1676" y="1693"/>
                    <a:pt x="1426" y="2080"/>
                  </a:cubicBezTo>
                  <a:cubicBezTo>
                    <a:pt x="1313" y="2255"/>
                    <a:pt x="963" y="2830"/>
                    <a:pt x="626" y="3730"/>
                  </a:cubicBezTo>
                  <a:cubicBezTo>
                    <a:pt x="538" y="3992"/>
                    <a:pt x="438" y="4267"/>
                    <a:pt x="363" y="4579"/>
                  </a:cubicBezTo>
                  <a:cubicBezTo>
                    <a:pt x="288" y="4842"/>
                    <a:pt x="226" y="5117"/>
                    <a:pt x="163" y="5417"/>
                  </a:cubicBezTo>
                  <a:cubicBezTo>
                    <a:pt x="151" y="5467"/>
                    <a:pt x="151" y="5529"/>
                    <a:pt x="138" y="5579"/>
                  </a:cubicBezTo>
                  <a:cubicBezTo>
                    <a:pt x="51" y="6042"/>
                    <a:pt x="26" y="6441"/>
                    <a:pt x="13" y="6766"/>
                  </a:cubicBezTo>
                  <a:cubicBezTo>
                    <a:pt x="1" y="7104"/>
                    <a:pt x="26" y="7391"/>
                    <a:pt x="63" y="7616"/>
                  </a:cubicBezTo>
                  <a:cubicBezTo>
                    <a:pt x="113" y="7916"/>
                    <a:pt x="176" y="8129"/>
                    <a:pt x="238" y="8279"/>
                  </a:cubicBezTo>
                  <a:cubicBezTo>
                    <a:pt x="276" y="8353"/>
                    <a:pt x="301" y="8441"/>
                    <a:pt x="351" y="8528"/>
                  </a:cubicBezTo>
                  <a:cubicBezTo>
                    <a:pt x="1001" y="9816"/>
                    <a:pt x="2963" y="10078"/>
                    <a:pt x="3588" y="10153"/>
                  </a:cubicBezTo>
                  <a:cubicBezTo>
                    <a:pt x="4005" y="10213"/>
                    <a:pt x="4535" y="10286"/>
                    <a:pt x="5124" y="10286"/>
                  </a:cubicBezTo>
                  <a:cubicBezTo>
                    <a:pt x="6139" y="10286"/>
                    <a:pt x="7328" y="10069"/>
                    <a:pt x="8411" y="9191"/>
                  </a:cubicBezTo>
                  <a:cubicBezTo>
                    <a:pt x="10411" y="7566"/>
                    <a:pt x="10348" y="5042"/>
                    <a:pt x="10311" y="4467"/>
                  </a:cubicBezTo>
                  <a:cubicBezTo>
                    <a:pt x="10311" y="4442"/>
                    <a:pt x="10311" y="4417"/>
                    <a:pt x="10311" y="4392"/>
                  </a:cubicBezTo>
                  <a:cubicBezTo>
                    <a:pt x="10261" y="3905"/>
                    <a:pt x="10161" y="3430"/>
                    <a:pt x="10023" y="2980"/>
                  </a:cubicBezTo>
                  <a:cubicBezTo>
                    <a:pt x="9461" y="1269"/>
                    <a:pt x="8096" y="1"/>
                    <a:pt x="5395" y="1"/>
                  </a:cubicBezTo>
                  <a:close/>
                </a:path>
              </a:pathLst>
            </a:custGeom>
            <a:solidFill>
              <a:srgbClr val="FF99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42"/>
            <p:cNvSpPr/>
            <p:nvPr/>
          </p:nvSpPr>
          <p:spPr>
            <a:xfrm>
              <a:off x="6001328" y="3737893"/>
              <a:ext cx="89525" cy="76669"/>
            </a:xfrm>
            <a:custGeom>
              <a:avLst/>
              <a:gdLst/>
              <a:ahLst/>
              <a:cxnLst/>
              <a:rect l="l" t="t" r="r" b="b"/>
              <a:pathLst>
                <a:path w="5787" h="4956" extrusionOk="0">
                  <a:moveTo>
                    <a:pt x="4109" y="0"/>
                  </a:moveTo>
                  <a:cubicBezTo>
                    <a:pt x="3905" y="0"/>
                    <a:pt x="3688" y="17"/>
                    <a:pt x="3462" y="57"/>
                  </a:cubicBezTo>
                  <a:cubicBezTo>
                    <a:pt x="2712" y="182"/>
                    <a:pt x="2025" y="532"/>
                    <a:pt x="1475" y="1019"/>
                  </a:cubicBezTo>
                  <a:cubicBezTo>
                    <a:pt x="1113" y="1357"/>
                    <a:pt x="800" y="1744"/>
                    <a:pt x="575" y="2182"/>
                  </a:cubicBezTo>
                  <a:cubicBezTo>
                    <a:pt x="475" y="2357"/>
                    <a:pt x="400" y="2544"/>
                    <a:pt x="338" y="2732"/>
                  </a:cubicBezTo>
                  <a:cubicBezTo>
                    <a:pt x="0" y="3681"/>
                    <a:pt x="113" y="4531"/>
                    <a:pt x="213" y="4956"/>
                  </a:cubicBezTo>
                  <a:cubicBezTo>
                    <a:pt x="1663" y="4469"/>
                    <a:pt x="3000" y="3631"/>
                    <a:pt x="4087" y="2557"/>
                  </a:cubicBezTo>
                  <a:cubicBezTo>
                    <a:pt x="4399" y="2257"/>
                    <a:pt x="4687" y="1932"/>
                    <a:pt x="4962" y="1582"/>
                  </a:cubicBezTo>
                  <a:cubicBezTo>
                    <a:pt x="4999" y="1544"/>
                    <a:pt x="5024" y="1494"/>
                    <a:pt x="5062" y="1457"/>
                  </a:cubicBezTo>
                  <a:cubicBezTo>
                    <a:pt x="5324" y="1107"/>
                    <a:pt x="5562" y="745"/>
                    <a:pt x="5774" y="370"/>
                  </a:cubicBezTo>
                  <a:lnTo>
                    <a:pt x="5786" y="370"/>
                  </a:lnTo>
                  <a:cubicBezTo>
                    <a:pt x="5699" y="332"/>
                    <a:pt x="5599" y="295"/>
                    <a:pt x="5487" y="257"/>
                  </a:cubicBezTo>
                  <a:cubicBezTo>
                    <a:pt x="5147" y="129"/>
                    <a:pt x="4673" y="0"/>
                    <a:pt x="4109" y="0"/>
                  </a:cubicBezTo>
                  <a:close/>
                </a:path>
              </a:pathLst>
            </a:custGeom>
            <a:solidFill>
              <a:srgbClr val="E690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42"/>
            <p:cNvSpPr/>
            <p:nvPr/>
          </p:nvSpPr>
          <p:spPr>
            <a:xfrm>
              <a:off x="6077688" y="3739750"/>
              <a:ext cx="96688" cy="112127"/>
            </a:xfrm>
            <a:custGeom>
              <a:avLst/>
              <a:gdLst/>
              <a:ahLst/>
              <a:cxnLst/>
              <a:rect l="l" t="t" r="r" b="b"/>
              <a:pathLst>
                <a:path w="6250" h="7248" extrusionOk="0">
                  <a:moveTo>
                    <a:pt x="1744" y="1"/>
                  </a:moveTo>
                  <a:cubicBezTo>
                    <a:pt x="1353" y="1"/>
                    <a:pt x="955" y="46"/>
                    <a:pt x="551" y="125"/>
                  </a:cubicBezTo>
                  <a:cubicBezTo>
                    <a:pt x="376" y="162"/>
                    <a:pt x="188" y="212"/>
                    <a:pt x="1" y="250"/>
                  </a:cubicBezTo>
                  <a:cubicBezTo>
                    <a:pt x="13" y="612"/>
                    <a:pt x="63" y="974"/>
                    <a:pt x="126" y="1337"/>
                  </a:cubicBezTo>
                  <a:cubicBezTo>
                    <a:pt x="138" y="1399"/>
                    <a:pt x="151" y="1462"/>
                    <a:pt x="163" y="1524"/>
                  </a:cubicBezTo>
                  <a:cubicBezTo>
                    <a:pt x="263" y="1987"/>
                    <a:pt x="401" y="2437"/>
                    <a:pt x="576" y="2874"/>
                  </a:cubicBezTo>
                  <a:cubicBezTo>
                    <a:pt x="1363" y="4798"/>
                    <a:pt x="2900" y="6423"/>
                    <a:pt x="4812" y="7248"/>
                  </a:cubicBezTo>
                  <a:cubicBezTo>
                    <a:pt x="5437" y="7110"/>
                    <a:pt x="5637" y="6835"/>
                    <a:pt x="5912" y="6248"/>
                  </a:cubicBezTo>
                  <a:cubicBezTo>
                    <a:pt x="6187" y="5698"/>
                    <a:pt x="6249" y="5061"/>
                    <a:pt x="6199" y="4449"/>
                  </a:cubicBezTo>
                  <a:cubicBezTo>
                    <a:pt x="6199" y="4424"/>
                    <a:pt x="6199" y="4386"/>
                    <a:pt x="6187" y="4361"/>
                  </a:cubicBezTo>
                  <a:cubicBezTo>
                    <a:pt x="6099" y="3474"/>
                    <a:pt x="5762" y="2612"/>
                    <a:pt x="5237" y="1887"/>
                  </a:cubicBezTo>
                  <a:cubicBezTo>
                    <a:pt x="4899" y="1424"/>
                    <a:pt x="4487" y="1012"/>
                    <a:pt x="4012" y="675"/>
                  </a:cubicBezTo>
                  <a:cubicBezTo>
                    <a:pt x="3300" y="189"/>
                    <a:pt x="2538" y="1"/>
                    <a:pt x="1744" y="1"/>
                  </a:cubicBezTo>
                  <a:close/>
                </a:path>
              </a:pathLst>
            </a:custGeom>
            <a:solidFill>
              <a:srgbClr val="E690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42"/>
            <p:cNvSpPr/>
            <p:nvPr/>
          </p:nvSpPr>
          <p:spPr>
            <a:xfrm>
              <a:off x="6028261" y="3802589"/>
              <a:ext cx="23545" cy="13598"/>
            </a:xfrm>
            <a:custGeom>
              <a:avLst/>
              <a:gdLst/>
              <a:ahLst/>
              <a:cxnLst/>
              <a:rect l="l" t="t" r="r" b="b"/>
              <a:pathLst>
                <a:path w="1522" h="879" extrusionOk="0">
                  <a:moveTo>
                    <a:pt x="794" y="0"/>
                  </a:moveTo>
                  <a:cubicBezTo>
                    <a:pt x="357" y="0"/>
                    <a:pt x="0" y="492"/>
                    <a:pt x="46" y="561"/>
                  </a:cubicBezTo>
                  <a:cubicBezTo>
                    <a:pt x="50" y="566"/>
                    <a:pt x="56" y="568"/>
                    <a:pt x="63" y="568"/>
                  </a:cubicBezTo>
                  <a:cubicBezTo>
                    <a:pt x="127" y="568"/>
                    <a:pt x="334" y="422"/>
                    <a:pt x="619" y="422"/>
                  </a:cubicBezTo>
                  <a:cubicBezTo>
                    <a:pt x="668" y="422"/>
                    <a:pt x="718" y="427"/>
                    <a:pt x="771" y="437"/>
                  </a:cubicBezTo>
                  <a:cubicBezTo>
                    <a:pt x="1171" y="519"/>
                    <a:pt x="1361" y="878"/>
                    <a:pt x="1434" y="878"/>
                  </a:cubicBezTo>
                  <a:cubicBezTo>
                    <a:pt x="1438" y="878"/>
                    <a:pt x="1442" y="877"/>
                    <a:pt x="1446" y="874"/>
                  </a:cubicBezTo>
                  <a:cubicBezTo>
                    <a:pt x="1521" y="824"/>
                    <a:pt x="1384" y="124"/>
                    <a:pt x="909" y="12"/>
                  </a:cubicBezTo>
                  <a:cubicBezTo>
                    <a:pt x="870" y="4"/>
                    <a:pt x="832" y="0"/>
                    <a:pt x="7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42"/>
            <p:cNvSpPr/>
            <p:nvPr/>
          </p:nvSpPr>
          <p:spPr>
            <a:xfrm>
              <a:off x="6089151" y="3812196"/>
              <a:ext cx="23545" cy="13583"/>
            </a:xfrm>
            <a:custGeom>
              <a:avLst/>
              <a:gdLst/>
              <a:ahLst/>
              <a:cxnLst/>
              <a:rect l="l" t="t" r="r" b="b"/>
              <a:pathLst>
                <a:path w="1522" h="878" extrusionOk="0">
                  <a:moveTo>
                    <a:pt x="772" y="1"/>
                  </a:moveTo>
                  <a:cubicBezTo>
                    <a:pt x="350" y="1"/>
                    <a:pt x="0" y="484"/>
                    <a:pt x="34" y="553"/>
                  </a:cubicBezTo>
                  <a:cubicBezTo>
                    <a:pt x="38" y="558"/>
                    <a:pt x="44" y="560"/>
                    <a:pt x="53" y="560"/>
                  </a:cubicBezTo>
                  <a:cubicBezTo>
                    <a:pt x="119" y="560"/>
                    <a:pt x="329" y="426"/>
                    <a:pt x="604" y="426"/>
                  </a:cubicBezTo>
                  <a:cubicBezTo>
                    <a:pt x="654" y="426"/>
                    <a:pt x="706" y="430"/>
                    <a:pt x="759" y="440"/>
                  </a:cubicBezTo>
                  <a:cubicBezTo>
                    <a:pt x="1159" y="511"/>
                    <a:pt x="1360" y="870"/>
                    <a:pt x="1434" y="870"/>
                  </a:cubicBezTo>
                  <a:cubicBezTo>
                    <a:pt x="1439" y="870"/>
                    <a:pt x="1443" y="868"/>
                    <a:pt x="1447" y="865"/>
                  </a:cubicBezTo>
                  <a:lnTo>
                    <a:pt x="1447" y="878"/>
                  </a:lnTo>
                  <a:cubicBezTo>
                    <a:pt x="1522" y="815"/>
                    <a:pt x="1384" y="115"/>
                    <a:pt x="897" y="15"/>
                  </a:cubicBezTo>
                  <a:cubicBezTo>
                    <a:pt x="855" y="6"/>
                    <a:pt x="813" y="1"/>
                    <a:pt x="7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42"/>
            <p:cNvSpPr/>
            <p:nvPr/>
          </p:nvSpPr>
          <p:spPr>
            <a:xfrm>
              <a:off x="6029746" y="3842192"/>
              <a:ext cx="75416" cy="20699"/>
            </a:xfrm>
            <a:custGeom>
              <a:avLst/>
              <a:gdLst/>
              <a:ahLst/>
              <a:cxnLst/>
              <a:rect l="l" t="t" r="r" b="b"/>
              <a:pathLst>
                <a:path w="4875" h="1338" extrusionOk="0">
                  <a:moveTo>
                    <a:pt x="0" y="1"/>
                  </a:moveTo>
                  <a:cubicBezTo>
                    <a:pt x="1" y="1"/>
                    <a:pt x="879" y="1337"/>
                    <a:pt x="2440" y="1337"/>
                  </a:cubicBezTo>
                  <a:cubicBezTo>
                    <a:pt x="3098" y="1337"/>
                    <a:pt x="3876" y="1100"/>
                    <a:pt x="4762" y="426"/>
                  </a:cubicBezTo>
                  <a:cubicBezTo>
                    <a:pt x="4799" y="401"/>
                    <a:pt x="4837" y="376"/>
                    <a:pt x="4874" y="338"/>
                  </a:cubicBezTo>
                  <a:lnTo>
                    <a:pt x="213" y="26"/>
                  </a:lnTo>
                  <a:cubicBezTo>
                    <a:pt x="138" y="13"/>
                    <a:pt x="63" y="13"/>
                    <a:pt x="0" y="1"/>
                  </a:cubicBezTo>
                  <a:close/>
                </a:path>
              </a:pathLst>
            </a:custGeom>
            <a:solidFill>
              <a:srgbClr val="DF4F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42"/>
            <p:cNvSpPr/>
            <p:nvPr/>
          </p:nvSpPr>
          <p:spPr>
            <a:xfrm>
              <a:off x="6029746" y="3842192"/>
              <a:ext cx="75416" cy="10953"/>
            </a:xfrm>
            <a:custGeom>
              <a:avLst/>
              <a:gdLst/>
              <a:ahLst/>
              <a:cxnLst/>
              <a:rect l="l" t="t" r="r" b="b"/>
              <a:pathLst>
                <a:path w="4875" h="708" extrusionOk="0">
                  <a:moveTo>
                    <a:pt x="0" y="1"/>
                  </a:moveTo>
                  <a:cubicBezTo>
                    <a:pt x="1" y="1"/>
                    <a:pt x="750" y="708"/>
                    <a:pt x="2599" y="708"/>
                  </a:cubicBezTo>
                  <a:cubicBezTo>
                    <a:pt x="3197" y="708"/>
                    <a:pt x="3910" y="634"/>
                    <a:pt x="4749" y="438"/>
                  </a:cubicBezTo>
                  <a:cubicBezTo>
                    <a:pt x="4762" y="426"/>
                    <a:pt x="4762" y="426"/>
                    <a:pt x="4762" y="426"/>
                  </a:cubicBezTo>
                  <a:cubicBezTo>
                    <a:pt x="4799" y="401"/>
                    <a:pt x="4837" y="376"/>
                    <a:pt x="4874" y="338"/>
                  </a:cubicBezTo>
                  <a:lnTo>
                    <a:pt x="213" y="26"/>
                  </a:lnTo>
                  <a:cubicBezTo>
                    <a:pt x="138" y="13"/>
                    <a:pt x="63" y="13"/>
                    <a:pt x="0" y="1"/>
                  </a:cubicBezTo>
                  <a:close/>
                </a:path>
              </a:pathLst>
            </a:custGeom>
            <a:solidFill>
              <a:srgbClr val="FFF7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42"/>
            <p:cNvSpPr/>
            <p:nvPr/>
          </p:nvSpPr>
          <p:spPr>
            <a:xfrm>
              <a:off x="6133566" y="3841186"/>
              <a:ext cx="38397" cy="43316"/>
            </a:xfrm>
            <a:custGeom>
              <a:avLst/>
              <a:gdLst/>
              <a:ahLst/>
              <a:cxnLst/>
              <a:rect l="l" t="t" r="r" b="b"/>
              <a:pathLst>
                <a:path w="2482" h="2800" extrusionOk="0">
                  <a:moveTo>
                    <a:pt x="1376" y="0"/>
                  </a:moveTo>
                  <a:cubicBezTo>
                    <a:pt x="1159" y="0"/>
                    <a:pt x="944" y="172"/>
                    <a:pt x="763" y="378"/>
                  </a:cubicBezTo>
                  <a:cubicBezTo>
                    <a:pt x="463" y="716"/>
                    <a:pt x="263" y="1141"/>
                    <a:pt x="175" y="1578"/>
                  </a:cubicBezTo>
                  <a:lnTo>
                    <a:pt x="0" y="2465"/>
                  </a:lnTo>
                  <a:cubicBezTo>
                    <a:pt x="203" y="2694"/>
                    <a:pt x="478" y="2799"/>
                    <a:pt x="763" y="2799"/>
                  </a:cubicBezTo>
                  <a:cubicBezTo>
                    <a:pt x="1581" y="2799"/>
                    <a:pt x="2482" y="1933"/>
                    <a:pt x="2000" y="653"/>
                  </a:cubicBezTo>
                  <a:cubicBezTo>
                    <a:pt x="1812" y="172"/>
                    <a:pt x="1594" y="0"/>
                    <a:pt x="1376" y="0"/>
                  </a:cubicBezTo>
                  <a:close/>
                </a:path>
              </a:pathLst>
            </a:custGeom>
            <a:solidFill>
              <a:srgbClr val="FF99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42"/>
            <p:cNvSpPr/>
            <p:nvPr/>
          </p:nvSpPr>
          <p:spPr>
            <a:xfrm>
              <a:off x="6142461" y="3854630"/>
              <a:ext cx="17156" cy="15238"/>
            </a:xfrm>
            <a:custGeom>
              <a:avLst/>
              <a:gdLst/>
              <a:ahLst/>
              <a:cxnLst/>
              <a:rect l="l" t="t" r="r" b="b"/>
              <a:pathLst>
                <a:path w="1109" h="985" extrusionOk="0">
                  <a:moveTo>
                    <a:pt x="632" y="1"/>
                  </a:moveTo>
                  <a:cubicBezTo>
                    <a:pt x="550" y="1"/>
                    <a:pt x="466" y="16"/>
                    <a:pt x="387" y="47"/>
                  </a:cubicBezTo>
                  <a:cubicBezTo>
                    <a:pt x="175" y="122"/>
                    <a:pt x="25" y="334"/>
                    <a:pt x="13" y="559"/>
                  </a:cubicBezTo>
                  <a:cubicBezTo>
                    <a:pt x="0" y="697"/>
                    <a:pt x="25" y="822"/>
                    <a:pt x="88" y="947"/>
                  </a:cubicBezTo>
                  <a:cubicBezTo>
                    <a:pt x="104" y="971"/>
                    <a:pt x="135" y="984"/>
                    <a:pt x="166" y="984"/>
                  </a:cubicBezTo>
                  <a:cubicBezTo>
                    <a:pt x="183" y="984"/>
                    <a:pt x="199" y="980"/>
                    <a:pt x="213" y="971"/>
                  </a:cubicBezTo>
                  <a:cubicBezTo>
                    <a:pt x="250" y="934"/>
                    <a:pt x="262" y="884"/>
                    <a:pt x="238" y="847"/>
                  </a:cubicBezTo>
                  <a:cubicBezTo>
                    <a:pt x="138" y="684"/>
                    <a:pt x="175" y="459"/>
                    <a:pt x="300" y="322"/>
                  </a:cubicBezTo>
                  <a:cubicBezTo>
                    <a:pt x="300" y="322"/>
                    <a:pt x="312" y="334"/>
                    <a:pt x="325" y="334"/>
                  </a:cubicBezTo>
                  <a:cubicBezTo>
                    <a:pt x="350" y="347"/>
                    <a:pt x="362" y="347"/>
                    <a:pt x="387" y="359"/>
                  </a:cubicBezTo>
                  <a:lnTo>
                    <a:pt x="425" y="384"/>
                  </a:lnTo>
                  <a:lnTo>
                    <a:pt x="437" y="384"/>
                  </a:lnTo>
                  <a:lnTo>
                    <a:pt x="450" y="397"/>
                  </a:lnTo>
                  <a:cubicBezTo>
                    <a:pt x="462" y="409"/>
                    <a:pt x="487" y="434"/>
                    <a:pt x="500" y="447"/>
                  </a:cubicBezTo>
                  <a:lnTo>
                    <a:pt x="525" y="472"/>
                  </a:lnTo>
                  <a:cubicBezTo>
                    <a:pt x="521" y="468"/>
                    <a:pt x="521" y="466"/>
                    <a:pt x="522" y="466"/>
                  </a:cubicBezTo>
                  <a:lnTo>
                    <a:pt x="522" y="466"/>
                  </a:lnTo>
                  <a:cubicBezTo>
                    <a:pt x="525" y="466"/>
                    <a:pt x="537" y="475"/>
                    <a:pt x="537" y="484"/>
                  </a:cubicBezTo>
                  <a:cubicBezTo>
                    <a:pt x="537" y="484"/>
                    <a:pt x="537" y="484"/>
                    <a:pt x="550" y="497"/>
                  </a:cubicBezTo>
                  <a:cubicBezTo>
                    <a:pt x="562" y="509"/>
                    <a:pt x="575" y="534"/>
                    <a:pt x="587" y="559"/>
                  </a:cubicBezTo>
                  <a:cubicBezTo>
                    <a:pt x="587" y="559"/>
                    <a:pt x="587" y="559"/>
                    <a:pt x="600" y="572"/>
                  </a:cubicBezTo>
                  <a:lnTo>
                    <a:pt x="600" y="584"/>
                  </a:lnTo>
                  <a:cubicBezTo>
                    <a:pt x="612" y="597"/>
                    <a:pt x="612" y="597"/>
                    <a:pt x="612" y="609"/>
                  </a:cubicBezTo>
                  <a:cubicBezTo>
                    <a:pt x="625" y="634"/>
                    <a:pt x="625" y="659"/>
                    <a:pt x="637" y="684"/>
                  </a:cubicBezTo>
                  <a:cubicBezTo>
                    <a:pt x="637" y="684"/>
                    <a:pt x="637" y="684"/>
                    <a:pt x="637" y="697"/>
                  </a:cubicBezTo>
                  <a:lnTo>
                    <a:pt x="637" y="709"/>
                  </a:lnTo>
                  <a:cubicBezTo>
                    <a:pt x="650" y="722"/>
                    <a:pt x="650" y="734"/>
                    <a:pt x="650" y="747"/>
                  </a:cubicBezTo>
                  <a:cubicBezTo>
                    <a:pt x="650" y="780"/>
                    <a:pt x="680" y="823"/>
                    <a:pt x="722" y="823"/>
                  </a:cubicBezTo>
                  <a:cubicBezTo>
                    <a:pt x="727" y="823"/>
                    <a:pt x="732" y="823"/>
                    <a:pt x="737" y="822"/>
                  </a:cubicBezTo>
                  <a:cubicBezTo>
                    <a:pt x="787" y="822"/>
                    <a:pt x="825" y="784"/>
                    <a:pt x="825" y="734"/>
                  </a:cubicBezTo>
                  <a:cubicBezTo>
                    <a:pt x="800" y="509"/>
                    <a:pt x="662" y="297"/>
                    <a:pt x="462" y="209"/>
                  </a:cubicBezTo>
                  <a:cubicBezTo>
                    <a:pt x="516" y="187"/>
                    <a:pt x="574" y="176"/>
                    <a:pt x="633" y="176"/>
                  </a:cubicBezTo>
                  <a:cubicBezTo>
                    <a:pt x="738" y="176"/>
                    <a:pt x="844" y="212"/>
                    <a:pt x="925" y="284"/>
                  </a:cubicBezTo>
                  <a:cubicBezTo>
                    <a:pt x="944" y="300"/>
                    <a:pt x="964" y="307"/>
                    <a:pt x="983" y="307"/>
                  </a:cubicBezTo>
                  <a:cubicBezTo>
                    <a:pt x="1052" y="307"/>
                    <a:pt x="1109" y="218"/>
                    <a:pt x="1050" y="159"/>
                  </a:cubicBezTo>
                  <a:cubicBezTo>
                    <a:pt x="936" y="54"/>
                    <a:pt x="785" y="1"/>
                    <a:pt x="6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42"/>
            <p:cNvSpPr/>
            <p:nvPr/>
          </p:nvSpPr>
          <p:spPr>
            <a:xfrm>
              <a:off x="6015437" y="3816295"/>
              <a:ext cx="1562" cy="1562"/>
            </a:xfrm>
            <a:custGeom>
              <a:avLst/>
              <a:gdLst/>
              <a:ahLst/>
              <a:cxnLst/>
              <a:rect l="l" t="t" r="r" b="b"/>
              <a:pathLst>
                <a:path w="101" h="101" extrusionOk="0">
                  <a:moveTo>
                    <a:pt x="51" y="0"/>
                  </a:moveTo>
                  <a:cubicBezTo>
                    <a:pt x="26" y="0"/>
                    <a:pt x="1" y="25"/>
                    <a:pt x="1" y="50"/>
                  </a:cubicBezTo>
                  <a:cubicBezTo>
                    <a:pt x="1" y="75"/>
                    <a:pt x="26" y="100"/>
                    <a:pt x="51" y="100"/>
                  </a:cubicBezTo>
                  <a:cubicBezTo>
                    <a:pt x="76" y="100"/>
                    <a:pt x="101" y="88"/>
                    <a:pt x="101" y="63"/>
                  </a:cubicBezTo>
                  <a:cubicBezTo>
                    <a:pt x="101" y="25"/>
                    <a:pt x="76" y="0"/>
                    <a:pt x="51" y="0"/>
                  </a:cubicBezTo>
                  <a:close/>
                </a:path>
              </a:pathLst>
            </a:custGeom>
            <a:solidFill>
              <a:srgbClr val="DD54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42"/>
            <p:cNvSpPr/>
            <p:nvPr/>
          </p:nvSpPr>
          <p:spPr>
            <a:xfrm>
              <a:off x="6066085" y="3822282"/>
              <a:ext cx="1562" cy="1562"/>
            </a:xfrm>
            <a:custGeom>
              <a:avLst/>
              <a:gdLst/>
              <a:ahLst/>
              <a:cxnLst/>
              <a:rect l="l" t="t" r="r" b="b"/>
              <a:pathLst>
                <a:path w="101" h="101" extrusionOk="0">
                  <a:moveTo>
                    <a:pt x="51" y="1"/>
                  </a:moveTo>
                  <a:cubicBezTo>
                    <a:pt x="26" y="1"/>
                    <a:pt x="1" y="13"/>
                    <a:pt x="1" y="38"/>
                  </a:cubicBezTo>
                  <a:cubicBezTo>
                    <a:pt x="1" y="76"/>
                    <a:pt x="13" y="101"/>
                    <a:pt x="38" y="101"/>
                  </a:cubicBezTo>
                  <a:cubicBezTo>
                    <a:pt x="76" y="101"/>
                    <a:pt x="101" y="76"/>
                    <a:pt x="101" y="51"/>
                  </a:cubicBezTo>
                  <a:cubicBezTo>
                    <a:pt x="101" y="26"/>
                    <a:pt x="76" y="1"/>
                    <a:pt x="51" y="1"/>
                  </a:cubicBezTo>
                  <a:close/>
                </a:path>
              </a:pathLst>
            </a:custGeom>
            <a:solidFill>
              <a:srgbClr val="DD54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42"/>
            <p:cNvSpPr/>
            <p:nvPr/>
          </p:nvSpPr>
          <p:spPr>
            <a:xfrm>
              <a:off x="6042509" y="3828083"/>
              <a:ext cx="1562" cy="1562"/>
            </a:xfrm>
            <a:custGeom>
              <a:avLst/>
              <a:gdLst/>
              <a:ahLst/>
              <a:cxnLst/>
              <a:rect l="l" t="t" r="r" b="b"/>
              <a:pathLst>
                <a:path w="101" h="101" extrusionOk="0">
                  <a:moveTo>
                    <a:pt x="50" y="1"/>
                  </a:moveTo>
                  <a:cubicBezTo>
                    <a:pt x="25" y="1"/>
                    <a:pt x="0" y="26"/>
                    <a:pt x="0" y="51"/>
                  </a:cubicBezTo>
                  <a:cubicBezTo>
                    <a:pt x="0" y="76"/>
                    <a:pt x="13" y="101"/>
                    <a:pt x="50" y="101"/>
                  </a:cubicBezTo>
                  <a:cubicBezTo>
                    <a:pt x="75" y="101"/>
                    <a:pt x="100" y="76"/>
                    <a:pt x="100" y="51"/>
                  </a:cubicBezTo>
                  <a:cubicBezTo>
                    <a:pt x="100" y="26"/>
                    <a:pt x="75" y="1"/>
                    <a:pt x="50" y="1"/>
                  </a:cubicBezTo>
                  <a:close/>
                </a:path>
              </a:pathLst>
            </a:custGeom>
            <a:solidFill>
              <a:srgbClr val="DD54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42"/>
            <p:cNvSpPr/>
            <p:nvPr/>
          </p:nvSpPr>
          <p:spPr>
            <a:xfrm>
              <a:off x="6033614" y="3825191"/>
              <a:ext cx="1562" cy="1562"/>
            </a:xfrm>
            <a:custGeom>
              <a:avLst/>
              <a:gdLst/>
              <a:ahLst/>
              <a:cxnLst/>
              <a:rect l="l" t="t" r="r" b="b"/>
              <a:pathLst>
                <a:path w="101" h="101" extrusionOk="0">
                  <a:moveTo>
                    <a:pt x="50" y="0"/>
                  </a:moveTo>
                  <a:cubicBezTo>
                    <a:pt x="25" y="0"/>
                    <a:pt x="0" y="25"/>
                    <a:pt x="0" y="50"/>
                  </a:cubicBezTo>
                  <a:cubicBezTo>
                    <a:pt x="0" y="75"/>
                    <a:pt x="13" y="100"/>
                    <a:pt x="50" y="100"/>
                  </a:cubicBezTo>
                  <a:cubicBezTo>
                    <a:pt x="75" y="100"/>
                    <a:pt x="100" y="75"/>
                    <a:pt x="100" y="50"/>
                  </a:cubicBezTo>
                  <a:cubicBezTo>
                    <a:pt x="100" y="25"/>
                    <a:pt x="75" y="0"/>
                    <a:pt x="50" y="0"/>
                  </a:cubicBezTo>
                  <a:close/>
                </a:path>
              </a:pathLst>
            </a:custGeom>
            <a:solidFill>
              <a:srgbClr val="DD54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42"/>
            <p:cNvSpPr/>
            <p:nvPr/>
          </p:nvSpPr>
          <p:spPr>
            <a:xfrm>
              <a:off x="6041921" y="3821509"/>
              <a:ext cx="1562" cy="1562"/>
            </a:xfrm>
            <a:custGeom>
              <a:avLst/>
              <a:gdLst/>
              <a:ahLst/>
              <a:cxnLst/>
              <a:rect l="l" t="t" r="r" b="b"/>
              <a:pathLst>
                <a:path w="101" h="101" extrusionOk="0">
                  <a:moveTo>
                    <a:pt x="63" y="1"/>
                  </a:moveTo>
                  <a:cubicBezTo>
                    <a:pt x="26" y="1"/>
                    <a:pt x="1" y="26"/>
                    <a:pt x="1" y="51"/>
                  </a:cubicBezTo>
                  <a:cubicBezTo>
                    <a:pt x="1" y="76"/>
                    <a:pt x="26" y="101"/>
                    <a:pt x="51" y="101"/>
                  </a:cubicBezTo>
                  <a:cubicBezTo>
                    <a:pt x="76" y="101"/>
                    <a:pt x="101" y="76"/>
                    <a:pt x="101" y="51"/>
                  </a:cubicBezTo>
                  <a:cubicBezTo>
                    <a:pt x="101" y="26"/>
                    <a:pt x="88" y="1"/>
                    <a:pt x="63" y="1"/>
                  </a:cubicBezTo>
                  <a:close/>
                </a:path>
              </a:pathLst>
            </a:custGeom>
            <a:solidFill>
              <a:srgbClr val="DD54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42"/>
            <p:cNvSpPr/>
            <p:nvPr/>
          </p:nvSpPr>
          <p:spPr>
            <a:xfrm>
              <a:off x="6024920" y="3821122"/>
              <a:ext cx="1562" cy="1562"/>
            </a:xfrm>
            <a:custGeom>
              <a:avLst/>
              <a:gdLst/>
              <a:ahLst/>
              <a:cxnLst/>
              <a:rect l="l" t="t" r="r" b="b"/>
              <a:pathLst>
                <a:path w="101" h="101" extrusionOk="0">
                  <a:moveTo>
                    <a:pt x="50" y="1"/>
                  </a:moveTo>
                  <a:cubicBezTo>
                    <a:pt x="25" y="1"/>
                    <a:pt x="0" y="26"/>
                    <a:pt x="0" y="51"/>
                  </a:cubicBezTo>
                  <a:cubicBezTo>
                    <a:pt x="0" y="76"/>
                    <a:pt x="25" y="101"/>
                    <a:pt x="50" y="101"/>
                  </a:cubicBezTo>
                  <a:cubicBezTo>
                    <a:pt x="75" y="101"/>
                    <a:pt x="100" y="76"/>
                    <a:pt x="100" y="51"/>
                  </a:cubicBezTo>
                  <a:cubicBezTo>
                    <a:pt x="100" y="26"/>
                    <a:pt x="75" y="1"/>
                    <a:pt x="50" y="1"/>
                  </a:cubicBezTo>
                  <a:close/>
                </a:path>
              </a:pathLst>
            </a:custGeom>
            <a:solidFill>
              <a:srgbClr val="DD54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42"/>
            <p:cNvSpPr/>
            <p:nvPr/>
          </p:nvSpPr>
          <p:spPr>
            <a:xfrm>
              <a:off x="6075182" y="3828285"/>
              <a:ext cx="1562" cy="1562"/>
            </a:xfrm>
            <a:custGeom>
              <a:avLst/>
              <a:gdLst/>
              <a:ahLst/>
              <a:cxnLst/>
              <a:rect l="l" t="t" r="r" b="b"/>
              <a:pathLst>
                <a:path w="101" h="101" extrusionOk="0">
                  <a:moveTo>
                    <a:pt x="50" y="0"/>
                  </a:moveTo>
                  <a:cubicBezTo>
                    <a:pt x="25" y="0"/>
                    <a:pt x="0" y="25"/>
                    <a:pt x="0" y="50"/>
                  </a:cubicBezTo>
                  <a:cubicBezTo>
                    <a:pt x="0" y="75"/>
                    <a:pt x="13" y="100"/>
                    <a:pt x="50" y="100"/>
                  </a:cubicBezTo>
                  <a:cubicBezTo>
                    <a:pt x="75" y="100"/>
                    <a:pt x="100" y="88"/>
                    <a:pt x="100" y="50"/>
                  </a:cubicBezTo>
                  <a:cubicBezTo>
                    <a:pt x="100" y="25"/>
                    <a:pt x="75" y="0"/>
                    <a:pt x="50" y="0"/>
                  </a:cubicBezTo>
                  <a:close/>
                </a:path>
              </a:pathLst>
            </a:custGeom>
            <a:solidFill>
              <a:srgbClr val="DD54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42"/>
            <p:cNvSpPr/>
            <p:nvPr/>
          </p:nvSpPr>
          <p:spPr>
            <a:xfrm>
              <a:off x="6112294" y="3834859"/>
              <a:ext cx="1562" cy="1562"/>
            </a:xfrm>
            <a:custGeom>
              <a:avLst/>
              <a:gdLst/>
              <a:ahLst/>
              <a:cxnLst/>
              <a:rect l="l" t="t" r="r" b="b"/>
              <a:pathLst>
                <a:path w="101" h="101" extrusionOk="0">
                  <a:moveTo>
                    <a:pt x="51" y="0"/>
                  </a:moveTo>
                  <a:cubicBezTo>
                    <a:pt x="26" y="0"/>
                    <a:pt x="1" y="25"/>
                    <a:pt x="1" y="50"/>
                  </a:cubicBezTo>
                  <a:cubicBezTo>
                    <a:pt x="1" y="75"/>
                    <a:pt x="26" y="100"/>
                    <a:pt x="51" y="100"/>
                  </a:cubicBezTo>
                  <a:cubicBezTo>
                    <a:pt x="76" y="100"/>
                    <a:pt x="101" y="88"/>
                    <a:pt x="101" y="63"/>
                  </a:cubicBezTo>
                  <a:cubicBezTo>
                    <a:pt x="101" y="25"/>
                    <a:pt x="76" y="0"/>
                    <a:pt x="51" y="0"/>
                  </a:cubicBezTo>
                  <a:close/>
                </a:path>
              </a:pathLst>
            </a:custGeom>
            <a:solidFill>
              <a:srgbClr val="DD54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42"/>
            <p:cNvSpPr/>
            <p:nvPr/>
          </p:nvSpPr>
          <p:spPr>
            <a:xfrm>
              <a:off x="6109401" y="3826351"/>
              <a:ext cx="1562" cy="1562"/>
            </a:xfrm>
            <a:custGeom>
              <a:avLst/>
              <a:gdLst/>
              <a:ahLst/>
              <a:cxnLst/>
              <a:rect l="l" t="t" r="r" b="b"/>
              <a:pathLst>
                <a:path w="101" h="101" extrusionOk="0">
                  <a:moveTo>
                    <a:pt x="50" y="0"/>
                  </a:moveTo>
                  <a:cubicBezTo>
                    <a:pt x="25" y="0"/>
                    <a:pt x="0" y="25"/>
                    <a:pt x="0" y="50"/>
                  </a:cubicBezTo>
                  <a:cubicBezTo>
                    <a:pt x="0" y="75"/>
                    <a:pt x="13" y="100"/>
                    <a:pt x="38" y="100"/>
                  </a:cubicBezTo>
                  <a:cubicBezTo>
                    <a:pt x="75" y="100"/>
                    <a:pt x="100" y="75"/>
                    <a:pt x="100" y="50"/>
                  </a:cubicBezTo>
                  <a:cubicBezTo>
                    <a:pt x="100" y="25"/>
                    <a:pt x="75" y="0"/>
                    <a:pt x="50" y="0"/>
                  </a:cubicBezTo>
                  <a:close/>
                </a:path>
              </a:pathLst>
            </a:custGeom>
            <a:solidFill>
              <a:srgbClr val="DD54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42"/>
            <p:cNvSpPr/>
            <p:nvPr/>
          </p:nvSpPr>
          <p:spPr>
            <a:xfrm>
              <a:off x="6074408" y="3821122"/>
              <a:ext cx="1562" cy="1562"/>
            </a:xfrm>
            <a:custGeom>
              <a:avLst/>
              <a:gdLst/>
              <a:ahLst/>
              <a:cxnLst/>
              <a:rect l="l" t="t" r="r" b="b"/>
              <a:pathLst>
                <a:path w="101" h="101" extrusionOk="0">
                  <a:moveTo>
                    <a:pt x="50" y="1"/>
                  </a:moveTo>
                  <a:cubicBezTo>
                    <a:pt x="25" y="1"/>
                    <a:pt x="0" y="26"/>
                    <a:pt x="0" y="51"/>
                  </a:cubicBezTo>
                  <a:cubicBezTo>
                    <a:pt x="0" y="76"/>
                    <a:pt x="25" y="101"/>
                    <a:pt x="50" y="101"/>
                  </a:cubicBezTo>
                  <a:cubicBezTo>
                    <a:pt x="75" y="101"/>
                    <a:pt x="100" y="76"/>
                    <a:pt x="100" y="51"/>
                  </a:cubicBezTo>
                  <a:cubicBezTo>
                    <a:pt x="100" y="26"/>
                    <a:pt x="75" y="1"/>
                    <a:pt x="50" y="1"/>
                  </a:cubicBezTo>
                  <a:close/>
                </a:path>
              </a:pathLst>
            </a:custGeom>
            <a:solidFill>
              <a:srgbClr val="DD54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42"/>
            <p:cNvSpPr/>
            <p:nvPr/>
          </p:nvSpPr>
          <p:spPr>
            <a:xfrm>
              <a:off x="6101666" y="3835045"/>
              <a:ext cx="1562" cy="1562"/>
            </a:xfrm>
            <a:custGeom>
              <a:avLst/>
              <a:gdLst/>
              <a:ahLst/>
              <a:cxnLst/>
              <a:rect l="l" t="t" r="r" b="b"/>
              <a:pathLst>
                <a:path w="101" h="101" extrusionOk="0">
                  <a:moveTo>
                    <a:pt x="50" y="1"/>
                  </a:moveTo>
                  <a:cubicBezTo>
                    <a:pt x="25" y="1"/>
                    <a:pt x="0" y="26"/>
                    <a:pt x="0" y="51"/>
                  </a:cubicBezTo>
                  <a:cubicBezTo>
                    <a:pt x="0" y="76"/>
                    <a:pt x="13" y="101"/>
                    <a:pt x="50" y="101"/>
                  </a:cubicBezTo>
                  <a:cubicBezTo>
                    <a:pt x="75" y="101"/>
                    <a:pt x="100" y="76"/>
                    <a:pt x="100" y="51"/>
                  </a:cubicBezTo>
                  <a:cubicBezTo>
                    <a:pt x="100" y="26"/>
                    <a:pt x="75" y="1"/>
                    <a:pt x="50" y="1"/>
                  </a:cubicBezTo>
                  <a:close/>
                </a:path>
              </a:pathLst>
            </a:custGeom>
            <a:solidFill>
              <a:srgbClr val="DD54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42"/>
            <p:cNvSpPr/>
            <p:nvPr/>
          </p:nvSpPr>
          <p:spPr>
            <a:xfrm>
              <a:off x="6084077" y="3831317"/>
              <a:ext cx="1562" cy="1470"/>
            </a:xfrm>
            <a:custGeom>
              <a:avLst/>
              <a:gdLst/>
              <a:ahLst/>
              <a:cxnLst/>
              <a:rect l="l" t="t" r="r" b="b"/>
              <a:pathLst>
                <a:path w="101" h="95" extrusionOk="0">
                  <a:moveTo>
                    <a:pt x="36" y="1"/>
                  </a:moveTo>
                  <a:cubicBezTo>
                    <a:pt x="17" y="1"/>
                    <a:pt x="0" y="21"/>
                    <a:pt x="0" y="42"/>
                  </a:cubicBezTo>
                  <a:cubicBezTo>
                    <a:pt x="0" y="67"/>
                    <a:pt x="25" y="92"/>
                    <a:pt x="50" y="92"/>
                  </a:cubicBezTo>
                  <a:cubicBezTo>
                    <a:pt x="55" y="94"/>
                    <a:pt x="59" y="95"/>
                    <a:pt x="64" y="95"/>
                  </a:cubicBezTo>
                  <a:cubicBezTo>
                    <a:pt x="83" y="95"/>
                    <a:pt x="100" y="75"/>
                    <a:pt x="100" y="54"/>
                  </a:cubicBezTo>
                  <a:cubicBezTo>
                    <a:pt x="100" y="29"/>
                    <a:pt x="75" y="4"/>
                    <a:pt x="50" y="4"/>
                  </a:cubicBezTo>
                  <a:cubicBezTo>
                    <a:pt x="45" y="2"/>
                    <a:pt x="41" y="1"/>
                    <a:pt x="36" y="1"/>
                  </a:cubicBezTo>
                  <a:close/>
                </a:path>
              </a:pathLst>
            </a:custGeom>
            <a:solidFill>
              <a:srgbClr val="DD54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42"/>
            <p:cNvSpPr/>
            <p:nvPr/>
          </p:nvSpPr>
          <p:spPr>
            <a:xfrm>
              <a:off x="6049471" y="3817254"/>
              <a:ext cx="1748" cy="1562"/>
            </a:xfrm>
            <a:custGeom>
              <a:avLst/>
              <a:gdLst/>
              <a:ahLst/>
              <a:cxnLst/>
              <a:rect l="l" t="t" r="r" b="b"/>
              <a:pathLst>
                <a:path w="113" h="101" extrusionOk="0">
                  <a:moveTo>
                    <a:pt x="63" y="1"/>
                  </a:moveTo>
                  <a:cubicBezTo>
                    <a:pt x="38" y="1"/>
                    <a:pt x="13" y="13"/>
                    <a:pt x="13" y="38"/>
                  </a:cubicBezTo>
                  <a:cubicBezTo>
                    <a:pt x="0" y="76"/>
                    <a:pt x="25" y="88"/>
                    <a:pt x="50" y="101"/>
                  </a:cubicBezTo>
                  <a:cubicBezTo>
                    <a:pt x="75" y="101"/>
                    <a:pt x="100" y="76"/>
                    <a:pt x="100" y="51"/>
                  </a:cubicBezTo>
                  <a:cubicBezTo>
                    <a:pt x="113" y="26"/>
                    <a:pt x="88" y="1"/>
                    <a:pt x="63" y="1"/>
                  </a:cubicBezTo>
                  <a:close/>
                </a:path>
              </a:pathLst>
            </a:custGeom>
            <a:solidFill>
              <a:srgbClr val="DD54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42"/>
            <p:cNvSpPr/>
            <p:nvPr/>
          </p:nvSpPr>
          <p:spPr>
            <a:xfrm>
              <a:off x="6010223" y="3750764"/>
              <a:ext cx="67867" cy="26686"/>
            </a:xfrm>
            <a:custGeom>
              <a:avLst/>
              <a:gdLst/>
              <a:ahLst/>
              <a:cxnLst/>
              <a:rect l="l" t="t" r="r" b="b"/>
              <a:pathLst>
                <a:path w="4387" h="1725" extrusionOk="0">
                  <a:moveTo>
                    <a:pt x="3599" y="0"/>
                  </a:moveTo>
                  <a:cubicBezTo>
                    <a:pt x="3412" y="175"/>
                    <a:pt x="3199" y="300"/>
                    <a:pt x="2962" y="400"/>
                  </a:cubicBezTo>
                  <a:cubicBezTo>
                    <a:pt x="2693" y="496"/>
                    <a:pt x="2404" y="546"/>
                    <a:pt x="2115" y="546"/>
                  </a:cubicBezTo>
                  <a:cubicBezTo>
                    <a:pt x="1801" y="546"/>
                    <a:pt x="1487" y="486"/>
                    <a:pt x="1200" y="362"/>
                  </a:cubicBezTo>
                  <a:cubicBezTo>
                    <a:pt x="1100" y="312"/>
                    <a:pt x="988" y="250"/>
                    <a:pt x="900" y="187"/>
                  </a:cubicBezTo>
                  <a:cubicBezTo>
                    <a:pt x="525" y="525"/>
                    <a:pt x="225" y="912"/>
                    <a:pt x="0" y="1350"/>
                  </a:cubicBezTo>
                  <a:cubicBezTo>
                    <a:pt x="313" y="1500"/>
                    <a:pt x="663" y="1600"/>
                    <a:pt x="1013" y="1650"/>
                  </a:cubicBezTo>
                  <a:cubicBezTo>
                    <a:pt x="1125" y="1675"/>
                    <a:pt x="1250" y="1687"/>
                    <a:pt x="1362" y="1687"/>
                  </a:cubicBezTo>
                  <a:cubicBezTo>
                    <a:pt x="1420" y="1690"/>
                    <a:pt x="1477" y="1691"/>
                    <a:pt x="1534" y="1691"/>
                  </a:cubicBezTo>
                  <a:cubicBezTo>
                    <a:pt x="2051" y="1691"/>
                    <a:pt x="2564" y="1588"/>
                    <a:pt x="3037" y="1375"/>
                  </a:cubicBezTo>
                  <a:cubicBezTo>
                    <a:pt x="3149" y="1475"/>
                    <a:pt x="3274" y="1562"/>
                    <a:pt x="3399" y="1650"/>
                  </a:cubicBezTo>
                  <a:cubicBezTo>
                    <a:pt x="3437" y="1675"/>
                    <a:pt x="3474" y="1700"/>
                    <a:pt x="3512" y="1725"/>
                  </a:cubicBezTo>
                  <a:cubicBezTo>
                    <a:pt x="3824" y="1425"/>
                    <a:pt x="4112" y="1100"/>
                    <a:pt x="4387" y="750"/>
                  </a:cubicBezTo>
                  <a:cubicBezTo>
                    <a:pt x="4262" y="687"/>
                    <a:pt x="4137" y="612"/>
                    <a:pt x="4037" y="525"/>
                  </a:cubicBezTo>
                  <a:cubicBezTo>
                    <a:pt x="3849" y="375"/>
                    <a:pt x="3699" y="200"/>
                    <a:pt x="3599" y="0"/>
                  </a:cubicBezTo>
                  <a:close/>
                </a:path>
              </a:pathLst>
            </a:custGeom>
            <a:solidFill>
              <a:srgbClr val="E690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42"/>
            <p:cNvSpPr/>
            <p:nvPr/>
          </p:nvSpPr>
          <p:spPr>
            <a:xfrm>
              <a:off x="6080209" y="3756937"/>
              <a:ext cx="93392" cy="51639"/>
            </a:xfrm>
            <a:custGeom>
              <a:avLst/>
              <a:gdLst/>
              <a:ahLst/>
              <a:cxnLst/>
              <a:rect l="l" t="t" r="r" b="b"/>
              <a:pathLst>
                <a:path w="6037" h="3338" extrusionOk="0">
                  <a:moveTo>
                    <a:pt x="2125" y="1"/>
                  </a:moveTo>
                  <a:cubicBezTo>
                    <a:pt x="2050" y="76"/>
                    <a:pt x="1975" y="138"/>
                    <a:pt x="1900" y="188"/>
                  </a:cubicBezTo>
                  <a:cubicBezTo>
                    <a:pt x="1574" y="430"/>
                    <a:pt x="1142" y="566"/>
                    <a:pt x="716" y="566"/>
                  </a:cubicBezTo>
                  <a:cubicBezTo>
                    <a:pt x="635" y="566"/>
                    <a:pt x="555" y="561"/>
                    <a:pt x="475" y="551"/>
                  </a:cubicBezTo>
                  <a:cubicBezTo>
                    <a:pt x="313" y="526"/>
                    <a:pt x="150" y="476"/>
                    <a:pt x="0" y="413"/>
                  </a:cubicBezTo>
                  <a:lnTo>
                    <a:pt x="0" y="413"/>
                  </a:lnTo>
                  <a:cubicBezTo>
                    <a:pt x="100" y="876"/>
                    <a:pt x="238" y="1338"/>
                    <a:pt x="413" y="1775"/>
                  </a:cubicBezTo>
                  <a:cubicBezTo>
                    <a:pt x="504" y="1783"/>
                    <a:pt x="597" y="1787"/>
                    <a:pt x="689" y="1787"/>
                  </a:cubicBezTo>
                  <a:cubicBezTo>
                    <a:pt x="1201" y="1787"/>
                    <a:pt x="1716" y="1669"/>
                    <a:pt x="2150" y="1426"/>
                  </a:cubicBezTo>
                  <a:cubicBezTo>
                    <a:pt x="2262" y="1925"/>
                    <a:pt x="2799" y="2325"/>
                    <a:pt x="3337" y="2488"/>
                  </a:cubicBezTo>
                  <a:cubicBezTo>
                    <a:pt x="3494" y="2532"/>
                    <a:pt x="3659" y="2553"/>
                    <a:pt x="3825" y="2553"/>
                  </a:cubicBezTo>
                  <a:cubicBezTo>
                    <a:pt x="4228" y="2553"/>
                    <a:pt x="4635" y="2427"/>
                    <a:pt x="4936" y="2188"/>
                  </a:cubicBezTo>
                  <a:cubicBezTo>
                    <a:pt x="5161" y="2538"/>
                    <a:pt x="5436" y="2838"/>
                    <a:pt x="5736" y="3113"/>
                  </a:cubicBezTo>
                  <a:cubicBezTo>
                    <a:pt x="5836" y="3188"/>
                    <a:pt x="5936" y="3263"/>
                    <a:pt x="6036" y="3338"/>
                  </a:cubicBezTo>
                  <a:cubicBezTo>
                    <a:pt x="6036" y="3313"/>
                    <a:pt x="6036" y="3275"/>
                    <a:pt x="6024" y="3250"/>
                  </a:cubicBezTo>
                  <a:cubicBezTo>
                    <a:pt x="5936" y="2363"/>
                    <a:pt x="5599" y="1513"/>
                    <a:pt x="5074" y="788"/>
                  </a:cubicBezTo>
                  <a:cubicBezTo>
                    <a:pt x="4786" y="926"/>
                    <a:pt x="4461" y="1001"/>
                    <a:pt x="4149" y="1026"/>
                  </a:cubicBezTo>
                  <a:cubicBezTo>
                    <a:pt x="3999" y="1026"/>
                    <a:pt x="3862" y="1026"/>
                    <a:pt x="3724" y="1001"/>
                  </a:cubicBezTo>
                  <a:cubicBezTo>
                    <a:pt x="3162" y="926"/>
                    <a:pt x="2649" y="651"/>
                    <a:pt x="2312" y="263"/>
                  </a:cubicBezTo>
                  <a:cubicBezTo>
                    <a:pt x="2237" y="188"/>
                    <a:pt x="2175" y="101"/>
                    <a:pt x="2125" y="1"/>
                  </a:cubicBezTo>
                  <a:close/>
                </a:path>
              </a:pathLst>
            </a:custGeom>
            <a:solidFill>
              <a:srgbClr val="E690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42"/>
            <p:cNvSpPr/>
            <p:nvPr/>
          </p:nvSpPr>
          <p:spPr>
            <a:xfrm>
              <a:off x="6024920" y="3987765"/>
              <a:ext cx="128958" cy="105614"/>
            </a:xfrm>
            <a:custGeom>
              <a:avLst/>
              <a:gdLst/>
              <a:ahLst/>
              <a:cxnLst/>
              <a:rect l="l" t="t" r="r" b="b"/>
              <a:pathLst>
                <a:path w="8336" h="6827" extrusionOk="0">
                  <a:moveTo>
                    <a:pt x="6548" y="1"/>
                  </a:moveTo>
                  <a:cubicBezTo>
                    <a:pt x="4836" y="113"/>
                    <a:pt x="3124" y="213"/>
                    <a:pt x="1400" y="326"/>
                  </a:cubicBezTo>
                  <a:cubicBezTo>
                    <a:pt x="1375" y="651"/>
                    <a:pt x="1237" y="1101"/>
                    <a:pt x="1137" y="1513"/>
                  </a:cubicBezTo>
                  <a:cubicBezTo>
                    <a:pt x="1100" y="1663"/>
                    <a:pt x="1075" y="1813"/>
                    <a:pt x="1050" y="1938"/>
                  </a:cubicBezTo>
                  <a:cubicBezTo>
                    <a:pt x="1050" y="1950"/>
                    <a:pt x="1037" y="1963"/>
                    <a:pt x="1037" y="1988"/>
                  </a:cubicBezTo>
                  <a:cubicBezTo>
                    <a:pt x="900" y="2863"/>
                    <a:pt x="737" y="3687"/>
                    <a:pt x="537" y="4475"/>
                  </a:cubicBezTo>
                  <a:cubicBezTo>
                    <a:pt x="475" y="4737"/>
                    <a:pt x="412" y="4987"/>
                    <a:pt x="350" y="5237"/>
                  </a:cubicBezTo>
                  <a:cubicBezTo>
                    <a:pt x="237" y="5662"/>
                    <a:pt x="113" y="6062"/>
                    <a:pt x="0" y="6437"/>
                  </a:cubicBezTo>
                  <a:cubicBezTo>
                    <a:pt x="1150" y="6649"/>
                    <a:pt x="2537" y="6812"/>
                    <a:pt x="4111" y="6824"/>
                  </a:cubicBezTo>
                  <a:cubicBezTo>
                    <a:pt x="4230" y="6826"/>
                    <a:pt x="4347" y="6827"/>
                    <a:pt x="4463" y="6827"/>
                  </a:cubicBezTo>
                  <a:cubicBezTo>
                    <a:pt x="5933" y="6827"/>
                    <a:pt x="7247" y="6685"/>
                    <a:pt x="8335" y="6499"/>
                  </a:cubicBezTo>
                  <a:cubicBezTo>
                    <a:pt x="8123" y="5599"/>
                    <a:pt x="7923" y="4800"/>
                    <a:pt x="7736" y="4100"/>
                  </a:cubicBezTo>
                  <a:cubicBezTo>
                    <a:pt x="7673" y="3837"/>
                    <a:pt x="7611" y="3588"/>
                    <a:pt x="7548" y="3363"/>
                  </a:cubicBezTo>
                  <a:cubicBezTo>
                    <a:pt x="7348" y="2600"/>
                    <a:pt x="7198" y="2050"/>
                    <a:pt x="7111" y="1751"/>
                  </a:cubicBezTo>
                  <a:cubicBezTo>
                    <a:pt x="7011" y="1451"/>
                    <a:pt x="6923" y="1151"/>
                    <a:pt x="6848" y="938"/>
                  </a:cubicBezTo>
                  <a:cubicBezTo>
                    <a:pt x="6786" y="738"/>
                    <a:pt x="6748" y="601"/>
                    <a:pt x="6736" y="563"/>
                  </a:cubicBezTo>
                  <a:cubicBezTo>
                    <a:pt x="6661" y="326"/>
                    <a:pt x="6586" y="138"/>
                    <a:pt x="65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42"/>
            <p:cNvSpPr/>
            <p:nvPr/>
          </p:nvSpPr>
          <p:spPr>
            <a:xfrm>
              <a:off x="6053137" y="4032427"/>
              <a:ext cx="6776" cy="58786"/>
            </a:xfrm>
            <a:custGeom>
              <a:avLst/>
              <a:gdLst/>
              <a:ahLst/>
              <a:cxnLst/>
              <a:rect l="l" t="t" r="r" b="b"/>
              <a:pathLst>
                <a:path w="438" h="3800" extrusionOk="0">
                  <a:moveTo>
                    <a:pt x="313" y="1"/>
                  </a:moveTo>
                  <a:lnTo>
                    <a:pt x="1" y="3787"/>
                  </a:lnTo>
                  <a:lnTo>
                    <a:pt x="126" y="3800"/>
                  </a:lnTo>
                  <a:lnTo>
                    <a:pt x="438" y="13"/>
                  </a:lnTo>
                  <a:lnTo>
                    <a:pt x="31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42"/>
            <p:cNvSpPr/>
            <p:nvPr/>
          </p:nvSpPr>
          <p:spPr>
            <a:xfrm>
              <a:off x="6090636" y="4033788"/>
              <a:ext cx="4471" cy="58786"/>
            </a:xfrm>
            <a:custGeom>
              <a:avLst/>
              <a:gdLst/>
              <a:ahLst/>
              <a:cxnLst/>
              <a:rect l="l" t="t" r="r" b="b"/>
              <a:pathLst>
                <a:path w="289" h="3800" extrusionOk="0">
                  <a:moveTo>
                    <a:pt x="126" y="0"/>
                  </a:moveTo>
                  <a:lnTo>
                    <a:pt x="1" y="13"/>
                  </a:lnTo>
                  <a:lnTo>
                    <a:pt x="163" y="3799"/>
                  </a:lnTo>
                  <a:lnTo>
                    <a:pt x="288" y="3799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42"/>
            <p:cNvSpPr/>
            <p:nvPr/>
          </p:nvSpPr>
          <p:spPr>
            <a:xfrm>
              <a:off x="6118281" y="4033788"/>
              <a:ext cx="11432" cy="58399"/>
            </a:xfrm>
            <a:custGeom>
              <a:avLst/>
              <a:gdLst/>
              <a:ahLst/>
              <a:cxnLst/>
              <a:rect l="l" t="t" r="r" b="b"/>
              <a:pathLst>
                <a:path w="739" h="3775" extrusionOk="0">
                  <a:moveTo>
                    <a:pt x="126" y="0"/>
                  </a:moveTo>
                  <a:lnTo>
                    <a:pt x="1" y="25"/>
                  </a:lnTo>
                  <a:lnTo>
                    <a:pt x="613" y="3774"/>
                  </a:lnTo>
                  <a:lnTo>
                    <a:pt x="738" y="3749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42"/>
            <p:cNvSpPr/>
            <p:nvPr/>
          </p:nvSpPr>
          <p:spPr>
            <a:xfrm>
              <a:off x="6045789" y="3915582"/>
              <a:ext cx="82177" cy="95249"/>
            </a:xfrm>
            <a:custGeom>
              <a:avLst/>
              <a:gdLst/>
              <a:ahLst/>
              <a:cxnLst/>
              <a:rect l="l" t="t" r="r" b="b"/>
              <a:pathLst>
                <a:path w="5312" h="6157" extrusionOk="0">
                  <a:moveTo>
                    <a:pt x="3885" y="1"/>
                  </a:moveTo>
                  <a:cubicBezTo>
                    <a:pt x="3486" y="1"/>
                    <a:pt x="3073" y="331"/>
                    <a:pt x="2500" y="443"/>
                  </a:cubicBezTo>
                  <a:cubicBezTo>
                    <a:pt x="2363" y="472"/>
                    <a:pt x="2203" y="493"/>
                    <a:pt x="2021" y="493"/>
                  </a:cubicBezTo>
                  <a:cubicBezTo>
                    <a:pt x="1659" y="493"/>
                    <a:pt x="1209" y="410"/>
                    <a:pt x="676" y="143"/>
                  </a:cubicBezTo>
                  <a:cubicBezTo>
                    <a:pt x="613" y="955"/>
                    <a:pt x="576" y="1805"/>
                    <a:pt x="488" y="2605"/>
                  </a:cubicBezTo>
                  <a:cubicBezTo>
                    <a:pt x="401" y="3455"/>
                    <a:pt x="188" y="4317"/>
                    <a:pt x="38" y="5117"/>
                  </a:cubicBezTo>
                  <a:cubicBezTo>
                    <a:pt x="1" y="5279"/>
                    <a:pt x="13" y="5417"/>
                    <a:pt x="88" y="5567"/>
                  </a:cubicBezTo>
                  <a:cubicBezTo>
                    <a:pt x="150" y="5712"/>
                    <a:pt x="940" y="6156"/>
                    <a:pt x="2110" y="6156"/>
                  </a:cubicBezTo>
                  <a:cubicBezTo>
                    <a:pt x="2354" y="6156"/>
                    <a:pt x="2614" y="6137"/>
                    <a:pt x="2887" y="6092"/>
                  </a:cubicBezTo>
                  <a:cubicBezTo>
                    <a:pt x="3925" y="5917"/>
                    <a:pt x="4737" y="5429"/>
                    <a:pt x="5312" y="4979"/>
                  </a:cubicBezTo>
                  <a:cubicBezTo>
                    <a:pt x="5074" y="4330"/>
                    <a:pt x="4849" y="3567"/>
                    <a:pt x="4674" y="2705"/>
                  </a:cubicBezTo>
                  <a:cubicBezTo>
                    <a:pt x="4512" y="1918"/>
                    <a:pt x="4425" y="1205"/>
                    <a:pt x="4375" y="568"/>
                  </a:cubicBezTo>
                  <a:cubicBezTo>
                    <a:pt x="4300" y="393"/>
                    <a:pt x="4400" y="156"/>
                    <a:pt x="4150" y="56"/>
                  </a:cubicBezTo>
                  <a:cubicBezTo>
                    <a:pt x="4061" y="17"/>
                    <a:pt x="3973" y="1"/>
                    <a:pt x="388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42"/>
            <p:cNvSpPr/>
            <p:nvPr/>
          </p:nvSpPr>
          <p:spPr>
            <a:xfrm>
              <a:off x="6059325" y="3915659"/>
              <a:ext cx="46410" cy="17868"/>
            </a:xfrm>
            <a:custGeom>
              <a:avLst/>
              <a:gdLst/>
              <a:ahLst/>
              <a:cxnLst/>
              <a:rect l="l" t="t" r="r" b="b"/>
              <a:pathLst>
                <a:path w="3000" h="1155" extrusionOk="0">
                  <a:moveTo>
                    <a:pt x="3000" y="1"/>
                  </a:moveTo>
                  <a:lnTo>
                    <a:pt x="3000" y="1"/>
                  </a:lnTo>
                  <a:cubicBezTo>
                    <a:pt x="2212" y="76"/>
                    <a:pt x="1413" y="126"/>
                    <a:pt x="600" y="176"/>
                  </a:cubicBezTo>
                  <a:cubicBezTo>
                    <a:pt x="400" y="188"/>
                    <a:pt x="200" y="201"/>
                    <a:pt x="0" y="213"/>
                  </a:cubicBezTo>
                  <a:cubicBezTo>
                    <a:pt x="83" y="756"/>
                    <a:pt x="690" y="1155"/>
                    <a:pt x="1432" y="1155"/>
                  </a:cubicBezTo>
                  <a:cubicBezTo>
                    <a:pt x="1475" y="1155"/>
                    <a:pt x="1519" y="1153"/>
                    <a:pt x="1563" y="1150"/>
                  </a:cubicBezTo>
                  <a:cubicBezTo>
                    <a:pt x="2375" y="1100"/>
                    <a:pt x="3000" y="588"/>
                    <a:pt x="3000" y="1"/>
                  </a:cubicBezTo>
                  <a:close/>
                </a:path>
              </a:pathLst>
            </a:custGeom>
            <a:solidFill>
              <a:srgbClr val="FF99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42"/>
            <p:cNvSpPr/>
            <p:nvPr/>
          </p:nvSpPr>
          <p:spPr>
            <a:xfrm>
              <a:off x="6102827" y="4163690"/>
              <a:ext cx="50618" cy="22679"/>
            </a:xfrm>
            <a:custGeom>
              <a:avLst/>
              <a:gdLst/>
              <a:ahLst/>
              <a:cxnLst/>
              <a:rect l="l" t="t" r="r" b="b"/>
              <a:pathLst>
                <a:path w="3272" h="1466" extrusionOk="0">
                  <a:moveTo>
                    <a:pt x="1162" y="1"/>
                  </a:moveTo>
                  <a:lnTo>
                    <a:pt x="25" y="88"/>
                  </a:lnTo>
                  <a:lnTo>
                    <a:pt x="0" y="1201"/>
                  </a:lnTo>
                  <a:cubicBezTo>
                    <a:pt x="0" y="1201"/>
                    <a:pt x="700" y="1351"/>
                    <a:pt x="2025" y="1451"/>
                  </a:cubicBezTo>
                  <a:cubicBezTo>
                    <a:pt x="2182" y="1461"/>
                    <a:pt x="2315" y="1466"/>
                    <a:pt x="2429" y="1466"/>
                  </a:cubicBezTo>
                  <a:cubicBezTo>
                    <a:pt x="3271" y="1466"/>
                    <a:pt x="2999" y="1213"/>
                    <a:pt x="2999" y="1213"/>
                  </a:cubicBezTo>
                  <a:lnTo>
                    <a:pt x="1162" y="13"/>
                  </a:lnTo>
                  <a:lnTo>
                    <a:pt x="1162" y="1"/>
                  </a:lnTo>
                  <a:close/>
                </a:path>
              </a:pathLst>
            </a:custGeom>
            <a:solidFill>
              <a:srgbClr val="FF99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42"/>
            <p:cNvSpPr/>
            <p:nvPr/>
          </p:nvSpPr>
          <p:spPr>
            <a:xfrm>
              <a:off x="6101465" y="4163303"/>
              <a:ext cx="71487" cy="38319"/>
            </a:xfrm>
            <a:custGeom>
              <a:avLst/>
              <a:gdLst/>
              <a:ahLst/>
              <a:cxnLst/>
              <a:rect l="l" t="t" r="r" b="b"/>
              <a:pathLst>
                <a:path w="4621" h="2477" extrusionOk="0">
                  <a:moveTo>
                    <a:pt x="2338" y="1"/>
                  </a:moveTo>
                  <a:lnTo>
                    <a:pt x="1438" y="101"/>
                  </a:lnTo>
                  <a:lnTo>
                    <a:pt x="2038" y="1101"/>
                  </a:lnTo>
                  <a:lnTo>
                    <a:pt x="76" y="588"/>
                  </a:lnTo>
                  <a:lnTo>
                    <a:pt x="63" y="851"/>
                  </a:lnTo>
                  <a:lnTo>
                    <a:pt x="13" y="2038"/>
                  </a:lnTo>
                  <a:lnTo>
                    <a:pt x="1" y="2038"/>
                  </a:lnTo>
                  <a:lnTo>
                    <a:pt x="1" y="2250"/>
                  </a:lnTo>
                  <a:lnTo>
                    <a:pt x="4600" y="2475"/>
                  </a:lnTo>
                  <a:cubicBezTo>
                    <a:pt x="4600" y="2476"/>
                    <a:pt x="4600" y="2476"/>
                    <a:pt x="4601" y="2476"/>
                  </a:cubicBezTo>
                  <a:cubicBezTo>
                    <a:pt x="4621" y="2476"/>
                    <a:pt x="4518" y="1561"/>
                    <a:pt x="4200" y="1463"/>
                  </a:cubicBezTo>
                  <a:cubicBezTo>
                    <a:pt x="4200" y="1463"/>
                    <a:pt x="2288" y="226"/>
                    <a:pt x="23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42"/>
            <p:cNvSpPr/>
            <p:nvPr/>
          </p:nvSpPr>
          <p:spPr>
            <a:xfrm>
              <a:off x="6146328" y="4176653"/>
              <a:ext cx="12964" cy="8137"/>
            </a:xfrm>
            <a:custGeom>
              <a:avLst/>
              <a:gdLst/>
              <a:ahLst/>
              <a:cxnLst/>
              <a:rect l="l" t="t" r="r" b="b"/>
              <a:pathLst>
                <a:path w="838" h="526" extrusionOk="0">
                  <a:moveTo>
                    <a:pt x="762" y="0"/>
                  </a:moveTo>
                  <a:cubicBezTo>
                    <a:pt x="475" y="25"/>
                    <a:pt x="200" y="188"/>
                    <a:pt x="25" y="425"/>
                  </a:cubicBezTo>
                  <a:cubicBezTo>
                    <a:pt x="0" y="450"/>
                    <a:pt x="12" y="488"/>
                    <a:pt x="37" y="513"/>
                  </a:cubicBezTo>
                  <a:cubicBezTo>
                    <a:pt x="50" y="513"/>
                    <a:pt x="62" y="525"/>
                    <a:pt x="75" y="525"/>
                  </a:cubicBezTo>
                  <a:cubicBezTo>
                    <a:pt x="100" y="525"/>
                    <a:pt x="112" y="513"/>
                    <a:pt x="125" y="500"/>
                  </a:cubicBezTo>
                  <a:cubicBezTo>
                    <a:pt x="275" y="288"/>
                    <a:pt x="525" y="150"/>
                    <a:pt x="775" y="125"/>
                  </a:cubicBezTo>
                  <a:cubicBezTo>
                    <a:pt x="812" y="125"/>
                    <a:pt x="837" y="88"/>
                    <a:pt x="837" y="63"/>
                  </a:cubicBezTo>
                  <a:cubicBezTo>
                    <a:pt x="825" y="25"/>
                    <a:pt x="800" y="0"/>
                    <a:pt x="7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42"/>
            <p:cNvSpPr/>
            <p:nvPr/>
          </p:nvSpPr>
          <p:spPr>
            <a:xfrm>
              <a:off x="6141099" y="4172972"/>
              <a:ext cx="12778" cy="8137"/>
            </a:xfrm>
            <a:custGeom>
              <a:avLst/>
              <a:gdLst/>
              <a:ahLst/>
              <a:cxnLst/>
              <a:rect l="l" t="t" r="r" b="b"/>
              <a:pathLst>
                <a:path w="826" h="526" extrusionOk="0">
                  <a:moveTo>
                    <a:pt x="750" y="1"/>
                  </a:moveTo>
                  <a:cubicBezTo>
                    <a:pt x="463" y="38"/>
                    <a:pt x="188" y="188"/>
                    <a:pt x="26" y="426"/>
                  </a:cubicBezTo>
                  <a:cubicBezTo>
                    <a:pt x="1" y="451"/>
                    <a:pt x="1" y="488"/>
                    <a:pt x="38" y="513"/>
                  </a:cubicBezTo>
                  <a:cubicBezTo>
                    <a:pt x="38" y="526"/>
                    <a:pt x="51" y="526"/>
                    <a:pt x="63" y="526"/>
                  </a:cubicBezTo>
                  <a:lnTo>
                    <a:pt x="76" y="526"/>
                  </a:lnTo>
                  <a:cubicBezTo>
                    <a:pt x="88" y="526"/>
                    <a:pt x="113" y="513"/>
                    <a:pt x="126" y="501"/>
                  </a:cubicBezTo>
                  <a:cubicBezTo>
                    <a:pt x="276" y="288"/>
                    <a:pt x="513" y="151"/>
                    <a:pt x="775" y="126"/>
                  </a:cubicBezTo>
                  <a:cubicBezTo>
                    <a:pt x="800" y="126"/>
                    <a:pt x="825" y="88"/>
                    <a:pt x="825" y="63"/>
                  </a:cubicBezTo>
                  <a:cubicBezTo>
                    <a:pt x="825" y="26"/>
                    <a:pt x="788" y="1"/>
                    <a:pt x="7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42"/>
            <p:cNvSpPr/>
            <p:nvPr/>
          </p:nvSpPr>
          <p:spPr>
            <a:xfrm>
              <a:off x="6136660" y="4169305"/>
              <a:ext cx="12763" cy="8137"/>
            </a:xfrm>
            <a:custGeom>
              <a:avLst/>
              <a:gdLst/>
              <a:ahLst/>
              <a:cxnLst/>
              <a:rect l="l" t="t" r="r" b="b"/>
              <a:pathLst>
                <a:path w="825" h="526" extrusionOk="0">
                  <a:moveTo>
                    <a:pt x="750" y="0"/>
                  </a:moveTo>
                  <a:cubicBezTo>
                    <a:pt x="463" y="38"/>
                    <a:pt x="188" y="200"/>
                    <a:pt x="13" y="425"/>
                  </a:cubicBezTo>
                  <a:cubicBezTo>
                    <a:pt x="0" y="463"/>
                    <a:pt x="0" y="500"/>
                    <a:pt x="38" y="513"/>
                  </a:cubicBezTo>
                  <a:cubicBezTo>
                    <a:pt x="38" y="525"/>
                    <a:pt x="50" y="525"/>
                    <a:pt x="63" y="525"/>
                  </a:cubicBezTo>
                  <a:cubicBezTo>
                    <a:pt x="88" y="525"/>
                    <a:pt x="113" y="525"/>
                    <a:pt x="125" y="500"/>
                  </a:cubicBezTo>
                  <a:cubicBezTo>
                    <a:pt x="275" y="300"/>
                    <a:pt x="513" y="163"/>
                    <a:pt x="762" y="138"/>
                  </a:cubicBezTo>
                  <a:cubicBezTo>
                    <a:pt x="800" y="125"/>
                    <a:pt x="825" y="100"/>
                    <a:pt x="825" y="63"/>
                  </a:cubicBezTo>
                  <a:cubicBezTo>
                    <a:pt x="825" y="25"/>
                    <a:pt x="787" y="0"/>
                    <a:pt x="750" y="0"/>
                  </a:cubicBezTo>
                  <a:close/>
                </a:path>
              </a:pathLst>
            </a:custGeom>
            <a:solidFill>
              <a:srgbClr val="1D11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42"/>
            <p:cNvSpPr/>
            <p:nvPr/>
          </p:nvSpPr>
          <p:spPr>
            <a:xfrm>
              <a:off x="6100305" y="4191876"/>
              <a:ext cx="72910" cy="5476"/>
            </a:xfrm>
            <a:custGeom>
              <a:avLst/>
              <a:gdLst/>
              <a:ahLst/>
              <a:cxnLst/>
              <a:rect l="l" t="t" r="r" b="b"/>
              <a:pathLst>
                <a:path w="4713" h="354" extrusionOk="0">
                  <a:moveTo>
                    <a:pt x="61" y="1"/>
                  </a:moveTo>
                  <a:cubicBezTo>
                    <a:pt x="32" y="1"/>
                    <a:pt x="12" y="32"/>
                    <a:pt x="1" y="53"/>
                  </a:cubicBezTo>
                  <a:cubicBezTo>
                    <a:pt x="1" y="91"/>
                    <a:pt x="26" y="116"/>
                    <a:pt x="63" y="128"/>
                  </a:cubicBezTo>
                  <a:lnTo>
                    <a:pt x="4637" y="353"/>
                  </a:lnTo>
                  <a:cubicBezTo>
                    <a:pt x="4675" y="353"/>
                    <a:pt x="4700" y="328"/>
                    <a:pt x="4712" y="291"/>
                  </a:cubicBezTo>
                  <a:cubicBezTo>
                    <a:pt x="4712" y="253"/>
                    <a:pt x="4687" y="228"/>
                    <a:pt x="4650" y="228"/>
                  </a:cubicBezTo>
                  <a:lnTo>
                    <a:pt x="76" y="3"/>
                  </a:lnTo>
                  <a:cubicBezTo>
                    <a:pt x="71" y="2"/>
                    <a:pt x="66" y="1"/>
                    <a:pt x="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42"/>
            <p:cNvSpPr/>
            <p:nvPr/>
          </p:nvSpPr>
          <p:spPr>
            <a:xfrm>
              <a:off x="6001761" y="4167170"/>
              <a:ext cx="50432" cy="22493"/>
            </a:xfrm>
            <a:custGeom>
              <a:avLst/>
              <a:gdLst/>
              <a:ahLst/>
              <a:cxnLst/>
              <a:rect l="l" t="t" r="r" b="b"/>
              <a:pathLst>
                <a:path w="3260" h="1454" extrusionOk="0">
                  <a:moveTo>
                    <a:pt x="2097" y="1"/>
                  </a:moveTo>
                  <a:lnTo>
                    <a:pt x="260" y="1213"/>
                  </a:lnTo>
                  <a:cubicBezTo>
                    <a:pt x="260" y="1213"/>
                    <a:pt x="0" y="1453"/>
                    <a:pt x="831" y="1453"/>
                  </a:cubicBezTo>
                  <a:cubicBezTo>
                    <a:pt x="947" y="1453"/>
                    <a:pt x="1084" y="1449"/>
                    <a:pt x="1247" y="1438"/>
                  </a:cubicBezTo>
                  <a:cubicBezTo>
                    <a:pt x="2559" y="1338"/>
                    <a:pt x="3259" y="1188"/>
                    <a:pt x="3259" y="1188"/>
                  </a:cubicBezTo>
                  <a:lnTo>
                    <a:pt x="3234" y="76"/>
                  </a:lnTo>
                  <a:lnTo>
                    <a:pt x="2097" y="1"/>
                  </a:lnTo>
                  <a:close/>
                </a:path>
              </a:pathLst>
            </a:custGeom>
            <a:solidFill>
              <a:srgbClr val="FF99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42"/>
            <p:cNvSpPr/>
            <p:nvPr/>
          </p:nvSpPr>
          <p:spPr>
            <a:xfrm>
              <a:off x="5982068" y="4166598"/>
              <a:ext cx="71673" cy="38505"/>
            </a:xfrm>
            <a:custGeom>
              <a:avLst/>
              <a:gdLst/>
              <a:ahLst/>
              <a:cxnLst/>
              <a:rect l="l" t="t" r="r" b="b"/>
              <a:pathLst>
                <a:path w="4633" h="2489" extrusionOk="0">
                  <a:moveTo>
                    <a:pt x="2283" y="0"/>
                  </a:moveTo>
                  <a:cubicBezTo>
                    <a:pt x="2333" y="225"/>
                    <a:pt x="421" y="1463"/>
                    <a:pt x="421" y="1463"/>
                  </a:cubicBezTo>
                  <a:cubicBezTo>
                    <a:pt x="114" y="1561"/>
                    <a:pt x="0" y="2488"/>
                    <a:pt x="20" y="2488"/>
                  </a:cubicBezTo>
                  <a:cubicBezTo>
                    <a:pt x="20" y="2488"/>
                    <a:pt x="20" y="2488"/>
                    <a:pt x="21" y="2487"/>
                  </a:cubicBezTo>
                  <a:lnTo>
                    <a:pt x="4632" y="2262"/>
                  </a:lnTo>
                  <a:lnTo>
                    <a:pt x="4620" y="2037"/>
                  </a:lnTo>
                  <a:lnTo>
                    <a:pt x="4557" y="863"/>
                  </a:lnTo>
                  <a:lnTo>
                    <a:pt x="4557" y="600"/>
                  </a:lnTo>
                  <a:lnTo>
                    <a:pt x="2583" y="1100"/>
                  </a:lnTo>
                  <a:lnTo>
                    <a:pt x="3195" y="100"/>
                  </a:lnTo>
                  <a:lnTo>
                    <a:pt x="22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42"/>
            <p:cNvSpPr/>
            <p:nvPr/>
          </p:nvSpPr>
          <p:spPr>
            <a:xfrm>
              <a:off x="5995913" y="4179933"/>
              <a:ext cx="12778" cy="8137"/>
            </a:xfrm>
            <a:custGeom>
              <a:avLst/>
              <a:gdLst/>
              <a:ahLst/>
              <a:cxnLst/>
              <a:rect l="l" t="t" r="r" b="b"/>
              <a:pathLst>
                <a:path w="826" h="526" extrusionOk="0">
                  <a:moveTo>
                    <a:pt x="76" y="1"/>
                  </a:moveTo>
                  <a:cubicBezTo>
                    <a:pt x="38" y="1"/>
                    <a:pt x="1" y="26"/>
                    <a:pt x="1" y="63"/>
                  </a:cubicBezTo>
                  <a:cubicBezTo>
                    <a:pt x="1" y="101"/>
                    <a:pt x="26" y="126"/>
                    <a:pt x="63" y="126"/>
                  </a:cubicBezTo>
                  <a:cubicBezTo>
                    <a:pt x="313" y="151"/>
                    <a:pt x="550" y="301"/>
                    <a:pt x="700" y="501"/>
                  </a:cubicBezTo>
                  <a:cubicBezTo>
                    <a:pt x="713" y="526"/>
                    <a:pt x="738" y="526"/>
                    <a:pt x="763" y="526"/>
                  </a:cubicBezTo>
                  <a:cubicBezTo>
                    <a:pt x="775" y="526"/>
                    <a:pt x="788" y="526"/>
                    <a:pt x="788" y="513"/>
                  </a:cubicBezTo>
                  <a:cubicBezTo>
                    <a:pt x="825" y="501"/>
                    <a:pt x="825" y="463"/>
                    <a:pt x="800" y="426"/>
                  </a:cubicBezTo>
                  <a:cubicBezTo>
                    <a:pt x="638" y="188"/>
                    <a:pt x="363" y="38"/>
                    <a:pt x="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42"/>
            <p:cNvSpPr/>
            <p:nvPr/>
          </p:nvSpPr>
          <p:spPr>
            <a:xfrm>
              <a:off x="6001127" y="4176267"/>
              <a:ext cx="12979" cy="8137"/>
            </a:xfrm>
            <a:custGeom>
              <a:avLst/>
              <a:gdLst/>
              <a:ahLst/>
              <a:cxnLst/>
              <a:rect l="l" t="t" r="r" b="b"/>
              <a:pathLst>
                <a:path w="839" h="526" extrusionOk="0">
                  <a:moveTo>
                    <a:pt x="76" y="0"/>
                  </a:moveTo>
                  <a:cubicBezTo>
                    <a:pt x="38" y="0"/>
                    <a:pt x="13" y="25"/>
                    <a:pt x="13" y="63"/>
                  </a:cubicBezTo>
                  <a:cubicBezTo>
                    <a:pt x="1" y="100"/>
                    <a:pt x="26" y="125"/>
                    <a:pt x="63" y="138"/>
                  </a:cubicBezTo>
                  <a:cubicBezTo>
                    <a:pt x="313" y="163"/>
                    <a:pt x="563" y="300"/>
                    <a:pt x="713" y="500"/>
                  </a:cubicBezTo>
                  <a:cubicBezTo>
                    <a:pt x="726" y="525"/>
                    <a:pt x="738" y="525"/>
                    <a:pt x="763" y="525"/>
                  </a:cubicBezTo>
                  <a:cubicBezTo>
                    <a:pt x="776" y="525"/>
                    <a:pt x="788" y="525"/>
                    <a:pt x="801" y="513"/>
                  </a:cubicBezTo>
                  <a:cubicBezTo>
                    <a:pt x="826" y="500"/>
                    <a:pt x="838" y="463"/>
                    <a:pt x="813" y="425"/>
                  </a:cubicBezTo>
                  <a:cubicBezTo>
                    <a:pt x="638" y="200"/>
                    <a:pt x="363" y="38"/>
                    <a:pt x="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42"/>
            <p:cNvSpPr/>
            <p:nvPr/>
          </p:nvSpPr>
          <p:spPr>
            <a:xfrm>
              <a:off x="6005582" y="4172786"/>
              <a:ext cx="12964" cy="8137"/>
            </a:xfrm>
            <a:custGeom>
              <a:avLst/>
              <a:gdLst/>
              <a:ahLst/>
              <a:cxnLst/>
              <a:rect l="l" t="t" r="r" b="b"/>
              <a:pathLst>
                <a:path w="838" h="526" extrusionOk="0">
                  <a:moveTo>
                    <a:pt x="75" y="0"/>
                  </a:moveTo>
                  <a:cubicBezTo>
                    <a:pt x="38" y="0"/>
                    <a:pt x="13" y="25"/>
                    <a:pt x="13" y="50"/>
                  </a:cubicBezTo>
                  <a:cubicBezTo>
                    <a:pt x="0" y="88"/>
                    <a:pt x="25" y="125"/>
                    <a:pt x="63" y="125"/>
                  </a:cubicBezTo>
                  <a:cubicBezTo>
                    <a:pt x="325" y="150"/>
                    <a:pt x="563" y="288"/>
                    <a:pt x="713" y="500"/>
                  </a:cubicBezTo>
                  <a:cubicBezTo>
                    <a:pt x="725" y="513"/>
                    <a:pt x="738" y="525"/>
                    <a:pt x="763" y="525"/>
                  </a:cubicBezTo>
                  <a:cubicBezTo>
                    <a:pt x="775" y="525"/>
                    <a:pt x="788" y="513"/>
                    <a:pt x="800" y="513"/>
                  </a:cubicBezTo>
                  <a:cubicBezTo>
                    <a:pt x="825" y="488"/>
                    <a:pt x="838" y="450"/>
                    <a:pt x="813" y="425"/>
                  </a:cubicBezTo>
                  <a:cubicBezTo>
                    <a:pt x="638" y="188"/>
                    <a:pt x="363" y="25"/>
                    <a:pt x="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42"/>
            <p:cNvSpPr/>
            <p:nvPr/>
          </p:nvSpPr>
          <p:spPr>
            <a:xfrm>
              <a:off x="5981990" y="4195202"/>
              <a:ext cx="72709" cy="5430"/>
            </a:xfrm>
            <a:custGeom>
              <a:avLst/>
              <a:gdLst/>
              <a:ahLst/>
              <a:cxnLst/>
              <a:rect l="l" t="t" r="r" b="b"/>
              <a:pathLst>
                <a:path w="4700" h="351" extrusionOk="0">
                  <a:moveTo>
                    <a:pt x="4637" y="1"/>
                  </a:moveTo>
                  <a:lnTo>
                    <a:pt x="63" y="226"/>
                  </a:lnTo>
                  <a:cubicBezTo>
                    <a:pt x="26" y="226"/>
                    <a:pt x="1" y="263"/>
                    <a:pt x="1" y="288"/>
                  </a:cubicBezTo>
                  <a:cubicBezTo>
                    <a:pt x="1" y="326"/>
                    <a:pt x="38" y="351"/>
                    <a:pt x="63" y="351"/>
                  </a:cubicBezTo>
                  <a:lnTo>
                    <a:pt x="4637" y="126"/>
                  </a:lnTo>
                  <a:cubicBezTo>
                    <a:pt x="4675" y="126"/>
                    <a:pt x="4700" y="88"/>
                    <a:pt x="4700" y="63"/>
                  </a:cubicBezTo>
                  <a:cubicBezTo>
                    <a:pt x="4700" y="26"/>
                    <a:pt x="4675" y="1"/>
                    <a:pt x="46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42"/>
            <p:cNvSpPr/>
            <p:nvPr/>
          </p:nvSpPr>
          <p:spPr>
            <a:xfrm>
              <a:off x="5991659" y="3915272"/>
              <a:ext cx="10071" cy="6590"/>
            </a:xfrm>
            <a:custGeom>
              <a:avLst/>
              <a:gdLst/>
              <a:ahLst/>
              <a:cxnLst/>
              <a:rect l="l" t="t" r="r" b="b"/>
              <a:pathLst>
                <a:path w="651" h="426" fill="none" extrusionOk="0">
                  <a:moveTo>
                    <a:pt x="1" y="426"/>
                  </a:moveTo>
                  <a:cubicBezTo>
                    <a:pt x="13" y="376"/>
                    <a:pt x="101" y="176"/>
                    <a:pt x="313" y="76"/>
                  </a:cubicBezTo>
                  <a:cubicBezTo>
                    <a:pt x="451" y="1"/>
                    <a:pt x="588" y="1"/>
                    <a:pt x="650" y="1"/>
                  </a:cubicBezTo>
                </a:path>
              </a:pathLst>
            </a:custGeom>
            <a:noFill/>
            <a:ln w="2800" cap="flat" cmpd="sng">
              <a:solidFill>
                <a:srgbClr val="DF4F67"/>
              </a:solidFill>
              <a:prstDash val="solid"/>
              <a:miter lim="1249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42"/>
            <p:cNvSpPr/>
            <p:nvPr/>
          </p:nvSpPr>
          <p:spPr>
            <a:xfrm>
              <a:off x="6138005" y="3919140"/>
              <a:ext cx="10458" cy="8911"/>
            </a:xfrm>
            <a:custGeom>
              <a:avLst/>
              <a:gdLst/>
              <a:ahLst/>
              <a:cxnLst/>
              <a:rect l="l" t="t" r="r" b="b"/>
              <a:pathLst>
                <a:path w="676" h="576" fill="none" extrusionOk="0">
                  <a:moveTo>
                    <a:pt x="1" y="1"/>
                  </a:moveTo>
                  <a:cubicBezTo>
                    <a:pt x="1" y="1"/>
                    <a:pt x="588" y="151"/>
                    <a:pt x="675" y="575"/>
                  </a:cubicBezTo>
                </a:path>
              </a:pathLst>
            </a:custGeom>
            <a:noFill/>
            <a:ln w="2800" cap="flat" cmpd="sng">
              <a:solidFill>
                <a:srgbClr val="DF4F67"/>
              </a:solidFill>
              <a:prstDash val="solid"/>
              <a:miter lim="1249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42"/>
            <p:cNvSpPr/>
            <p:nvPr/>
          </p:nvSpPr>
          <p:spPr>
            <a:xfrm>
              <a:off x="6059325" y="3915659"/>
              <a:ext cx="46410" cy="19152"/>
            </a:xfrm>
            <a:custGeom>
              <a:avLst/>
              <a:gdLst/>
              <a:ahLst/>
              <a:cxnLst/>
              <a:rect l="l" t="t" r="r" b="b"/>
              <a:pathLst>
                <a:path w="3000" h="1238" fill="none" extrusionOk="0">
                  <a:moveTo>
                    <a:pt x="0" y="213"/>
                  </a:moveTo>
                  <a:cubicBezTo>
                    <a:pt x="250" y="838"/>
                    <a:pt x="888" y="1238"/>
                    <a:pt x="1550" y="1200"/>
                  </a:cubicBezTo>
                  <a:cubicBezTo>
                    <a:pt x="2237" y="1163"/>
                    <a:pt x="2825" y="676"/>
                    <a:pt x="3000" y="1"/>
                  </a:cubicBezTo>
                </a:path>
              </a:pathLst>
            </a:custGeom>
            <a:solidFill>
              <a:schemeClr val="lt1"/>
            </a:solidFill>
            <a:ln w="4050" cap="flat" cmpd="sng">
              <a:solidFill>
                <a:schemeClr val="lt1"/>
              </a:solidFill>
              <a:prstDash val="solid"/>
              <a:miter lim="1249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42"/>
            <p:cNvSpPr/>
            <p:nvPr/>
          </p:nvSpPr>
          <p:spPr>
            <a:xfrm>
              <a:off x="5954547" y="3968396"/>
              <a:ext cx="278986" cy="75014"/>
            </a:xfrm>
            <a:custGeom>
              <a:avLst/>
              <a:gdLst/>
              <a:ahLst/>
              <a:cxnLst/>
              <a:rect l="l" t="t" r="r" b="b"/>
              <a:pathLst>
                <a:path w="18034" h="4849" extrusionOk="0">
                  <a:moveTo>
                    <a:pt x="14216" y="0"/>
                  </a:moveTo>
                  <a:cubicBezTo>
                    <a:pt x="13210" y="0"/>
                    <a:pt x="12045" y="71"/>
                    <a:pt x="10785" y="216"/>
                  </a:cubicBezTo>
                  <a:cubicBezTo>
                    <a:pt x="10822" y="341"/>
                    <a:pt x="10847" y="466"/>
                    <a:pt x="10885" y="591"/>
                  </a:cubicBezTo>
                  <a:cubicBezTo>
                    <a:pt x="12179" y="434"/>
                    <a:pt x="13345" y="356"/>
                    <a:pt x="14292" y="356"/>
                  </a:cubicBezTo>
                  <a:cubicBezTo>
                    <a:pt x="15759" y="356"/>
                    <a:pt x="16698" y="543"/>
                    <a:pt x="16758" y="916"/>
                  </a:cubicBezTo>
                  <a:cubicBezTo>
                    <a:pt x="16883" y="1653"/>
                    <a:pt x="13484" y="2840"/>
                    <a:pt x="9160" y="3577"/>
                  </a:cubicBezTo>
                  <a:cubicBezTo>
                    <a:pt x="7008" y="3938"/>
                    <a:pt x="5032" y="4119"/>
                    <a:pt x="3574" y="4119"/>
                  </a:cubicBezTo>
                  <a:cubicBezTo>
                    <a:pt x="2105" y="4119"/>
                    <a:pt x="1163" y="3935"/>
                    <a:pt x="1100" y="3565"/>
                  </a:cubicBezTo>
                  <a:cubicBezTo>
                    <a:pt x="1000" y="2990"/>
                    <a:pt x="3037" y="2153"/>
                    <a:pt x="5986" y="1453"/>
                  </a:cubicBezTo>
                  <a:cubicBezTo>
                    <a:pt x="6011" y="1315"/>
                    <a:pt x="6036" y="1178"/>
                    <a:pt x="6074" y="1041"/>
                  </a:cubicBezTo>
                  <a:lnTo>
                    <a:pt x="6074" y="1041"/>
                  </a:lnTo>
                  <a:cubicBezTo>
                    <a:pt x="2450" y="1878"/>
                    <a:pt x="0" y="3003"/>
                    <a:pt x="138" y="3865"/>
                  </a:cubicBezTo>
                  <a:cubicBezTo>
                    <a:pt x="250" y="4499"/>
                    <a:pt x="1716" y="4848"/>
                    <a:pt x="3931" y="4848"/>
                  </a:cubicBezTo>
                  <a:cubicBezTo>
                    <a:pt x="5425" y="4848"/>
                    <a:pt x="7259" y="4689"/>
                    <a:pt x="9248" y="4352"/>
                  </a:cubicBezTo>
                  <a:cubicBezTo>
                    <a:pt x="14184" y="3515"/>
                    <a:pt x="18033" y="1978"/>
                    <a:pt x="17858" y="928"/>
                  </a:cubicBezTo>
                  <a:cubicBezTo>
                    <a:pt x="17756" y="317"/>
                    <a:pt x="16342" y="0"/>
                    <a:pt x="1421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42"/>
            <p:cNvSpPr/>
            <p:nvPr/>
          </p:nvSpPr>
          <p:spPr>
            <a:xfrm>
              <a:off x="6030319" y="4039775"/>
              <a:ext cx="114478" cy="29022"/>
            </a:xfrm>
            <a:custGeom>
              <a:avLst/>
              <a:gdLst/>
              <a:ahLst/>
              <a:cxnLst/>
              <a:rect l="l" t="t" r="r" b="b"/>
              <a:pathLst>
                <a:path w="7400" h="1876" extrusionOk="0">
                  <a:moveTo>
                    <a:pt x="7199" y="1"/>
                  </a:moveTo>
                  <a:cubicBezTo>
                    <a:pt x="6274" y="226"/>
                    <a:pt x="5237" y="438"/>
                    <a:pt x="4150" y="625"/>
                  </a:cubicBezTo>
                  <a:cubicBezTo>
                    <a:pt x="2725" y="875"/>
                    <a:pt x="1363" y="1038"/>
                    <a:pt x="188" y="1113"/>
                  </a:cubicBezTo>
                  <a:cubicBezTo>
                    <a:pt x="126" y="1375"/>
                    <a:pt x="63" y="1625"/>
                    <a:pt x="1" y="1875"/>
                  </a:cubicBezTo>
                  <a:cubicBezTo>
                    <a:pt x="1263" y="1825"/>
                    <a:pt x="2700" y="1675"/>
                    <a:pt x="4237" y="1413"/>
                  </a:cubicBezTo>
                  <a:cubicBezTo>
                    <a:pt x="5362" y="1225"/>
                    <a:pt x="6424" y="1000"/>
                    <a:pt x="7399" y="750"/>
                  </a:cubicBezTo>
                  <a:cubicBezTo>
                    <a:pt x="7324" y="488"/>
                    <a:pt x="7262" y="238"/>
                    <a:pt x="719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42"/>
            <p:cNvSpPr/>
            <p:nvPr/>
          </p:nvSpPr>
          <p:spPr>
            <a:xfrm>
              <a:off x="5967093" y="3987378"/>
              <a:ext cx="80846" cy="44383"/>
            </a:xfrm>
            <a:custGeom>
              <a:avLst/>
              <a:gdLst/>
              <a:ahLst/>
              <a:cxnLst/>
              <a:rect l="l" t="t" r="r" b="b"/>
              <a:pathLst>
                <a:path w="5226" h="2869" extrusionOk="0">
                  <a:moveTo>
                    <a:pt x="5225" y="1"/>
                  </a:moveTo>
                  <a:cubicBezTo>
                    <a:pt x="4700" y="126"/>
                    <a:pt x="264" y="1176"/>
                    <a:pt x="102" y="2263"/>
                  </a:cubicBezTo>
                  <a:cubicBezTo>
                    <a:pt x="102" y="2263"/>
                    <a:pt x="1" y="2869"/>
                    <a:pt x="1669" y="2869"/>
                  </a:cubicBezTo>
                  <a:cubicBezTo>
                    <a:pt x="1761" y="2869"/>
                    <a:pt x="1860" y="2867"/>
                    <a:pt x="1964" y="2863"/>
                  </a:cubicBezTo>
                  <a:cubicBezTo>
                    <a:pt x="964" y="2813"/>
                    <a:pt x="339" y="2638"/>
                    <a:pt x="301" y="2338"/>
                  </a:cubicBezTo>
                  <a:cubicBezTo>
                    <a:pt x="201" y="1763"/>
                    <a:pt x="2238" y="913"/>
                    <a:pt x="5175" y="226"/>
                  </a:cubicBezTo>
                  <a:cubicBezTo>
                    <a:pt x="5188" y="151"/>
                    <a:pt x="5200" y="76"/>
                    <a:pt x="5225" y="1"/>
                  </a:cubicBezTo>
                  <a:close/>
                </a:path>
              </a:pathLst>
            </a:custGeom>
            <a:solidFill>
              <a:srgbClr val="E51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42"/>
            <p:cNvSpPr/>
            <p:nvPr/>
          </p:nvSpPr>
          <p:spPr>
            <a:xfrm>
              <a:off x="6122149" y="3971676"/>
              <a:ext cx="80057" cy="5863"/>
            </a:xfrm>
            <a:custGeom>
              <a:avLst/>
              <a:gdLst/>
              <a:ahLst/>
              <a:cxnLst/>
              <a:rect l="l" t="t" r="r" b="b"/>
              <a:pathLst>
                <a:path w="5175" h="379" extrusionOk="0">
                  <a:moveTo>
                    <a:pt x="3406" y="0"/>
                  </a:moveTo>
                  <a:cubicBezTo>
                    <a:pt x="2643" y="0"/>
                    <a:pt x="1555" y="54"/>
                    <a:pt x="1" y="204"/>
                  </a:cubicBezTo>
                  <a:cubicBezTo>
                    <a:pt x="26" y="266"/>
                    <a:pt x="38" y="316"/>
                    <a:pt x="51" y="379"/>
                  </a:cubicBezTo>
                  <a:cubicBezTo>
                    <a:pt x="1341" y="222"/>
                    <a:pt x="2505" y="142"/>
                    <a:pt x="3451" y="142"/>
                  </a:cubicBezTo>
                  <a:cubicBezTo>
                    <a:pt x="4163" y="142"/>
                    <a:pt x="4750" y="187"/>
                    <a:pt x="5175" y="279"/>
                  </a:cubicBezTo>
                  <a:cubicBezTo>
                    <a:pt x="5110" y="182"/>
                    <a:pt x="4809" y="0"/>
                    <a:pt x="3406" y="0"/>
                  </a:cubicBezTo>
                  <a:close/>
                </a:path>
              </a:pathLst>
            </a:custGeom>
            <a:solidFill>
              <a:srgbClr val="E51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42"/>
            <p:cNvSpPr/>
            <p:nvPr/>
          </p:nvSpPr>
          <p:spPr>
            <a:xfrm>
              <a:off x="5967062" y="3971676"/>
              <a:ext cx="235144" cy="60256"/>
            </a:xfrm>
            <a:custGeom>
              <a:avLst/>
              <a:gdLst/>
              <a:ahLst/>
              <a:cxnLst/>
              <a:rect l="l" t="t" r="r" b="b"/>
              <a:pathLst>
                <a:path w="15200" h="3895" extrusionOk="0">
                  <a:moveTo>
                    <a:pt x="13426" y="0"/>
                  </a:moveTo>
                  <a:cubicBezTo>
                    <a:pt x="12663" y="0"/>
                    <a:pt x="11575" y="54"/>
                    <a:pt x="10026" y="204"/>
                  </a:cubicBezTo>
                  <a:cubicBezTo>
                    <a:pt x="10038" y="266"/>
                    <a:pt x="10063" y="316"/>
                    <a:pt x="10076" y="379"/>
                  </a:cubicBezTo>
                  <a:cubicBezTo>
                    <a:pt x="11366" y="222"/>
                    <a:pt x="12530" y="142"/>
                    <a:pt x="13476" y="142"/>
                  </a:cubicBezTo>
                  <a:cubicBezTo>
                    <a:pt x="14188" y="142"/>
                    <a:pt x="14775" y="187"/>
                    <a:pt x="15200" y="279"/>
                  </a:cubicBezTo>
                  <a:cubicBezTo>
                    <a:pt x="15135" y="182"/>
                    <a:pt x="14829" y="0"/>
                    <a:pt x="13426" y="0"/>
                  </a:cubicBezTo>
                  <a:close/>
                  <a:moveTo>
                    <a:pt x="5227" y="1016"/>
                  </a:moveTo>
                  <a:cubicBezTo>
                    <a:pt x="4702" y="1141"/>
                    <a:pt x="266" y="2191"/>
                    <a:pt x="104" y="3278"/>
                  </a:cubicBezTo>
                  <a:cubicBezTo>
                    <a:pt x="104" y="3278"/>
                    <a:pt x="1" y="3894"/>
                    <a:pt x="1705" y="3894"/>
                  </a:cubicBezTo>
                  <a:cubicBezTo>
                    <a:pt x="1783" y="3894"/>
                    <a:pt x="1866" y="3893"/>
                    <a:pt x="1953" y="3890"/>
                  </a:cubicBezTo>
                  <a:cubicBezTo>
                    <a:pt x="966" y="3828"/>
                    <a:pt x="341" y="3653"/>
                    <a:pt x="291" y="3353"/>
                  </a:cubicBezTo>
                  <a:cubicBezTo>
                    <a:pt x="203" y="2778"/>
                    <a:pt x="2228" y="1928"/>
                    <a:pt x="5177" y="1241"/>
                  </a:cubicBezTo>
                  <a:cubicBezTo>
                    <a:pt x="5190" y="1166"/>
                    <a:pt x="5202" y="1091"/>
                    <a:pt x="5227" y="101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42"/>
            <p:cNvSpPr/>
            <p:nvPr/>
          </p:nvSpPr>
          <p:spPr>
            <a:xfrm>
              <a:off x="6093545" y="3706876"/>
              <a:ext cx="91644" cy="73096"/>
            </a:xfrm>
            <a:custGeom>
              <a:avLst/>
              <a:gdLst/>
              <a:ahLst/>
              <a:cxnLst/>
              <a:rect l="l" t="t" r="r" b="b"/>
              <a:pathLst>
                <a:path w="5924" h="4725" extrusionOk="0">
                  <a:moveTo>
                    <a:pt x="313" y="0"/>
                  </a:moveTo>
                  <a:cubicBezTo>
                    <a:pt x="313" y="0"/>
                    <a:pt x="0" y="2775"/>
                    <a:pt x="75" y="2837"/>
                  </a:cubicBezTo>
                  <a:cubicBezTo>
                    <a:pt x="150" y="2887"/>
                    <a:pt x="3774" y="4724"/>
                    <a:pt x="3774" y="4724"/>
                  </a:cubicBezTo>
                  <a:lnTo>
                    <a:pt x="5924" y="2712"/>
                  </a:lnTo>
                  <a:lnTo>
                    <a:pt x="4224" y="2562"/>
                  </a:lnTo>
                  <a:lnTo>
                    <a:pt x="3649" y="413"/>
                  </a:lnTo>
                  <a:lnTo>
                    <a:pt x="1837" y="1525"/>
                  </a:lnTo>
                  <a:lnTo>
                    <a:pt x="31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42"/>
            <p:cNvSpPr/>
            <p:nvPr/>
          </p:nvSpPr>
          <p:spPr>
            <a:xfrm>
              <a:off x="6122149" y="3733933"/>
              <a:ext cx="25541" cy="26701"/>
            </a:xfrm>
            <a:custGeom>
              <a:avLst/>
              <a:gdLst/>
              <a:ahLst/>
              <a:cxnLst/>
              <a:rect l="l" t="t" r="r" b="b"/>
              <a:pathLst>
                <a:path w="1651" h="1726" extrusionOk="0">
                  <a:moveTo>
                    <a:pt x="1251" y="1"/>
                  </a:moveTo>
                  <a:lnTo>
                    <a:pt x="713" y="426"/>
                  </a:lnTo>
                  <a:lnTo>
                    <a:pt x="126" y="201"/>
                  </a:lnTo>
                  <a:lnTo>
                    <a:pt x="388" y="701"/>
                  </a:lnTo>
                  <a:lnTo>
                    <a:pt x="1" y="1250"/>
                  </a:lnTo>
                  <a:lnTo>
                    <a:pt x="588" y="1176"/>
                  </a:lnTo>
                  <a:lnTo>
                    <a:pt x="1026" y="1725"/>
                  </a:lnTo>
                  <a:lnTo>
                    <a:pt x="1026" y="1138"/>
                  </a:lnTo>
                  <a:lnTo>
                    <a:pt x="1650" y="1063"/>
                  </a:lnTo>
                  <a:lnTo>
                    <a:pt x="1088" y="651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42"/>
            <p:cNvSpPr/>
            <p:nvPr/>
          </p:nvSpPr>
          <p:spPr>
            <a:xfrm>
              <a:off x="6055659" y="3808359"/>
              <a:ext cx="17992" cy="23344"/>
            </a:xfrm>
            <a:custGeom>
              <a:avLst/>
              <a:gdLst/>
              <a:ahLst/>
              <a:cxnLst/>
              <a:rect l="l" t="t" r="r" b="b"/>
              <a:pathLst>
                <a:path w="1163" h="1509" extrusionOk="0">
                  <a:moveTo>
                    <a:pt x="709" y="0"/>
                  </a:moveTo>
                  <a:cubicBezTo>
                    <a:pt x="413" y="0"/>
                    <a:pt x="87" y="668"/>
                    <a:pt x="50" y="938"/>
                  </a:cubicBezTo>
                  <a:cubicBezTo>
                    <a:pt x="0" y="1313"/>
                    <a:pt x="212" y="1463"/>
                    <a:pt x="512" y="1501"/>
                  </a:cubicBezTo>
                  <a:cubicBezTo>
                    <a:pt x="554" y="1506"/>
                    <a:pt x="594" y="1509"/>
                    <a:pt x="633" y="1509"/>
                  </a:cubicBezTo>
                  <a:cubicBezTo>
                    <a:pt x="878" y="1509"/>
                    <a:pt x="1071" y="1399"/>
                    <a:pt x="1125" y="1076"/>
                  </a:cubicBezTo>
                  <a:cubicBezTo>
                    <a:pt x="1162" y="801"/>
                    <a:pt x="1012" y="39"/>
                    <a:pt x="725" y="1"/>
                  </a:cubicBezTo>
                  <a:cubicBezTo>
                    <a:pt x="720" y="1"/>
                    <a:pt x="714" y="0"/>
                    <a:pt x="70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42"/>
            <p:cNvSpPr/>
            <p:nvPr/>
          </p:nvSpPr>
          <p:spPr>
            <a:xfrm>
              <a:off x="6100506" y="3829971"/>
              <a:ext cx="6389" cy="13010"/>
            </a:xfrm>
            <a:custGeom>
              <a:avLst/>
              <a:gdLst/>
              <a:ahLst/>
              <a:cxnLst/>
              <a:rect l="l" t="t" r="r" b="b"/>
              <a:pathLst>
                <a:path w="413" h="841" extrusionOk="0">
                  <a:moveTo>
                    <a:pt x="101" y="0"/>
                  </a:moveTo>
                  <a:cubicBezTo>
                    <a:pt x="92" y="0"/>
                    <a:pt x="84" y="2"/>
                    <a:pt x="75" y="4"/>
                  </a:cubicBezTo>
                  <a:cubicBezTo>
                    <a:pt x="25" y="29"/>
                    <a:pt x="0" y="79"/>
                    <a:pt x="13" y="129"/>
                  </a:cubicBezTo>
                  <a:lnTo>
                    <a:pt x="225" y="778"/>
                  </a:lnTo>
                  <a:cubicBezTo>
                    <a:pt x="225" y="816"/>
                    <a:pt x="263" y="841"/>
                    <a:pt x="300" y="841"/>
                  </a:cubicBezTo>
                  <a:cubicBezTo>
                    <a:pt x="313" y="841"/>
                    <a:pt x="325" y="841"/>
                    <a:pt x="338" y="828"/>
                  </a:cubicBezTo>
                  <a:cubicBezTo>
                    <a:pt x="388" y="816"/>
                    <a:pt x="413" y="753"/>
                    <a:pt x="400" y="716"/>
                  </a:cubicBezTo>
                  <a:lnTo>
                    <a:pt x="188" y="66"/>
                  </a:lnTo>
                  <a:cubicBezTo>
                    <a:pt x="177" y="25"/>
                    <a:pt x="141" y="0"/>
                    <a:pt x="10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42"/>
            <p:cNvSpPr/>
            <p:nvPr/>
          </p:nvSpPr>
          <p:spPr>
            <a:xfrm>
              <a:off x="6109587" y="3830837"/>
              <a:ext cx="6590" cy="13119"/>
            </a:xfrm>
            <a:custGeom>
              <a:avLst/>
              <a:gdLst/>
              <a:ahLst/>
              <a:cxnLst/>
              <a:rect l="l" t="t" r="r" b="b"/>
              <a:pathLst>
                <a:path w="426" h="848" extrusionOk="0">
                  <a:moveTo>
                    <a:pt x="115" y="0"/>
                  </a:moveTo>
                  <a:cubicBezTo>
                    <a:pt x="102" y="0"/>
                    <a:pt x="89" y="3"/>
                    <a:pt x="76" y="10"/>
                  </a:cubicBezTo>
                  <a:cubicBezTo>
                    <a:pt x="26" y="23"/>
                    <a:pt x="1" y="85"/>
                    <a:pt x="13" y="135"/>
                  </a:cubicBezTo>
                  <a:lnTo>
                    <a:pt x="226" y="785"/>
                  </a:lnTo>
                  <a:cubicBezTo>
                    <a:pt x="238" y="822"/>
                    <a:pt x="263" y="835"/>
                    <a:pt x="301" y="847"/>
                  </a:cubicBezTo>
                  <a:cubicBezTo>
                    <a:pt x="313" y="847"/>
                    <a:pt x="326" y="847"/>
                    <a:pt x="338" y="835"/>
                  </a:cubicBezTo>
                  <a:cubicBezTo>
                    <a:pt x="388" y="822"/>
                    <a:pt x="426" y="760"/>
                    <a:pt x="401" y="710"/>
                  </a:cubicBezTo>
                  <a:lnTo>
                    <a:pt x="201" y="60"/>
                  </a:lnTo>
                  <a:cubicBezTo>
                    <a:pt x="182" y="24"/>
                    <a:pt x="151" y="0"/>
                    <a:pt x="11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42"/>
            <p:cNvSpPr/>
            <p:nvPr/>
          </p:nvSpPr>
          <p:spPr>
            <a:xfrm>
              <a:off x="6028772" y="3822669"/>
              <a:ext cx="9112" cy="12005"/>
            </a:xfrm>
            <a:custGeom>
              <a:avLst/>
              <a:gdLst/>
              <a:ahLst/>
              <a:cxnLst/>
              <a:rect l="l" t="t" r="r" b="b"/>
              <a:pathLst>
                <a:path w="589" h="776" extrusionOk="0">
                  <a:moveTo>
                    <a:pt x="489" y="1"/>
                  </a:moveTo>
                  <a:cubicBezTo>
                    <a:pt x="458" y="1"/>
                    <a:pt x="430" y="17"/>
                    <a:pt x="413" y="51"/>
                  </a:cubicBezTo>
                  <a:lnTo>
                    <a:pt x="38" y="638"/>
                  </a:lnTo>
                  <a:cubicBezTo>
                    <a:pt x="1" y="676"/>
                    <a:pt x="13" y="738"/>
                    <a:pt x="63" y="763"/>
                  </a:cubicBezTo>
                  <a:cubicBezTo>
                    <a:pt x="76" y="776"/>
                    <a:pt x="88" y="776"/>
                    <a:pt x="101" y="776"/>
                  </a:cubicBezTo>
                  <a:cubicBezTo>
                    <a:pt x="138" y="776"/>
                    <a:pt x="163" y="763"/>
                    <a:pt x="188" y="738"/>
                  </a:cubicBezTo>
                  <a:lnTo>
                    <a:pt x="563" y="151"/>
                  </a:lnTo>
                  <a:cubicBezTo>
                    <a:pt x="588" y="101"/>
                    <a:pt x="576" y="51"/>
                    <a:pt x="538" y="13"/>
                  </a:cubicBezTo>
                  <a:cubicBezTo>
                    <a:pt x="522" y="5"/>
                    <a:pt x="505" y="1"/>
                    <a:pt x="48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42"/>
            <p:cNvSpPr/>
            <p:nvPr/>
          </p:nvSpPr>
          <p:spPr>
            <a:xfrm>
              <a:off x="6019892" y="3821895"/>
              <a:ext cx="9096" cy="11865"/>
            </a:xfrm>
            <a:custGeom>
              <a:avLst/>
              <a:gdLst/>
              <a:ahLst/>
              <a:cxnLst/>
              <a:rect l="l" t="t" r="r" b="b"/>
              <a:pathLst>
                <a:path w="588" h="767" extrusionOk="0">
                  <a:moveTo>
                    <a:pt x="479" y="0"/>
                  </a:moveTo>
                  <a:cubicBezTo>
                    <a:pt x="448" y="0"/>
                    <a:pt x="416" y="14"/>
                    <a:pt x="400" y="38"/>
                  </a:cubicBezTo>
                  <a:lnTo>
                    <a:pt x="25" y="626"/>
                  </a:lnTo>
                  <a:cubicBezTo>
                    <a:pt x="0" y="663"/>
                    <a:pt x="13" y="726"/>
                    <a:pt x="50" y="751"/>
                  </a:cubicBezTo>
                  <a:cubicBezTo>
                    <a:pt x="63" y="763"/>
                    <a:pt x="75" y="763"/>
                    <a:pt x="88" y="763"/>
                  </a:cubicBezTo>
                  <a:cubicBezTo>
                    <a:pt x="95" y="765"/>
                    <a:pt x="101" y="766"/>
                    <a:pt x="108" y="766"/>
                  </a:cubicBezTo>
                  <a:cubicBezTo>
                    <a:pt x="138" y="766"/>
                    <a:pt x="167" y="746"/>
                    <a:pt x="188" y="726"/>
                  </a:cubicBezTo>
                  <a:lnTo>
                    <a:pt x="550" y="138"/>
                  </a:lnTo>
                  <a:cubicBezTo>
                    <a:pt x="587" y="101"/>
                    <a:pt x="575" y="38"/>
                    <a:pt x="525" y="13"/>
                  </a:cubicBezTo>
                  <a:cubicBezTo>
                    <a:pt x="512" y="4"/>
                    <a:pt x="495" y="0"/>
                    <a:pt x="47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A6DC0285-446C-A39A-F936-54E2A7DE27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0572" y="1248137"/>
            <a:ext cx="2627960" cy="527498"/>
          </a:xfrm>
        </p:spPr>
        <p:txBody>
          <a:bodyPr/>
          <a:lstStyle/>
          <a:p>
            <a:pPr algn="ctr"/>
            <a:r>
              <a:rPr lang="de-DE" sz="2000" b="1" dirty="0"/>
              <a:t>Hätten </a:t>
            </a:r>
          </a:p>
        </p:txBody>
      </p:sp>
      <p:pic>
        <p:nvPicPr>
          <p:cNvPr id="5122" name="Picture 2" descr="Imperfect Subjunctive German &quot;haben&quot; - All forms of verb, rules, examples |  Netzverb Dictionary">
            <a:extLst>
              <a:ext uri="{FF2B5EF4-FFF2-40B4-BE49-F238E27FC236}">
                <a16:creationId xmlns:a16="http://schemas.microsoft.com/office/drawing/2014/main" id="{7B440CA8-0BD3-810D-18EC-CBC30DDD9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441" y="1737206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5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2" name="Google Shape;2322;p45"/>
          <p:cNvSpPr txBox="1">
            <a:spLocks noGrp="1"/>
          </p:cNvSpPr>
          <p:nvPr>
            <p:ph type="title"/>
          </p:nvPr>
        </p:nvSpPr>
        <p:spPr>
          <a:xfrm>
            <a:off x="822115" y="277444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Das Modalverb” könnten” </a:t>
            </a:r>
            <a:endParaRPr dirty="0"/>
          </a:p>
        </p:txBody>
      </p:sp>
      <p:grpSp>
        <p:nvGrpSpPr>
          <p:cNvPr id="2325" name="Google Shape;2325;p45"/>
          <p:cNvGrpSpPr/>
          <p:nvPr/>
        </p:nvGrpSpPr>
        <p:grpSpPr>
          <a:xfrm>
            <a:off x="6448424" y="2955918"/>
            <a:ext cx="2257425" cy="1577982"/>
            <a:chOff x="2446650" y="-1661775"/>
            <a:chExt cx="1805225" cy="1162650"/>
          </a:xfrm>
        </p:grpSpPr>
        <p:sp>
          <p:nvSpPr>
            <p:cNvPr id="2326" name="Google Shape;2326;p45"/>
            <p:cNvSpPr/>
            <p:nvPr/>
          </p:nvSpPr>
          <p:spPr>
            <a:xfrm>
              <a:off x="2446650" y="-1661775"/>
              <a:ext cx="1805225" cy="1162650"/>
            </a:xfrm>
            <a:custGeom>
              <a:avLst/>
              <a:gdLst/>
              <a:ahLst/>
              <a:cxnLst/>
              <a:rect l="l" t="t" r="r" b="b"/>
              <a:pathLst>
                <a:path w="72209" h="46506" extrusionOk="0">
                  <a:moveTo>
                    <a:pt x="53792" y="26928"/>
                  </a:moveTo>
                  <a:lnTo>
                    <a:pt x="55430" y="28644"/>
                  </a:lnTo>
                  <a:cubicBezTo>
                    <a:pt x="55520" y="29134"/>
                    <a:pt x="55843" y="29533"/>
                    <a:pt x="56268" y="29727"/>
                  </a:cubicBezTo>
                  <a:lnTo>
                    <a:pt x="56810" y="31636"/>
                  </a:lnTo>
                  <a:lnTo>
                    <a:pt x="56758" y="31674"/>
                  </a:lnTo>
                  <a:cubicBezTo>
                    <a:pt x="56526" y="31790"/>
                    <a:pt x="56320" y="31971"/>
                    <a:pt x="56152" y="32177"/>
                  </a:cubicBezTo>
                  <a:lnTo>
                    <a:pt x="56139" y="32190"/>
                  </a:lnTo>
                  <a:cubicBezTo>
                    <a:pt x="55804" y="32641"/>
                    <a:pt x="55688" y="33196"/>
                    <a:pt x="55817" y="33738"/>
                  </a:cubicBezTo>
                  <a:lnTo>
                    <a:pt x="55817" y="33725"/>
                  </a:lnTo>
                  <a:lnTo>
                    <a:pt x="56913" y="38471"/>
                  </a:lnTo>
                  <a:lnTo>
                    <a:pt x="56887" y="38419"/>
                  </a:lnTo>
                  <a:cubicBezTo>
                    <a:pt x="56784" y="38213"/>
                    <a:pt x="56629" y="38045"/>
                    <a:pt x="56449" y="37929"/>
                  </a:cubicBezTo>
                  <a:cubicBezTo>
                    <a:pt x="55830" y="36291"/>
                    <a:pt x="55340" y="35195"/>
                    <a:pt x="54966" y="34602"/>
                  </a:cubicBezTo>
                  <a:cubicBezTo>
                    <a:pt x="54489" y="33828"/>
                    <a:pt x="53122" y="32422"/>
                    <a:pt x="52451" y="31752"/>
                  </a:cubicBezTo>
                  <a:lnTo>
                    <a:pt x="52399" y="31236"/>
                  </a:lnTo>
                  <a:cubicBezTo>
                    <a:pt x="52902" y="30565"/>
                    <a:pt x="53250" y="29882"/>
                    <a:pt x="53444" y="29211"/>
                  </a:cubicBezTo>
                  <a:cubicBezTo>
                    <a:pt x="53612" y="28618"/>
                    <a:pt x="53728" y="27973"/>
                    <a:pt x="53766" y="27328"/>
                  </a:cubicBezTo>
                  <a:lnTo>
                    <a:pt x="53766" y="27289"/>
                  </a:lnTo>
                  <a:cubicBezTo>
                    <a:pt x="53779" y="27160"/>
                    <a:pt x="53792" y="27044"/>
                    <a:pt x="53792" y="26928"/>
                  </a:cubicBezTo>
                  <a:close/>
                  <a:moveTo>
                    <a:pt x="28553" y="27212"/>
                  </a:moveTo>
                  <a:lnTo>
                    <a:pt x="28553" y="27225"/>
                  </a:lnTo>
                  <a:cubicBezTo>
                    <a:pt x="27793" y="28295"/>
                    <a:pt x="25858" y="31042"/>
                    <a:pt x="25433" y="31971"/>
                  </a:cubicBezTo>
                  <a:cubicBezTo>
                    <a:pt x="24788" y="33377"/>
                    <a:pt x="23498" y="36601"/>
                    <a:pt x="22621" y="38858"/>
                  </a:cubicBezTo>
                  <a:cubicBezTo>
                    <a:pt x="22376" y="38909"/>
                    <a:pt x="22157" y="39012"/>
                    <a:pt x="21963" y="39128"/>
                  </a:cubicBezTo>
                  <a:cubicBezTo>
                    <a:pt x="21357" y="38832"/>
                    <a:pt x="20648" y="38587"/>
                    <a:pt x="19887" y="38587"/>
                  </a:cubicBezTo>
                  <a:lnTo>
                    <a:pt x="19861" y="38587"/>
                  </a:lnTo>
                  <a:cubicBezTo>
                    <a:pt x="19655" y="38058"/>
                    <a:pt x="19487" y="37671"/>
                    <a:pt x="19320" y="37400"/>
                  </a:cubicBezTo>
                  <a:cubicBezTo>
                    <a:pt x="19023" y="36884"/>
                    <a:pt x="18249" y="36033"/>
                    <a:pt x="17759" y="35530"/>
                  </a:cubicBezTo>
                  <a:lnTo>
                    <a:pt x="17643" y="34099"/>
                  </a:lnTo>
                  <a:cubicBezTo>
                    <a:pt x="17875" y="33209"/>
                    <a:pt x="17656" y="32306"/>
                    <a:pt x="17501" y="31829"/>
                  </a:cubicBezTo>
                  <a:cubicBezTo>
                    <a:pt x="17501" y="31752"/>
                    <a:pt x="17501" y="31674"/>
                    <a:pt x="17501" y="31584"/>
                  </a:cubicBezTo>
                  <a:cubicBezTo>
                    <a:pt x="17656" y="31610"/>
                    <a:pt x="17824" y="31623"/>
                    <a:pt x="18004" y="31623"/>
                  </a:cubicBezTo>
                  <a:cubicBezTo>
                    <a:pt x="18636" y="31623"/>
                    <a:pt x="19320" y="31494"/>
                    <a:pt x="20042" y="31236"/>
                  </a:cubicBezTo>
                  <a:cubicBezTo>
                    <a:pt x="20313" y="31429"/>
                    <a:pt x="20635" y="31545"/>
                    <a:pt x="20983" y="31545"/>
                  </a:cubicBezTo>
                  <a:cubicBezTo>
                    <a:pt x="21267" y="31545"/>
                    <a:pt x="21564" y="31468"/>
                    <a:pt x="21809" y="31300"/>
                  </a:cubicBezTo>
                  <a:cubicBezTo>
                    <a:pt x="21834" y="31287"/>
                    <a:pt x="21860" y="31262"/>
                    <a:pt x="21899" y="31249"/>
                  </a:cubicBezTo>
                  <a:lnTo>
                    <a:pt x="22428" y="30836"/>
                  </a:lnTo>
                  <a:lnTo>
                    <a:pt x="22789" y="30926"/>
                  </a:lnTo>
                  <a:cubicBezTo>
                    <a:pt x="22905" y="30952"/>
                    <a:pt x="23034" y="30965"/>
                    <a:pt x="23150" y="30965"/>
                  </a:cubicBezTo>
                  <a:cubicBezTo>
                    <a:pt x="23640" y="30965"/>
                    <a:pt x="24091" y="30746"/>
                    <a:pt x="24414" y="30359"/>
                  </a:cubicBezTo>
                  <a:lnTo>
                    <a:pt x="24801" y="29895"/>
                  </a:lnTo>
                  <a:cubicBezTo>
                    <a:pt x="24904" y="29766"/>
                    <a:pt x="24981" y="29637"/>
                    <a:pt x="25046" y="29482"/>
                  </a:cubicBezTo>
                  <a:cubicBezTo>
                    <a:pt x="25084" y="29404"/>
                    <a:pt x="25162" y="29237"/>
                    <a:pt x="25226" y="29018"/>
                  </a:cubicBezTo>
                  <a:cubicBezTo>
                    <a:pt x="26529" y="28515"/>
                    <a:pt x="27638" y="27908"/>
                    <a:pt x="28553" y="27212"/>
                  </a:cubicBezTo>
                  <a:close/>
                  <a:moveTo>
                    <a:pt x="57261" y="39954"/>
                  </a:moveTo>
                  <a:lnTo>
                    <a:pt x="57339" y="40289"/>
                  </a:lnTo>
                  <a:lnTo>
                    <a:pt x="57223" y="40096"/>
                  </a:lnTo>
                  <a:cubicBezTo>
                    <a:pt x="57223" y="40083"/>
                    <a:pt x="57223" y="40083"/>
                    <a:pt x="57223" y="40070"/>
                  </a:cubicBezTo>
                  <a:cubicBezTo>
                    <a:pt x="57236" y="40031"/>
                    <a:pt x="57248" y="39992"/>
                    <a:pt x="57261" y="39954"/>
                  </a:cubicBezTo>
                  <a:close/>
                  <a:moveTo>
                    <a:pt x="35492" y="0"/>
                  </a:moveTo>
                  <a:cubicBezTo>
                    <a:pt x="35079" y="0"/>
                    <a:pt x="34679" y="155"/>
                    <a:pt x="34370" y="439"/>
                  </a:cubicBezTo>
                  <a:cubicBezTo>
                    <a:pt x="34318" y="503"/>
                    <a:pt x="34267" y="555"/>
                    <a:pt x="34202" y="607"/>
                  </a:cubicBezTo>
                  <a:cubicBezTo>
                    <a:pt x="33583" y="426"/>
                    <a:pt x="32913" y="323"/>
                    <a:pt x="32203" y="323"/>
                  </a:cubicBezTo>
                  <a:cubicBezTo>
                    <a:pt x="30643" y="323"/>
                    <a:pt x="29069" y="826"/>
                    <a:pt x="27818" y="1677"/>
                  </a:cubicBezTo>
                  <a:cubicBezTo>
                    <a:pt x="27303" y="1406"/>
                    <a:pt x="26722" y="1264"/>
                    <a:pt x="26129" y="1264"/>
                  </a:cubicBezTo>
                  <a:cubicBezTo>
                    <a:pt x="25884" y="1264"/>
                    <a:pt x="25652" y="1290"/>
                    <a:pt x="25407" y="1342"/>
                  </a:cubicBezTo>
                  <a:cubicBezTo>
                    <a:pt x="24414" y="1535"/>
                    <a:pt x="23550" y="2115"/>
                    <a:pt x="22982" y="2980"/>
                  </a:cubicBezTo>
                  <a:cubicBezTo>
                    <a:pt x="22428" y="3831"/>
                    <a:pt x="22234" y="4862"/>
                    <a:pt x="22428" y="5868"/>
                  </a:cubicBezTo>
                  <a:cubicBezTo>
                    <a:pt x="22544" y="6487"/>
                    <a:pt x="22814" y="7068"/>
                    <a:pt x="23214" y="7571"/>
                  </a:cubicBezTo>
                  <a:cubicBezTo>
                    <a:pt x="23279" y="7661"/>
                    <a:pt x="23343" y="7751"/>
                    <a:pt x="23408" y="7841"/>
                  </a:cubicBezTo>
                  <a:cubicBezTo>
                    <a:pt x="23898" y="8435"/>
                    <a:pt x="24581" y="8809"/>
                    <a:pt x="25407" y="8951"/>
                  </a:cubicBezTo>
                  <a:cubicBezTo>
                    <a:pt x="25497" y="9299"/>
                    <a:pt x="25626" y="9634"/>
                    <a:pt x="25781" y="9982"/>
                  </a:cubicBezTo>
                  <a:cubicBezTo>
                    <a:pt x="25574" y="10898"/>
                    <a:pt x="25845" y="11955"/>
                    <a:pt x="26516" y="12820"/>
                  </a:cubicBezTo>
                  <a:cubicBezTo>
                    <a:pt x="26567" y="12884"/>
                    <a:pt x="26619" y="12949"/>
                    <a:pt x="26683" y="13013"/>
                  </a:cubicBezTo>
                  <a:cubicBezTo>
                    <a:pt x="26954" y="14032"/>
                    <a:pt x="27689" y="15038"/>
                    <a:pt x="28760" y="15670"/>
                  </a:cubicBezTo>
                  <a:cubicBezTo>
                    <a:pt x="28747" y="15683"/>
                    <a:pt x="28670" y="15747"/>
                    <a:pt x="28670" y="15747"/>
                  </a:cubicBezTo>
                  <a:cubicBezTo>
                    <a:pt x="28644" y="15773"/>
                    <a:pt x="28618" y="15812"/>
                    <a:pt x="28592" y="15837"/>
                  </a:cubicBezTo>
                  <a:lnTo>
                    <a:pt x="28553" y="15876"/>
                  </a:lnTo>
                  <a:cubicBezTo>
                    <a:pt x="28515" y="15915"/>
                    <a:pt x="28489" y="15953"/>
                    <a:pt x="28450" y="15992"/>
                  </a:cubicBezTo>
                  <a:cubicBezTo>
                    <a:pt x="28450" y="16005"/>
                    <a:pt x="28437" y="16005"/>
                    <a:pt x="28437" y="16018"/>
                  </a:cubicBezTo>
                  <a:cubicBezTo>
                    <a:pt x="28399" y="16057"/>
                    <a:pt x="28360" y="16108"/>
                    <a:pt x="28321" y="16160"/>
                  </a:cubicBezTo>
                  <a:lnTo>
                    <a:pt x="28296" y="16198"/>
                  </a:lnTo>
                  <a:cubicBezTo>
                    <a:pt x="28270" y="16237"/>
                    <a:pt x="28244" y="16263"/>
                    <a:pt x="28218" y="16302"/>
                  </a:cubicBezTo>
                  <a:lnTo>
                    <a:pt x="28179" y="16353"/>
                  </a:lnTo>
                  <a:cubicBezTo>
                    <a:pt x="28154" y="16392"/>
                    <a:pt x="28076" y="16508"/>
                    <a:pt x="28076" y="16508"/>
                  </a:cubicBezTo>
                  <a:cubicBezTo>
                    <a:pt x="28051" y="16547"/>
                    <a:pt x="28012" y="16585"/>
                    <a:pt x="27986" y="16637"/>
                  </a:cubicBezTo>
                  <a:lnTo>
                    <a:pt x="27973" y="16663"/>
                  </a:lnTo>
                  <a:cubicBezTo>
                    <a:pt x="27934" y="16714"/>
                    <a:pt x="27896" y="16766"/>
                    <a:pt x="27870" y="16817"/>
                  </a:cubicBezTo>
                  <a:cubicBezTo>
                    <a:pt x="27870" y="16817"/>
                    <a:pt x="27793" y="16934"/>
                    <a:pt x="27767" y="16985"/>
                  </a:cubicBezTo>
                  <a:lnTo>
                    <a:pt x="27741" y="17037"/>
                  </a:lnTo>
                  <a:cubicBezTo>
                    <a:pt x="27715" y="17075"/>
                    <a:pt x="27638" y="17204"/>
                    <a:pt x="27638" y="17204"/>
                  </a:cubicBezTo>
                  <a:cubicBezTo>
                    <a:pt x="27612" y="17256"/>
                    <a:pt x="27535" y="17372"/>
                    <a:pt x="27535" y="17372"/>
                  </a:cubicBezTo>
                  <a:cubicBezTo>
                    <a:pt x="27509" y="17436"/>
                    <a:pt x="27483" y="17488"/>
                    <a:pt x="27444" y="17553"/>
                  </a:cubicBezTo>
                  <a:cubicBezTo>
                    <a:pt x="27444" y="17553"/>
                    <a:pt x="27380" y="17682"/>
                    <a:pt x="27354" y="17720"/>
                  </a:cubicBezTo>
                  <a:cubicBezTo>
                    <a:pt x="27354" y="17720"/>
                    <a:pt x="27277" y="17862"/>
                    <a:pt x="27264" y="17901"/>
                  </a:cubicBezTo>
                  <a:lnTo>
                    <a:pt x="27161" y="18120"/>
                  </a:lnTo>
                  <a:cubicBezTo>
                    <a:pt x="27161" y="18120"/>
                    <a:pt x="27083" y="18275"/>
                    <a:pt x="27057" y="18326"/>
                  </a:cubicBezTo>
                  <a:cubicBezTo>
                    <a:pt x="27057" y="18326"/>
                    <a:pt x="26993" y="18468"/>
                    <a:pt x="26967" y="18520"/>
                  </a:cubicBezTo>
                  <a:lnTo>
                    <a:pt x="26877" y="18713"/>
                  </a:lnTo>
                  <a:lnTo>
                    <a:pt x="26761" y="18958"/>
                  </a:lnTo>
                  <a:cubicBezTo>
                    <a:pt x="26709" y="19074"/>
                    <a:pt x="26645" y="19203"/>
                    <a:pt x="26593" y="19332"/>
                  </a:cubicBezTo>
                  <a:lnTo>
                    <a:pt x="26516" y="19526"/>
                  </a:lnTo>
                  <a:lnTo>
                    <a:pt x="26413" y="19758"/>
                  </a:lnTo>
                  <a:cubicBezTo>
                    <a:pt x="26361" y="19887"/>
                    <a:pt x="26309" y="20016"/>
                    <a:pt x="26258" y="20158"/>
                  </a:cubicBezTo>
                  <a:lnTo>
                    <a:pt x="26181" y="20338"/>
                  </a:lnTo>
                  <a:lnTo>
                    <a:pt x="26090" y="20557"/>
                  </a:lnTo>
                  <a:cubicBezTo>
                    <a:pt x="26052" y="20674"/>
                    <a:pt x="26000" y="20802"/>
                    <a:pt x="25948" y="20931"/>
                  </a:cubicBezTo>
                  <a:cubicBezTo>
                    <a:pt x="25948" y="20931"/>
                    <a:pt x="25819" y="21293"/>
                    <a:pt x="25819" y="21293"/>
                  </a:cubicBezTo>
                  <a:cubicBezTo>
                    <a:pt x="25536" y="22041"/>
                    <a:pt x="25329" y="22672"/>
                    <a:pt x="25213" y="23034"/>
                  </a:cubicBezTo>
                  <a:lnTo>
                    <a:pt x="22995" y="24994"/>
                  </a:lnTo>
                  <a:cubicBezTo>
                    <a:pt x="22956" y="25007"/>
                    <a:pt x="22931" y="25020"/>
                    <a:pt x="22892" y="25033"/>
                  </a:cubicBezTo>
                  <a:cubicBezTo>
                    <a:pt x="22569" y="24929"/>
                    <a:pt x="22286" y="24904"/>
                    <a:pt x="22066" y="24904"/>
                  </a:cubicBezTo>
                  <a:cubicBezTo>
                    <a:pt x="21318" y="24904"/>
                    <a:pt x="20738" y="25226"/>
                    <a:pt x="20506" y="25781"/>
                  </a:cubicBezTo>
                  <a:cubicBezTo>
                    <a:pt x="20274" y="25897"/>
                    <a:pt x="20080" y="26064"/>
                    <a:pt x="19913" y="26258"/>
                  </a:cubicBezTo>
                  <a:lnTo>
                    <a:pt x="19629" y="26606"/>
                  </a:lnTo>
                  <a:cubicBezTo>
                    <a:pt x="19513" y="26735"/>
                    <a:pt x="19423" y="26890"/>
                    <a:pt x="19371" y="27057"/>
                  </a:cubicBezTo>
                  <a:lnTo>
                    <a:pt x="18675" y="27225"/>
                  </a:lnTo>
                  <a:cubicBezTo>
                    <a:pt x="18391" y="26851"/>
                    <a:pt x="18004" y="26374"/>
                    <a:pt x="17604" y="25897"/>
                  </a:cubicBezTo>
                  <a:lnTo>
                    <a:pt x="17501" y="25768"/>
                  </a:lnTo>
                  <a:cubicBezTo>
                    <a:pt x="17927" y="25200"/>
                    <a:pt x="18172" y="24517"/>
                    <a:pt x="18198" y="23794"/>
                  </a:cubicBezTo>
                  <a:cubicBezTo>
                    <a:pt x="18210" y="23163"/>
                    <a:pt x="18043" y="22544"/>
                    <a:pt x="17720" y="22015"/>
                  </a:cubicBezTo>
                  <a:cubicBezTo>
                    <a:pt x="17733" y="21976"/>
                    <a:pt x="17733" y="21924"/>
                    <a:pt x="17746" y="21886"/>
                  </a:cubicBezTo>
                  <a:cubicBezTo>
                    <a:pt x="18004" y="21692"/>
                    <a:pt x="18236" y="21473"/>
                    <a:pt x="18443" y="21228"/>
                  </a:cubicBezTo>
                  <a:cubicBezTo>
                    <a:pt x="19062" y="20428"/>
                    <a:pt x="19345" y="19371"/>
                    <a:pt x="19268" y="18159"/>
                  </a:cubicBezTo>
                  <a:cubicBezTo>
                    <a:pt x="19191" y="16882"/>
                    <a:pt x="18610" y="15966"/>
                    <a:pt x="17682" y="15644"/>
                  </a:cubicBezTo>
                  <a:cubicBezTo>
                    <a:pt x="17450" y="15567"/>
                    <a:pt x="17204" y="15528"/>
                    <a:pt x="16959" y="15528"/>
                  </a:cubicBezTo>
                  <a:cubicBezTo>
                    <a:pt x="16650" y="15528"/>
                    <a:pt x="16328" y="15592"/>
                    <a:pt x="16018" y="15734"/>
                  </a:cubicBezTo>
                  <a:cubicBezTo>
                    <a:pt x="15670" y="15347"/>
                    <a:pt x="15270" y="14986"/>
                    <a:pt x="14780" y="14651"/>
                  </a:cubicBezTo>
                  <a:cubicBezTo>
                    <a:pt x="13877" y="14019"/>
                    <a:pt x="12510" y="13645"/>
                    <a:pt x="11117" y="13645"/>
                  </a:cubicBezTo>
                  <a:lnTo>
                    <a:pt x="11066" y="13645"/>
                  </a:lnTo>
                  <a:cubicBezTo>
                    <a:pt x="8293" y="13671"/>
                    <a:pt x="5972" y="15489"/>
                    <a:pt x="5430" y="18081"/>
                  </a:cubicBezTo>
                  <a:cubicBezTo>
                    <a:pt x="5198" y="19190"/>
                    <a:pt x="5701" y="20093"/>
                    <a:pt x="6204" y="20648"/>
                  </a:cubicBezTo>
                  <a:cubicBezTo>
                    <a:pt x="5946" y="21396"/>
                    <a:pt x="6036" y="22260"/>
                    <a:pt x="6449" y="23034"/>
                  </a:cubicBezTo>
                  <a:cubicBezTo>
                    <a:pt x="6513" y="23137"/>
                    <a:pt x="6578" y="23240"/>
                    <a:pt x="6642" y="23343"/>
                  </a:cubicBezTo>
                  <a:cubicBezTo>
                    <a:pt x="6797" y="24349"/>
                    <a:pt x="7468" y="25355"/>
                    <a:pt x="8602" y="25948"/>
                  </a:cubicBezTo>
                  <a:cubicBezTo>
                    <a:pt x="8590" y="25961"/>
                    <a:pt x="8577" y="25974"/>
                    <a:pt x="8551" y="26000"/>
                  </a:cubicBezTo>
                  <a:cubicBezTo>
                    <a:pt x="8551" y="26000"/>
                    <a:pt x="8435" y="26090"/>
                    <a:pt x="8396" y="26129"/>
                  </a:cubicBezTo>
                  <a:cubicBezTo>
                    <a:pt x="8396" y="26129"/>
                    <a:pt x="8280" y="26232"/>
                    <a:pt x="8241" y="26271"/>
                  </a:cubicBezTo>
                  <a:lnTo>
                    <a:pt x="8087" y="26400"/>
                  </a:lnTo>
                  <a:cubicBezTo>
                    <a:pt x="8087" y="26400"/>
                    <a:pt x="7971" y="26503"/>
                    <a:pt x="7932" y="26541"/>
                  </a:cubicBezTo>
                  <a:cubicBezTo>
                    <a:pt x="7932" y="26541"/>
                    <a:pt x="7764" y="26696"/>
                    <a:pt x="7764" y="26696"/>
                  </a:cubicBezTo>
                  <a:cubicBezTo>
                    <a:pt x="7571" y="26877"/>
                    <a:pt x="7390" y="27044"/>
                    <a:pt x="7248" y="27186"/>
                  </a:cubicBezTo>
                  <a:lnTo>
                    <a:pt x="5868" y="27251"/>
                  </a:lnTo>
                  <a:cubicBezTo>
                    <a:pt x="5791" y="27148"/>
                    <a:pt x="5701" y="27057"/>
                    <a:pt x="5610" y="26967"/>
                  </a:cubicBezTo>
                  <a:cubicBezTo>
                    <a:pt x="5572" y="26903"/>
                    <a:pt x="5520" y="26722"/>
                    <a:pt x="5494" y="26619"/>
                  </a:cubicBezTo>
                  <a:cubicBezTo>
                    <a:pt x="5443" y="26258"/>
                    <a:pt x="5224" y="25948"/>
                    <a:pt x="4901" y="25768"/>
                  </a:cubicBezTo>
                  <a:cubicBezTo>
                    <a:pt x="4721" y="25664"/>
                    <a:pt x="4514" y="25613"/>
                    <a:pt x="4308" y="25613"/>
                  </a:cubicBezTo>
                  <a:cubicBezTo>
                    <a:pt x="4166" y="25613"/>
                    <a:pt x="4011" y="25639"/>
                    <a:pt x="3869" y="25690"/>
                  </a:cubicBezTo>
                  <a:cubicBezTo>
                    <a:pt x="3624" y="25793"/>
                    <a:pt x="3366" y="25961"/>
                    <a:pt x="3160" y="26206"/>
                  </a:cubicBezTo>
                  <a:cubicBezTo>
                    <a:pt x="2722" y="26038"/>
                    <a:pt x="2438" y="26013"/>
                    <a:pt x="2244" y="26013"/>
                  </a:cubicBezTo>
                  <a:cubicBezTo>
                    <a:pt x="1845" y="26013"/>
                    <a:pt x="1561" y="26155"/>
                    <a:pt x="1393" y="26271"/>
                  </a:cubicBezTo>
                  <a:cubicBezTo>
                    <a:pt x="1226" y="26387"/>
                    <a:pt x="1084" y="26541"/>
                    <a:pt x="993" y="26722"/>
                  </a:cubicBezTo>
                  <a:cubicBezTo>
                    <a:pt x="942" y="26838"/>
                    <a:pt x="877" y="26993"/>
                    <a:pt x="864" y="27173"/>
                  </a:cubicBezTo>
                  <a:cubicBezTo>
                    <a:pt x="723" y="27251"/>
                    <a:pt x="607" y="27354"/>
                    <a:pt x="490" y="27483"/>
                  </a:cubicBezTo>
                  <a:cubicBezTo>
                    <a:pt x="336" y="27663"/>
                    <a:pt x="245" y="27883"/>
                    <a:pt x="220" y="28115"/>
                  </a:cubicBezTo>
                  <a:cubicBezTo>
                    <a:pt x="194" y="28282"/>
                    <a:pt x="207" y="28476"/>
                    <a:pt x="271" y="28669"/>
                  </a:cubicBezTo>
                  <a:cubicBezTo>
                    <a:pt x="142" y="28837"/>
                    <a:pt x="65" y="29030"/>
                    <a:pt x="39" y="29275"/>
                  </a:cubicBezTo>
                  <a:cubicBezTo>
                    <a:pt x="39" y="29288"/>
                    <a:pt x="39" y="29301"/>
                    <a:pt x="39" y="29314"/>
                  </a:cubicBezTo>
                  <a:cubicBezTo>
                    <a:pt x="0" y="29649"/>
                    <a:pt x="116" y="29998"/>
                    <a:pt x="349" y="30256"/>
                  </a:cubicBezTo>
                  <a:cubicBezTo>
                    <a:pt x="529" y="30449"/>
                    <a:pt x="736" y="30578"/>
                    <a:pt x="1006" y="30643"/>
                  </a:cubicBezTo>
                  <a:cubicBezTo>
                    <a:pt x="1032" y="30694"/>
                    <a:pt x="1058" y="30746"/>
                    <a:pt x="1084" y="30797"/>
                  </a:cubicBezTo>
                  <a:cubicBezTo>
                    <a:pt x="1290" y="31158"/>
                    <a:pt x="1664" y="31391"/>
                    <a:pt x="2090" y="31403"/>
                  </a:cubicBezTo>
                  <a:lnTo>
                    <a:pt x="2167" y="31403"/>
                  </a:lnTo>
                  <a:cubicBezTo>
                    <a:pt x="2502" y="31403"/>
                    <a:pt x="3482" y="31352"/>
                    <a:pt x="4295" y="31300"/>
                  </a:cubicBezTo>
                  <a:cubicBezTo>
                    <a:pt x="4579" y="31287"/>
                    <a:pt x="4837" y="31236"/>
                    <a:pt x="5069" y="31145"/>
                  </a:cubicBezTo>
                  <a:cubicBezTo>
                    <a:pt x="5765" y="31274"/>
                    <a:pt x="6655" y="31378"/>
                    <a:pt x="7468" y="31378"/>
                  </a:cubicBezTo>
                  <a:cubicBezTo>
                    <a:pt x="7996" y="31378"/>
                    <a:pt x="8448" y="31339"/>
                    <a:pt x="8835" y="31236"/>
                  </a:cubicBezTo>
                  <a:cubicBezTo>
                    <a:pt x="9144" y="31171"/>
                    <a:pt x="9479" y="31029"/>
                    <a:pt x="9789" y="30888"/>
                  </a:cubicBezTo>
                  <a:cubicBezTo>
                    <a:pt x="9828" y="30991"/>
                    <a:pt x="9853" y="31094"/>
                    <a:pt x="9892" y="31184"/>
                  </a:cubicBezTo>
                  <a:lnTo>
                    <a:pt x="9905" y="31223"/>
                  </a:lnTo>
                  <a:cubicBezTo>
                    <a:pt x="9918" y="31287"/>
                    <a:pt x="9944" y="31352"/>
                    <a:pt x="9969" y="31416"/>
                  </a:cubicBezTo>
                  <a:cubicBezTo>
                    <a:pt x="9995" y="31519"/>
                    <a:pt x="9982" y="31623"/>
                    <a:pt x="9969" y="31661"/>
                  </a:cubicBezTo>
                  <a:cubicBezTo>
                    <a:pt x="9866" y="31906"/>
                    <a:pt x="9853" y="32139"/>
                    <a:pt x="9918" y="32371"/>
                  </a:cubicBezTo>
                  <a:lnTo>
                    <a:pt x="8512" y="35995"/>
                  </a:lnTo>
                  <a:cubicBezTo>
                    <a:pt x="8499" y="36033"/>
                    <a:pt x="8486" y="36059"/>
                    <a:pt x="8473" y="36085"/>
                  </a:cubicBezTo>
                  <a:lnTo>
                    <a:pt x="7184" y="40250"/>
                  </a:lnTo>
                  <a:cubicBezTo>
                    <a:pt x="6861" y="40005"/>
                    <a:pt x="6475" y="39799"/>
                    <a:pt x="6036" y="39683"/>
                  </a:cubicBezTo>
                  <a:cubicBezTo>
                    <a:pt x="6023" y="39683"/>
                    <a:pt x="5997" y="39683"/>
                    <a:pt x="5984" y="39670"/>
                  </a:cubicBezTo>
                  <a:cubicBezTo>
                    <a:pt x="5972" y="39670"/>
                    <a:pt x="5946" y="39670"/>
                    <a:pt x="5933" y="39657"/>
                  </a:cubicBezTo>
                  <a:cubicBezTo>
                    <a:pt x="5855" y="39644"/>
                    <a:pt x="5778" y="39631"/>
                    <a:pt x="5701" y="39631"/>
                  </a:cubicBezTo>
                  <a:cubicBezTo>
                    <a:pt x="5675" y="39618"/>
                    <a:pt x="5636" y="39618"/>
                    <a:pt x="5598" y="39618"/>
                  </a:cubicBezTo>
                  <a:cubicBezTo>
                    <a:pt x="5533" y="39606"/>
                    <a:pt x="5481" y="39606"/>
                    <a:pt x="5404" y="39606"/>
                  </a:cubicBezTo>
                  <a:lnTo>
                    <a:pt x="5301" y="39606"/>
                  </a:lnTo>
                  <a:cubicBezTo>
                    <a:pt x="5224" y="39618"/>
                    <a:pt x="5159" y="39618"/>
                    <a:pt x="5082" y="39631"/>
                  </a:cubicBezTo>
                  <a:cubicBezTo>
                    <a:pt x="5056" y="39631"/>
                    <a:pt x="5017" y="39631"/>
                    <a:pt x="4991" y="39644"/>
                  </a:cubicBezTo>
                  <a:cubicBezTo>
                    <a:pt x="4888" y="39657"/>
                    <a:pt x="4785" y="39683"/>
                    <a:pt x="4695" y="39709"/>
                  </a:cubicBezTo>
                  <a:cubicBezTo>
                    <a:pt x="4592" y="39735"/>
                    <a:pt x="4501" y="39760"/>
                    <a:pt x="4398" y="39812"/>
                  </a:cubicBezTo>
                  <a:cubicBezTo>
                    <a:pt x="4372" y="39825"/>
                    <a:pt x="4347" y="39838"/>
                    <a:pt x="4321" y="39851"/>
                  </a:cubicBezTo>
                  <a:cubicBezTo>
                    <a:pt x="4269" y="39876"/>
                    <a:pt x="4218" y="39915"/>
                    <a:pt x="4166" y="39941"/>
                  </a:cubicBezTo>
                  <a:cubicBezTo>
                    <a:pt x="4140" y="39967"/>
                    <a:pt x="4102" y="39980"/>
                    <a:pt x="4063" y="40005"/>
                  </a:cubicBezTo>
                  <a:cubicBezTo>
                    <a:pt x="4037" y="40031"/>
                    <a:pt x="3998" y="40057"/>
                    <a:pt x="3973" y="40083"/>
                  </a:cubicBezTo>
                  <a:cubicBezTo>
                    <a:pt x="3934" y="40109"/>
                    <a:pt x="3895" y="40147"/>
                    <a:pt x="3869" y="40173"/>
                  </a:cubicBezTo>
                  <a:cubicBezTo>
                    <a:pt x="3844" y="40199"/>
                    <a:pt x="3831" y="40212"/>
                    <a:pt x="3805" y="40238"/>
                  </a:cubicBezTo>
                  <a:cubicBezTo>
                    <a:pt x="3624" y="40405"/>
                    <a:pt x="3470" y="40624"/>
                    <a:pt x="3341" y="40857"/>
                  </a:cubicBezTo>
                  <a:cubicBezTo>
                    <a:pt x="3315" y="40895"/>
                    <a:pt x="3302" y="40921"/>
                    <a:pt x="3289" y="40947"/>
                  </a:cubicBezTo>
                  <a:lnTo>
                    <a:pt x="3276" y="40973"/>
                  </a:lnTo>
                  <a:cubicBezTo>
                    <a:pt x="3225" y="41063"/>
                    <a:pt x="3186" y="41166"/>
                    <a:pt x="3160" y="41256"/>
                  </a:cubicBezTo>
                  <a:cubicBezTo>
                    <a:pt x="3121" y="41347"/>
                    <a:pt x="3096" y="41450"/>
                    <a:pt x="3083" y="41553"/>
                  </a:cubicBezTo>
                  <a:cubicBezTo>
                    <a:pt x="3070" y="41721"/>
                    <a:pt x="3096" y="41914"/>
                    <a:pt x="3147" y="42095"/>
                  </a:cubicBezTo>
                  <a:cubicBezTo>
                    <a:pt x="3315" y="42610"/>
                    <a:pt x="3766" y="43126"/>
                    <a:pt x="4579" y="43720"/>
                  </a:cubicBezTo>
                  <a:lnTo>
                    <a:pt x="4798" y="43874"/>
                  </a:lnTo>
                  <a:lnTo>
                    <a:pt x="5004" y="44016"/>
                  </a:lnTo>
                  <a:lnTo>
                    <a:pt x="5172" y="44132"/>
                  </a:lnTo>
                  <a:lnTo>
                    <a:pt x="5262" y="44184"/>
                  </a:lnTo>
                  <a:lnTo>
                    <a:pt x="5340" y="44235"/>
                  </a:lnTo>
                  <a:lnTo>
                    <a:pt x="5404" y="44274"/>
                  </a:lnTo>
                  <a:lnTo>
                    <a:pt x="5520" y="44352"/>
                  </a:lnTo>
                  <a:lnTo>
                    <a:pt x="5610" y="44403"/>
                  </a:lnTo>
                  <a:lnTo>
                    <a:pt x="5701" y="44455"/>
                  </a:lnTo>
                  <a:cubicBezTo>
                    <a:pt x="5739" y="44480"/>
                    <a:pt x="5765" y="44493"/>
                    <a:pt x="5817" y="44519"/>
                  </a:cubicBezTo>
                  <a:cubicBezTo>
                    <a:pt x="5843" y="44532"/>
                    <a:pt x="5868" y="44545"/>
                    <a:pt x="5894" y="44558"/>
                  </a:cubicBezTo>
                  <a:cubicBezTo>
                    <a:pt x="5933" y="44584"/>
                    <a:pt x="5959" y="44597"/>
                    <a:pt x="5997" y="44609"/>
                  </a:cubicBezTo>
                  <a:lnTo>
                    <a:pt x="6101" y="44674"/>
                  </a:lnTo>
                  <a:cubicBezTo>
                    <a:pt x="6139" y="44687"/>
                    <a:pt x="6178" y="44700"/>
                    <a:pt x="6217" y="44726"/>
                  </a:cubicBezTo>
                  <a:cubicBezTo>
                    <a:pt x="6217" y="44726"/>
                    <a:pt x="6294" y="44751"/>
                    <a:pt x="6320" y="44764"/>
                  </a:cubicBezTo>
                  <a:cubicBezTo>
                    <a:pt x="6358" y="44790"/>
                    <a:pt x="6397" y="44803"/>
                    <a:pt x="6423" y="44816"/>
                  </a:cubicBezTo>
                  <a:cubicBezTo>
                    <a:pt x="6423" y="44816"/>
                    <a:pt x="6526" y="44854"/>
                    <a:pt x="6552" y="44867"/>
                  </a:cubicBezTo>
                  <a:cubicBezTo>
                    <a:pt x="6578" y="44880"/>
                    <a:pt x="6616" y="44893"/>
                    <a:pt x="6655" y="44906"/>
                  </a:cubicBezTo>
                  <a:lnTo>
                    <a:pt x="6694" y="44932"/>
                  </a:lnTo>
                  <a:cubicBezTo>
                    <a:pt x="6720" y="44932"/>
                    <a:pt x="6758" y="44945"/>
                    <a:pt x="6784" y="44958"/>
                  </a:cubicBezTo>
                  <a:cubicBezTo>
                    <a:pt x="6823" y="44971"/>
                    <a:pt x="6861" y="44983"/>
                    <a:pt x="6900" y="44996"/>
                  </a:cubicBezTo>
                  <a:lnTo>
                    <a:pt x="6939" y="45009"/>
                  </a:lnTo>
                  <a:cubicBezTo>
                    <a:pt x="6965" y="45022"/>
                    <a:pt x="7003" y="45035"/>
                    <a:pt x="7029" y="45048"/>
                  </a:cubicBezTo>
                  <a:cubicBezTo>
                    <a:pt x="7068" y="45061"/>
                    <a:pt x="7119" y="45074"/>
                    <a:pt x="7158" y="45087"/>
                  </a:cubicBezTo>
                  <a:lnTo>
                    <a:pt x="7197" y="45100"/>
                  </a:lnTo>
                  <a:cubicBezTo>
                    <a:pt x="7235" y="45100"/>
                    <a:pt x="7261" y="45112"/>
                    <a:pt x="7287" y="45112"/>
                  </a:cubicBezTo>
                  <a:cubicBezTo>
                    <a:pt x="7339" y="45138"/>
                    <a:pt x="7390" y="45138"/>
                    <a:pt x="7442" y="45151"/>
                  </a:cubicBezTo>
                  <a:lnTo>
                    <a:pt x="7468" y="45164"/>
                  </a:lnTo>
                  <a:cubicBezTo>
                    <a:pt x="7493" y="45164"/>
                    <a:pt x="7532" y="45177"/>
                    <a:pt x="7558" y="45177"/>
                  </a:cubicBezTo>
                  <a:cubicBezTo>
                    <a:pt x="7648" y="45203"/>
                    <a:pt x="7738" y="45216"/>
                    <a:pt x="7829" y="45228"/>
                  </a:cubicBezTo>
                  <a:cubicBezTo>
                    <a:pt x="7919" y="45241"/>
                    <a:pt x="7996" y="45254"/>
                    <a:pt x="8087" y="45254"/>
                  </a:cubicBezTo>
                  <a:cubicBezTo>
                    <a:pt x="8267" y="45254"/>
                    <a:pt x="8435" y="45216"/>
                    <a:pt x="8602" y="45164"/>
                  </a:cubicBezTo>
                  <a:cubicBezTo>
                    <a:pt x="8912" y="45048"/>
                    <a:pt x="9170" y="44854"/>
                    <a:pt x="9350" y="44571"/>
                  </a:cubicBezTo>
                  <a:lnTo>
                    <a:pt x="10021" y="43500"/>
                  </a:lnTo>
                  <a:cubicBezTo>
                    <a:pt x="10098" y="43384"/>
                    <a:pt x="10150" y="43255"/>
                    <a:pt x="10189" y="43126"/>
                  </a:cubicBezTo>
                  <a:cubicBezTo>
                    <a:pt x="10253" y="43062"/>
                    <a:pt x="10331" y="42984"/>
                    <a:pt x="10408" y="42907"/>
                  </a:cubicBezTo>
                  <a:cubicBezTo>
                    <a:pt x="10666" y="42662"/>
                    <a:pt x="10924" y="42404"/>
                    <a:pt x="11130" y="42211"/>
                  </a:cubicBezTo>
                  <a:cubicBezTo>
                    <a:pt x="11130" y="42198"/>
                    <a:pt x="11246" y="42082"/>
                    <a:pt x="11259" y="42069"/>
                  </a:cubicBezTo>
                  <a:cubicBezTo>
                    <a:pt x="11311" y="42030"/>
                    <a:pt x="11349" y="41979"/>
                    <a:pt x="11388" y="41940"/>
                  </a:cubicBezTo>
                  <a:cubicBezTo>
                    <a:pt x="12459" y="40831"/>
                    <a:pt x="12755" y="39722"/>
                    <a:pt x="12729" y="38896"/>
                  </a:cubicBezTo>
                  <a:lnTo>
                    <a:pt x="13297" y="38484"/>
                  </a:lnTo>
                  <a:cubicBezTo>
                    <a:pt x="13929" y="39128"/>
                    <a:pt x="14844" y="40044"/>
                    <a:pt x="15979" y="41205"/>
                  </a:cubicBezTo>
                  <a:cubicBezTo>
                    <a:pt x="16237" y="41463"/>
                    <a:pt x="16482" y="41721"/>
                    <a:pt x="16714" y="41953"/>
                  </a:cubicBezTo>
                  <a:cubicBezTo>
                    <a:pt x="16676" y="41966"/>
                    <a:pt x="16650" y="41979"/>
                    <a:pt x="16624" y="41991"/>
                  </a:cubicBezTo>
                  <a:lnTo>
                    <a:pt x="16585" y="42004"/>
                  </a:lnTo>
                  <a:cubicBezTo>
                    <a:pt x="16534" y="42030"/>
                    <a:pt x="16469" y="42056"/>
                    <a:pt x="16431" y="42082"/>
                  </a:cubicBezTo>
                  <a:cubicBezTo>
                    <a:pt x="16405" y="42082"/>
                    <a:pt x="16392" y="42095"/>
                    <a:pt x="16379" y="42108"/>
                  </a:cubicBezTo>
                  <a:cubicBezTo>
                    <a:pt x="16302" y="42133"/>
                    <a:pt x="16237" y="42172"/>
                    <a:pt x="16173" y="42211"/>
                  </a:cubicBezTo>
                  <a:cubicBezTo>
                    <a:pt x="16173" y="42211"/>
                    <a:pt x="16160" y="42224"/>
                    <a:pt x="16147" y="42224"/>
                  </a:cubicBezTo>
                  <a:cubicBezTo>
                    <a:pt x="16095" y="42262"/>
                    <a:pt x="16044" y="42301"/>
                    <a:pt x="15979" y="42340"/>
                  </a:cubicBezTo>
                  <a:cubicBezTo>
                    <a:pt x="15966" y="42353"/>
                    <a:pt x="15941" y="42365"/>
                    <a:pt x="15928" y="42378"/>
                  </a:cubicBezTo>
                  <a:cubicBezTo>
                    <a:pt x="15876" y="42417"/>
                    <a:pt x="15825" y="42456"/>
                    <a:pt x="15773" y="42507"/>
                  </a:cubicBezTo>
                  <a:cubicBezTo>
                    <a:pt x="15760" y="42520"/>
                    <a:pt x="15734" y="42533"/>
                    <a:pt x="15721" y="42559"/>
                  </a:cubicBezTo>
                  <a:cubicBezTo>
                    <a:pt x="15657" y="42610"/>
                    <a:pt x="15605" y="42662"/>
                    <a:pt x="15554" y="42727"/>
                  </a:cubicBezTo>
                  <a:cubicBezTo>
                    <a:pt x="15515" y="42765"/>
                    <a:pt x="15463" y="42830"/>
                    <a:pt x="15425" y="42881"/>
                  </a:cubicBezTo>
                  <a:cubicBezTo>
                    <a:pt x="15412" y="42907"/>
                    <a:pt x="15386" y="42933"/>
                    <a:pt x="15373" y="42959"/>
                  </a:cubicBezTo>
                  <a:cubicBezTo>
                    <a:pt x="15347" y="42997"/>
                    <a:pt x="15309" y="43049"/>
                    <a:pt x="15296" y="43101"/>
                  </a:cubicBezTo>
                  <a:cubicBezTo>
                    <a:pt x="15270" y="43126"/>
                    <a:pt x="15257" y="43152"/>
                    <a:pt x="15244" y="43178"/>
                  </a:cubicBezTo>
                  <a:cubicBezTo>
                    <a:pt x="15218" y="43230"/>
                    <a:pt x="15206" y="43268"/>
                    <a:pt x="15180" y="43320"/>
                  </a:cubicBezTo>
                  <a:cubicBezTo>
                    <a:pt x="15167" y="43346"/>
                    <a:pt x="15154" y="43371"/>
                    <a:pt x="15154" y="43397"/>
                  </a:cubicBezTo>
                  <a:cubicBezTo>
                    <a:pt x="15128" y="43462"/>
                    <a:pt x="15102" y="43526"/>
                    <a:pt x="15089" y="43591"/>
                  </a:cubicBezTo>
                  <a:cubicBezTo>
                    <a:pt x="15077" y="43629"/>
                    <a:pt x="15064" y="43668"/>
                    <a:pt x="15051" y="43720"/>
                  </a:cubicBezTo>
                  <a:cubicBezTo>
                    <a:pt x="15051" y="43745"/>
                    <a:pt x="15038" y="43784"/>
                    <a:pt x="15038" y="43810"/>
                  </a:cubicBezTo>
                  <a:cubicBezTo>
                    <a:pt x="15025" y="43849"/>
                    <a:pt x="15025" y="43900"/>
                    <a:pt x="15012" y="43939"/>
                  </a:cubicBezTo>
                  <a:cubicBezTo>
                    <a:pt x="15012" y="43965"/>
                    <a:pt x="15012" y="43990"/>
                    <a:pt x="15012" y="44029"/>
                  </a:cubicBezTo>
                  <a:cubicBezTo>
                    <a:pt x="14999" y="44068"/>
                    <a:pt x="14999" y="44119"/>
                    <a:pt x="14999" y="44158"/>
                  </a:cubicBezTo>
                  <a:lnTo>
                    <a:pt x="14999" y="44184"/>
                  </a:lnTo>
                  <a:cubicBezTo>
                    <a:pt x="14986" y="44261"/>
                    <a:pt x="14986" y="44326"/>
                    <a:pt x="14999" y="44390"/>
                  </a:cubicBezTo>
                  <a:cubicBezTo>
                    <a:pt x="14999" y="44480"/>
                    <a:pt x="14999" y="44558"/>
                    <a:pt x="15012" y="44635"/>
                  </a:cubicBezTo>
                  <a:cubicBezTo>
                    <a:pt x="15038" y="44751"/>
                    <a:pt x="15064" y="44867"/>
                    <a:pt x="15115" y="44971"/>
                  </a:cubicBezTo>
                  <a:cubicBezTo>
                    <a:pt x="15206" y="45177"/>
                    <a:pt x="15412" y="45474"/>
                    <a:pt x="15850" y="45680"/>
                  </a:cubicBezTo>
                  <a:cubicBezTo>
                    <a:pt x="16057" y="45770"/>
                    <a:pt x="16315" y="45835"/>
                    <a:pt x="16611" y="45873"/>
                  </a:cubicBezTo>
                  <a:cubicBezTo>
                    <a:pt x="16663" y="45886"/>
                    <a:pt x="16727" y="45886"/>
                    <a:pt x="16792" y="45899"/>
                  </a:cubicBezTo>
                  <a:cubicBezTo>
                    <a:pt x="16972" y="45912"/>
                    <a:pt x="17179" y="45925"/>
                    <a:pt x="17411" y="45925"/>
                  </a:cubicBezTo>
                  <a:lnTo>
                    <a:pt x="17914" y="45925"/>
                  </a:lnTo>
                  <a:cubicBezTo>
                    <a:pt x="17965" y="45912"/>
                    <a:pt x="18004" y="45912"/>
                    <a:pt x="18056" y="45912"/>
                  </a:cubicBezTo>
                  <a:lnTo>
                    <a:pt x="18069" y="45912"/>
                  </a:lnTo>
                  <a:cubicBezTo>
                    <a:pt x="18159" y="45912"/>
                    <a:pt x="18249" y="45899"/>
                    <a:pt x="18326" y="45899"/>
                  </a:cubicBezTo>
                  <a:lnTo>
                    <a:pt x="18404" y="45886"/>
                  </a:lnTo>
                  <a:cubicBezTo>
                    <a:pt x="18468" y="45886"/>
                    <a:pt x="18546" y="45873"/>
                    <a:pt x="18610" y="45873"/>
                  </a:cubicBezTo>
                  <a:cubicBezTo>
                    <a:pt x="18649" y="45860"/>
                    <a:pt x="18675" y="45860"/>
                    <a:pt x="18713" y="45860"/>
                  </a:cubicBezTo>
                  <a:cubicBezTo>
                    <a:pt x="18778" y="45848"/>
                    <a:pt x="18855" y="45835"/>
                    <a:pt x="18933" y="45822"/>
                  </a:cubicBezTo>
                  <a:lnTo>
                    <a:pt x="18946" y="45822"/>
                  </a:lnTo>
                  <a:cubicBezTo>
                    <a:pt x="18971" y="45809"/>
                    <a:pt x="18997" y="45809"/>
                    <a:pt x="19023" y="45796"/>
                  </a:cubicBezTo>
                  <a:cubicBezTo>
                    <a:pt x="19152" y="45783"/>
                    <a:pt x="19255" y="45757"/>
                    <a:pt x="19358" y="45731"/>
                  </a:cubicBezTo>
                  <a:cubicBezTo>
                    <a:pt x="19487" y="45693"/>
                    <a:pt x="19616" y="45641"/>
                    <a:pt x="19745" y="45577"/>
                  </a:cubicBezTo>
                  <a:cubicBezTo>
                    <a:pt x="19874" y="45499"/>
                    <a:pt x="19990" y="45409"/>
                    <a:pt x="20093" y="45306"/>
                  </a:cubicBezTo>
                  <a:cubicBezTo>
                    <a:pt x="20351" y="45022"/>
                    <a:pt x="20558" y="44713"/>
                    <a:pt x="20725" y="44403"/>
                  </a:cubicBezTo>
                  <a:cubicBezTo>
                    <a:pt x="20725" y="44403"/>
                    <a:pt x="20828" y="44442"/>
                    <a:pt x="20893" y="44455"/>
                  </a:cubicBezTo>
                  <a:cubicBezTo>
                    <a:pt x="20932" y="44468"/>
                    <a:pt x="20970" y="44480"/>
                    <a:pt x="21009" y="44493"/>
                  </a:cubicBezTo>
                  <a:cubicBezTo>
                    <a:pt x="21073" y="44506"/>
                    <a:pt x="21125" y="44519"/>
                    <a:pt x="21177" y="44532"/>
                  </a:cubicBezTo>
                  <a:cubicBezTo>
                    <a:pt x="21215" y="44545"/>
                    <a:pt x="21267" y="44558"/>
                    <a:pt x="21318" y="44571"/>
                  </a:cubicBezTo>
                  <a:cubicBezTo>
                    <a:pt x="21370" y="44584"/>
                    <a:pt x="21422" y="44597"/>
                    <a:pt x="21486" y="44609"/>
                  </a:cubicBezTo>
                  <a:lnTo>
                    <a:pt x="21615" y="44635"/>
                  </a:lnTo>
                  <a:cubicBezTo>
                    <a:pt x="21680" y="44648"/>
                    <a:pt x="21744" y="44661"/>
                    <a:pt x="21809" y="44687"/>
                  </a:cubicBezTo>
                  <a:cubicBezTo>
                    <a:pt x="21847" y="44687"/>
                    <a:pt x="21899" y="44700"/>
                    <a:pt x="21938" y="44713"/>
                  </a:cubicBezTo>
                  <a:cubicBezTo>
                    <a:pt x="21989" y="44713"/>
                    <a:pt x="22054" y="44726"/>
                    <a:pt x="22105" y="44738"/>
                  </a:cubicBezTo>
                  <a:lnTo>
                    <a:pt x="22131" y="44738"/>
                  </a:lnTo>
                  <a:cubicBezTo>
                    <a:pt x="22131" y="44738"/>
                    <a:pt x="22234" y="44764"/>
                    <a:pt x="22273" y="44764"/>
                  </a:cubicBezTo>
                  <a:cubicBezTo>
                    <a:pt x="22324" y="44777"/>
                    <a:pt x="22389" y="44790"/>
                    <a:pt x="22453" y="44790"/>
                  </a:cubicBezTo>
                  <a:lnTo>
                    <a:pt x="22492" y="44803"/>
                  </a:lnTo>
                  <a:cubicBezTo>
                    <a:pt x="22531" y="44803"/>
                    <a:pt x="22569" y="44816"/>
                    <a:pt x="22608" y="44816"/>
                  </a:cubicBezTo>
                  <a:cubicBezTo>
                    <a:pt x="22673" y="44829"/>
                    <a:pt x="22737" y="44829"/>
                    <a:pt x="22802" y="44829"/>
                  </a:cubicBezTo>
                  <a:lnTo>
                    <a:pt x="22853" y="44842"/>
                  </a:lnTo>
                  <a:cubicBezTo>
                    <a:pt x="22892" y="44842"/>
                    <a:pt x="22931" y="44842"/>
                    <a:pt x="22969" y="44854"/>
                  </a:cubicBezTo>
                  <a:lnTo>
                    <a:pt x="23150" y="44854"/>
                  </a:lnTo>
                  <a:lnTo>
                    <a:pt x="23214" y="44867"/>
                  </a:lnTo>
                  <a:lnTo>
                    <a:pt x="23975" y="44867"/>
                  </a:lnTo>
                  <a:cubicBezTo>
                    <a:pt x="24001" y="44867"/>
                    <a:pt x="24040" y="44867"/>
                    <a:pt x="24065" y="44854"/>
                  </a:cubicBezTo>
                  <a:cubicBezTo>
                    <a:pt x="24194" y="44854"/>
                    <a:pt x="24323" y="44842"/>
                    <a:pt x="24452" y="44829"/>
                  </a:cubicBezTo>
                  <a:cubicBezTo>
                    <a:pt x="25007" y="44764"/>
                    <a:pt x="25484" y="44468"/>
                    <a:pt x="25755" y="44016"/>
                  </a:cubicBezTo>
                  <a:cubicBezTo>
                    <a:pt x="25794" y="43939"/>
                    <a:pt x="25832" y="43861"/>
                    <a:pt x="25871" y="43784"/>
                  </a:cubicBezTo>
                  <a:lnTo>
                    <a:pt x="26529" y="42095"/>
                  </a:lnTo>
                  <a:cubicBezTo>
                    <a:pt x="28966" y="40044"/>
                    <a:pt x="30372" y="38484"/>
                    <a:pt x="30707" y="37452"/>
                  </a:cubicBezTo>
                  <a:cubicBezTo>
                    <a:pt x="30823" y="37091"/>
                    <a:pt x="30952" y="36381"/>
                    <a:pt x="31043" y="35840"/>
                  </a:cubicBezTo>
                  <a:cubicBezTo>
                    <a:pt x="31171" y="35750"/>
                    <a:pt x="31339" y="35633"/>
                    <a:pt x="31507" y="35505"/>
                  </a:cubicBezTo>
                  <a:cubicBezTo>
                    <a:pt x="31778" y="35298"/>
                    <a:pt x="32100" y="35066"/>
                    <a:pt x="32448" y="34808"/>
                  </a:cubicBezTo>
                  <a:cubicBezTo>
                    <a:pt x="33132" y="35750"/>
                    <a:pt x="33544" y="36124"/>
                    <a:pt x="33828" y="36330"/>
                  </a:cubicBezTo>
                  <a:cubicBezTo>
                    <a:pt x="34744" y="37001"/>
                    <a:pt x="36756" y="38019"/>
                    <a:pt x="39799" y="39361"/>
                  </a:cubicBezTo>
                  <a:cubicBezTo>
                    <a:pt x="39619" y="39477"/>
                    <a:pt x="39477" y="39644"/>
                    <a:pt x="39374" y="39838"/>
                  </a:cubicBezTo>
                  <a:lnTo>
                    <a:pt x="39077" y="40457"/>
                  </a:lnTo>
                  <a:cubicBezTo>
                    <a:pt x="39026" y="40547"/>
                    <a:pt x="39000" y="40624"/>
                    <a:pt x="38987" y="40715"/>
                  </a:cubicBezTo>
                  <a:cubicBezTo>
                    <a:pt x="38458" y="40457"/>
                    <a:pt x="37865" y="40250"/>
                    <a:pt x="37207" y="40238"/>
                  </a:cubicBezTo>
                  <a:cubicBezTo>
                    <a:pt x="37194" y="40238"/>
                    <a:pt x="37168" y="40225"/>
                    <a:pt x="37156" y="40225"/>
                  </a:cubicBezTo>
                  <a:lnTo>
                    <a:pt x="37091" y="40225"/>
                  </a:lnTo>
                  <a:cubicBezTo>
                    <a:pt x="37014" y="40225"/>
                    <a:pt x="36936" y="40225"/>
                    <a:pt x="36846" y="40238"/>
                  </a:cubicBezTo>
                  <a:lnTo>
                    <a:pt x="36820" y="40238"/>
                  </a:lnTo>
                  <a:cubicBezTo>
                    <a:pt x="36730" y="40250"/>
                    <a:pt x="36627" y="40263"/>
                    <a:pt x="36524" y="40276"/>
                  </a:cubicBezTo>
                  <a:lnTo>
                    <a:pt x="36498" y="40276"/>
                  </a:lnTo>
                  <a:cubicBezTo>
                    <a:pt x="36408" y="40289"/>
                    <a:pt x="36317" y="40315"/>
                    <a:pt x="36240" y="40341"/>
                  </a:cubicBezTo>
                  <a:lnTo>
                    <a:pt x="36201" y="40341"/>
                  </a:lnTo>
                  <a:cubicBezTo>
                    <a:pt x="36111" y="40366"/>
                    <a:pt x="36008" y="40405"/>
                    <a:pt x="35930" y="40431"/>
                  </a:cubicBezTo>
                  <a:cubicBezTo>
                    <a:pt x="35905" y="40444"/>
                    <a:pt x="35879" y="40444"/>
                    <a:pt x="35866" y="40457"/>
                  </a:cubicBezTo>
                  <a:cubicBezTo>
                    <a:pt x="35763" y="40495"/>
                    <a:pt x="35672" y="40534"/>
                    <a:pt x="35582" y="40573"/>
                  </a:cubicBezTo>
                  <a:cubicBezTo>
                    <a:pt x="35505" y="40612"/>
                    <a:pt x="35427" y="40663"/>
                    <a:pt x="35350" y="40715"/>
                  </a:cubicBezTo>
                  <a:lnTo>
                    <a:pt x="35311" y="40740"/>
                  </a:lnTo>
                  <a:cubicBezTo>
                    <a:pt x="35234" y="40779"/>
                    <a:pt x="35169" y="40844"/>
                    <a:pt x="35105" y="40895"/>
                  </a:cubicBezTo>
                  <a:cubicBezTo>
                    <a:pt x="35105" y="40895"/>
                    <a:pt x="35092" y="40908"/>
                    <a:pt x="35079" y="40908"/>
                  </a:cubicBezTo>
                  <a:cubicBezTo>
                    <a:pt x="34589" y="41347"/>
                    <a:pt x="34215" y="42017"/>
                    <a:pt x="34073" y="42739"/>
                  </a:cubicBezTo>
                  <a:cubicBezTo>
                    <a:pt x="34047" y="42856"/>
                    <a:pt x="34047" y="42959"/>
                    <a:pt x="34047" y="43062"/>
                  </a:cubicBezTo>
                  <a:cubicBezTo>
                    <a:pt x="34060" y="43204"/>
                    <a:pt x="34099" y="43346"/>
                    <a:pt x="34164" y="43487"/>
                  </a:cubicBezTo>
                  <a:cubicBezTo>
                    <a:pt x="34176" y="43526"/>
                    <a:pt x="34202" y="43578"/>
                    <a:pt x="34228" y="43629"/>
                  </a:cubicBezTo>
                  <a:lnTo>
                    <a:pt x="34228" y="43642"/>
                  </a:lnTo>
                  <a:cubicBezTo>
                    <a:pt x="34241" y="43668"/>
                    <a:pt x="34254" y="43681"/>
                    <a:pt x="34267" y="43707"/>
                  </a:cubicBezTo>
                  <a:cubicBezTo>
                    <a:pt x="34589" y="44235"/>
                    <a:pt x="35234" y="44713"/>
                    <a:pt x="36317" y="45203"/>
                  </a:cubicBezTo>
                  <a:cubicBezTo>
                    <a:pt x="36369" y="45228"/>
                    <a:pt x="36420" y="45254"/>
                    <a:pt x="36485" y="45280"/>
                  </a:cubicBezTo>
                  <a:lnTo>
                    <a:pt x="36756" y="45396"/>
                  </a:lnTo>
                  <a:lnTo>
                    <a:pt x="36962" y="45486"/>
                  </a:lnTo>
                  <a:cubicBezTo>
                    <a:pt x="36962" y="45486"/>
                    <a:pt x="37143" y="45564"/>
                    <a:pt x="37181" y="45577"/>
                  </a:cubicBezTo>
                  <a:lnTo>
                    <a:pt x="37297" y="45628"/>
                  </a:lnTo>
                  <a:cubicBezTo>
                    <a:pt x="37336" y="45641"/>
                    <a:pt x="37375" y="45667"/>
                    <a:pt x="37426" y="45680"/>
                  </a:cubicBezTo>
                  <a:lnTo>
                    <a:pt x="37555" y="45731"/>
                  </a:lnTo>
                  <a:cubicBezTo>
                    <a:pt x="37594" y="45744"/>
                    <a:pt x="37633" y="45757"/>
                    <a:pt x="37671" y="45783"/>
                  </a:cubicBezTo>
                  <a:cubicBezTo>
                    <a:pt x="37723" y="45796"/>
                    <a:pt x="37775" y="45809"/>
                    <a:pt x="37813" y="45822"/>
                  </a:cubicBezTo>
                  <a:cubicBezTo>
                    <a:pt x="37865" y="45848"/>
                    <a:pt x="37904" y="45860"/>
                    <a:pt x="37942" y="45873"/>
                  </a:cubicBezTo>
                  <a:cubicBezTo>
                    <a:pt x="37994" y="45886"/>
                    <a:pt x="38045" y="45912"/>
                    <a:pt x="38097" y="45925"/>
                  </a:cubicBezTo>
                  <a:cubicBezTo>
                    <a:pt x="38136" y="45938"/>
                    <a:pt x="38187" y="45951"/>
                    <a:pt x="38226" y="45964"/>
                  </a:cubicBezTo>
                  <a:cubicBezTo>
                    <a:pt x="38278" y="45976"/>
                    <a:pt x="38329" y="46002"/>
                    <a:pt x="38381" y="46015"/>
                  </a:cubicBezTo>
                  <a:cubicBezTo>
                    <a:pt x="38432" y="46028"/>
                    <a:pt x="38484" y="46041"/>
                    <a:pt x="38523" y="46054"/>
                  </a:cubicBezTo>
                  <a:cubicBezTo>
                    <a:pt x="38587" y="46080"/>
                    <a:pt x="38639" y="46093"/>
                    <a:pt x="38703" y="46105"/>
                  </a:cubicBezTo>
                  <a:cubicBezTo>
                    <a:pt x="38742" y="46118"/>
                    <a:pt x="38793" y="46131"/>
                    <a:pt x="38832" y="46144"/>
                  </a:cubicBezTo>
                  <a:cubicBezTo>
                    <a:pt x="38884" y="46157"/>
                    <a:pt x="38935" y="46170"/>
                    <a:pt x="38987" y="46183"/>
                  </a:cubicBezTo>
                  <a:lnTo>
                    <a:pt x="39013" y="46183"/>
                  </a:lnTo>
                  <a:cubicBezTo>
                    <a:pt x="39013" y="46183"/>
                    <a:pt x="39116" y="46209"/>
                    <a:pt x="39154" y="46222"/>
                  </a:cubicBezTo>
                  <a:cubicBezTo>
                    <a:pt x="39206" y="46234"/>
                    <a:pt x="39258" y="46247"/>
                    <a:pt x="39322" y="46247"/>
                  </a:cubicBezTo>
                  <a:lnTo>
                    <a:pt x="39361" y="46260"/>
                  </a:lnTo>
                  <a:cubicBezTo>
                    <a:pt x="39400" y="46273"/>
                    <a:pt x="39438" y="46273"/>
                    <a:pt x="39477" y="46286"/>
                  </a:cubicBezTo>
                  <a:cubicBezTo>
                    <a:pt x="39541" y="46299"/>
                    <a:pt x="39593" y="46299"/>
                    <a:pt x="39657" y="46312"/>
                  </a:cubicBezTo>
                  <a:lnTo>
                    <a:pt x="39709" y="46312"/>
                  </a:lnTo>
                  <a:cubicBezTo>
                    <a:pt x="39748" y="46325"/>
                    <a:pt x="39786" y="46325"/>
                    <a:pt x="39825" y="46338"/>
                  </a:cubicBezTo>
                  <a:cubicBezTo>
                    <a:pt x="39877" y="46350"/>
                    <a:pt x="39941" y="46350"/>
                    <a:pt x="39993" y="46363"/>
                  </a:cubicBezTo>
                  <a:lnTo>
                    <a:pt x="40070" y="46363"/>
                  </a:lnTo>
                  <a:cubicBezTo>
                    <a:pt x="40109" y="46376"/>
                    <a:pt x="40148" y="46376"/>
                    <a:pt x="40186" y="46376"/>
                  </a:cubicBezTo>
                  <a:cubicBezTo>
                    <a:pt x="40238" y="46389"/>
                    <a:pt x="40302" y="46389"/>
                    <a:pt x="40367" y="46389"/>
                  </a:cubicBezTo>
                  <a:lnTo>
                    <a:pt x="40431" y="46402"/>
                  </a:lnTo>
                  <a:lnTo>
                    <a:pt x="40547" y="46402"/>
                  </a:lnTo>
                  <a:cubicBezTo>
                    <a:pt x="40612" y="46402"/>
                    <a:pt x="40689" y="46415"/>
                    <a:pt x="40767" y="46415"/>
                  </a:cubicBezTo>
                  <a:lnTo>
                    <a:pt x="41295" y="46415"/>
                  </a:lnTo>
                  <a:cubicBezTo>
                    <a:pt x="41373" y="46402"/>
                    <a:pt x="41437" y="46402"/>
                    <a:pt x="41502" y="46389"/>
                  </a:cubicBezTo>
                  <a:cubicBezTo>
                    <a:pt x="41992" y="46312"/>
                    <a:pt x="42392" y="46067"/>
                    <a:pt x="42649" y="45667"/>
                  </a:cubicBezTo>
                  <a:cubicBezTo>
                    <a:pt x="42701" y="45602"/>
                    <a:pt x="42740" y="45525"/>
                    <a:pt x="42778" y="45435"/>
                  </a:cubicBezTo>
                  <a:lnTo>
                    <a:pt x="43075" y="44738"/>
                  </a:lnTo>
                  <a:cubicBezTo>
                    <a:pt x="43101" y="44751"/>
                    <a:pt x="43114" y="44777"/>
                    <a:pt x="43127" y="44790"/>
                  </a:cubicBezTo>
                  <a:cubicBezTo>
                    <a:pt x="43140" y="44803"/>
                    <a:pt x="43152" y="44816"/>
                    <a:pt x="43165" y="44829"/>
                  </a:cubicBezTo>
                  <a:cubicBezTo>
                    <a:pt x="43230" y="44893"/>
                    <a:pt x="43294" y="44945"/>
                    <a:pt x="43372" y="45009"/>
                  </a:cubicBezTo>
                  <a:cubicBezTo>
                    <a:pt x="43372" y="45009"/>
                    <a:pt x="43385" y="45022"/>
                    <a:pt x="43385" y="45022"/>
                  </a:cubicBezTo>
                  <a:cubicBezTo>
                    <a:pt x="43939" y="45448"/>
                    <a:pt x="44674" y="45706"/>
                    <a:pt x="45435" y="45731"/>
                  </a:cubicBezTo>
                  <a:lnTo>
                    <a:pt x="45487" y="45731"/>
                  </a:lnTo>
                  <a:cubicBezTo>
                    <a:pt x="45577" y="45731"/>
                    <a:pt x="45667" y="45731"/>
                    <a:pt x="45758" y="45706"/>
                  </a:cubicBezTo>
                  <a:cubicBezTo>
                    <a:pt x="45912" y="45667"/>
                    <a:pt x="46054" y="45615"/>
                    <a:pt x="46183" y="45525"/>
                  </a:cubicBezTo>
                  <a:cubicBezTo>
                    <a:pt x="46235" y="45499"/>
                    <a:pt x="46273" y="45461"/>
                    <a:pt x="46325" y="45422"/>
                  </a:cubicBezTo>
                  <a:cubicBezTo>
                    <a:pt x="46351" y="45396"/>
                    <a:pt x="46377" y="45383"/>
                    <a:pt x="46389" y="45357"/>
                  </a:cubicBezTo>
                  <a:cubicBezTo>
                    <a:pt x="46867" y="44932"/>
                    <a:pt x="47202" y="44158"/>
                    <a:pt x="47434" y="42933"/>
                  </a:cubicBezTo>
                  <a:cubicBezTo>
                    <a:pt x="47447" y="42868"/>
                    <a:pt x="47460" y="42817"/>
                    <a:pt x="47473" y="42752"/>
                  </a:cubicBezTo>
                  <a:lnTo>
                    <a:pt x="47524" y="42482"/>
                  </a:lnTo>
                  <a:lnTo>
                    <a:pt x="47563" y="42236"/>
                  </a:lnTo>
                  <a:lnTo>
                    <a:pt x="47602" y="41966"/>
                  </a:lnTo>
                  <a:lnTo>
                    <a:pt x="47628" y="41837"/>
                  </a:lnTo>
                  <a:lnTo>
                    <a:pt x="47640" y="41708"/>
                  </a:lnTo>
                  <a:lnTo>
                    <a:pt x="47666" y="41553"/>
                  </a:lnTo>
                  <a:cubicBezTo>
                    <a:pt x="47666" y="41501"/>
                    <a:pt x="47679" y="41450"/>
                    <a:pt x="47679" y="41411"/>
                  </a:cubicBezTo>
                  <a:cubicBezTo>
                    <a:pt x="47692" y="41360"/>
                    <a:pt x="47692" y="41308"/>
                    <a:pt x="47705" y="41256"/>
                  </a:cubicBezTo>
                  <a:cubicBezTo>
                    <a:pt x="47705" y="41205"/>
                    <a:pt x="47705" y="41153"/>
                    <a:pt x="47718" y="41114"/>
                  </a:cubicBezTo>
                  <a:cubicBezTo>
                    <a:pt x="47718" y="41050"/>
                    <a:pt x="47718" y="40998"/>
                    <a:pt x="47731" y="40947"/>
                  </a:cubicBezTo>
                  <a:cubicBezTo>
                    <a:pt x="47731" y="40895"/>
                    <a:pt x="47731" y="40844"/>
                    <a:pt x="47731" y="40792"/>
                  </a:cubicBezTo>
                  <a:cubicBezTo>
                    <a:pt x="47744" y="40740"/>
                    <a:pt x="47744" y="40676"/>
                    <a:pt x="47744" y="40624"/>
                  </a:cubicBezTo>
                  <a:cubicBezTo>
                    <a:pt x="47744" y="40573"/>
                    <a:pt x="47757" y="40521"/>
                    <a:pt x="47757" y="40470"/>
                  </a:cubicBezTo>
                  <a:lnTo>
                    <a:pt x="47757" y="40289"/>
                  </a:lnTo>
                  <a:cubicBezTo>
                    <a:pt x="47757" y="40238"/>
                    <a:pt x="47757" y="40186"/>
                    <a:pt x="47757" y="40134"/>
                  </a:cubicBezTo>
                  <a:lnTo>
                    <a:pt x="47757" y="39954"/>
                  </a:lnTo>
                  <a:lnTo>
                    <a:pt x="47757" y="39928"/>
                  </a:lnTo>
                  <a:cubicBezTo>
                    <a:pt x="47757" y="39889"/>
                    <a:pt x="47757" y="39838"/>
                    <a:pt x="47757" y="39799"/>
                  </a:cubicBezTo>
                  <a:cubicBezTo>
                    <a:pt x="47757" y="39735"/>
                    <a:pt x="47757" y="39670"/>
                    <a:pt x="47744" y="39606"/>
                  </a:cubicBezTo>
                  <a:lnTo>
                    <a:pt x="47744" y="39567"/>
                  </a:lnTo>
                  <a:cubicBezTo>
                    <a:pt x="47744" y="39528"/>
                    <a:pt x="47744" y="39477"/>
                    <a:pt x="47744" y="39438"/>
                  </a:cubicBezTo>
                  <a:cubicBezTo>
                    <a:pt x="47731" y="39386"/>
                    <a:pt x="47731" y="39322"/>
                    <a:pt x="47731" y="39270"/>
                  </a:cubicBezTo>
                  <a:lnTo>
                    <a:pt x="47718" y="39193"/>
                  </a:lnTo>
                  <a:cubicBezTo>
                    <a:pt x="47718" y="39154"/>
                    <a:pt x="47718" y="39116"/>
                    <a:pt x="47705" y="39077"/>
                  </a:cubicBezTo>
                  <a:cubicBezTo>
                    <a:pt x="47705" y="39012"/>
                    <a:pt x="47692" y="38961"/>
                    <a:pt x="47692" y="38896"/>
                  </a:cubicBezTo>
                  <a:lnTo>
                    <a:pt x="47679" y="38819"/>
                  </a:lnTo>
                  <a:cubicBezTo>
                    <a:pt x="47679" y="38780"/>
                    <a:pt x="47666" y="38742"/>
                    <a:pt x="47666" y="38703"/>
                  </a:cubicBezTo>
                  <a:cubicBezTo>
                    <a:pt x="47653" y="38638"/>
                    <a:pt x="47640" y="38574"/>
                    <a:pt x="47628" y="38509"/>
                  </a:cubicBezTo>
                  <a:lnTo>
                    <a:pt x="47615" y="38432"/>
                  </a:lnTo>
                  <a:cubicBezTo>
                    <a:pt x="47615" y="38393"/>
                    <a:pt x="47602" y="38355"/>
                    <a:pt x="47602" y="38316"/>
                  </a:cubicBezTo>
                  <a:cubicBezTo>
                    <a:pt x="47576" y="38239"/>
                    <a:pt x="47563" y="38161"/>
                    <a:pt x="47550" y="38071"/>
                  </a:cubicBezTo>
                  <a:lnTo>
                    <a:pt x="47537" y="38032"/>
                  </a:lnTo>
                  <a:cubicBezTo>
                    <a:pt x="47537" y="38006"/>
                    <a:pt x="47524" y="37968"/>
                    <a:pt x="47511" y="37929"/>
                  </a:cubicBezTo>
                  <a:cubicBezTo>
                    <a:pt x="47486" y="37800"/>
                    <a:pt x="47447" y="37671"/>
                    <a:pt x="47408" y="37542"/>
                  </a:cubicBezTo>
                  <a:cubicBezTo>
                    <a:pt x="47331" y="37258"/>
                    <a:pt x="47189" y="37013"/>
                    <a:pt x="47009" y="36807"/>
                  </a:cubicBezTo>
                  <a:cubicBezTo>
                    <a:pt x="46931" y="36730"/>
                    <a:pt x="46854" y="36652"/>
                    <a:pt x="46776" y="36588"/>
                  </a:cubicBezTo>
                  <a:cubicBezTo>
                    <a:pt x="46815" y="36330"/>
                    <a:pt x="46854" y="36085"/>
                    <a:pt x="46892" y="35866"/>
                  </a:cubicBezTo>
                  <a:cubicBezTo>
                    <a:pt x="48247" y="37349"/>
                    <a:pt x="50220" y="39206"/>
                    <a:pt x="51858" y="40702"/>
                  </a:cubicBezTo>
                  <a:cubicBezTo>
                    <a:pt x="51883" y="40831"/>
                    <a:pt x="51922" y="40947"/>
                    <a:pt x="51974" y="41076"/>
                  </a:cubicBezTo>
                  <a:lnTo>
                    <a:pt x="52270" y="41643"/>
                  </a:lnTo>
                  <a:cubicBezTo>
                    <a:pt x="52232" y="41656"/>
                    <a:pt x="52193" y="41669"/>
                    <a:pt x="52154" y="41682"/>
                  </a:cubicBezTo>
                  <a:cubicBezTo>
                    <a:pt x="52128" y="41695"/>
                    <a:pt x="52103" y="41708"/>
                    <a:pt x="52077" y="41721"/>
                  </a:cubicBezTo>
                  <a:cubicBezTo>
                    <a:pt x="52038" y="41734"/>
                    <a:pt x="52012" y="41746"/>
                    <a:pt x="51974" y="41759"/>
                  </a:cubicBezTo>
                  <a:cubicBezTo>
                    <a:pt x="51948" y="41772"/>
                    <a:pt x="51909" y="41785"/>
                    <a:pt x="51871" y="41798"/>
                  </a:cubicBezTo>
                  <a:lnTo>
                    <a:pt x="51793" y="41837"/>
                  </a:lnTo>
                  <a:cubicBezTo>
                    <a:pt x="51742" y="41862"/>
                    <a:pt x="51677" y="41888"/>
                    <a:pt x="51626" y="41914"/>
                  </a:cubicBezTo>
                  <a:cubicBezTo>
                    <a:pt x="51626" y="41914"/>
                    <a:pt x="51561" y="41953"/>
                    <a:pt x="51561" y="41953"/>
                  </a:cubicBezTo>
                  <a:cubicBezTo>
                    <a:pt x="51509" y="41979"/>
                    <a:pt x="51458" y="42004"/>
                    <a:pt x="51406" y="42043"/>
                  </a:cubicBezTo>
                  <a:cubicBezTo>
                    <a:pt x="51393" y="42043"/>
                    <a:pt x="51380" y="42056"/>
                    <a:pt x="51368" y="42056"/>
                  </a:cubicBezTo>
                  <a:cubicBezTo>
                    <a:pt x="51303" y="42095"/>
                    <a:pt x="51252" y="42133"/>
                    <a:pt x="51187" y="42185"/>
                  </a:cubicBezTo>
                  <a:lnTo>
                    <a:pt x="51135" y="42211"/>
                  </a:lnTo>
                  <a:cubicBezTo>
                    <a:pt x="51084" y="42249"/>
                    <a:pt x="51032" y="42301"/>
                    <a:pt x="50981" y="42340"/>
                  </a:cubicBezTo>
                  <a:cubicBezTo>
                    <a:pt x="50968" y="42340"/>
                    <a:pt x="50955" y="42353"/>
                    <a:pt x="50955" y="42353"/>
                  </a:cubicBezTo>
                  <a:cubicBezTo>
                    <a:pt x="50890" y="42404"/>
                    <a:pt x="50839" y="42456"/>
                    <a:pt x="50774" y="42520"/>
                  </a:cubicBezTo>
                  <a:lnTo>
                    <a:pt x="50736" y="42559"/>
                  </a:lnTo>
                  <a:cubicBezTo>
                    <a:pt x="50684" y="42623"/>
                    <a:pt x="50632" y="42675"/>
                    <a:pt x="50594" y="42714"/>
                  </a:cubicBezTo>
                  <a:cubicBezTo>
                    <a:pt x="50529" y="42778"/>
                    <a:pt x="50478" y="42856"/>
                    <a:pt x="50426" y="42933"/>
                  </a:cubicBezTo>
                  <a:cubicBezTo>
                    <a:pt x="50413" y="42959"/>
                    <a:pt x="50387" y="42984"/>
                    <a:pt x="50375" y="43010"/>
                  </a:cubicBezTo>
                  <a:cubicBezTo>
                    <a:pt x="50336" y="43075"/>
                    <a:pt x="50297" y="43139"/>
                    <a:pt x="50271" y="43204"/>
                  </a:cubicBezTo>
                  <a:cubicBezTo>
                    <a:pt x="50246" y="43230"/>
                    <a:pt x="50233" y="43255"/>
                    <a:pt x="50220" y="43294"/>
                  </a:cubicBezTo>
                  <a:cubicBezTo>
                    <a:pt x="50194" y="43358"/>
                    <a:pt x="50168" y="43410"/>
                    <a:pt x="50142" y="43475"/>
                  </a:cubicBezTo>
                  <a:cubicBezTo>
                    <a:pt x="50130" y="43500"/>
                    <a:pt x="50117" y="43539"/>
                    <a:pt x="50104" y="43578"/>
                  </a:cubicBezTo>
                  <a:cubicBezTo>
                    <a:pt x="50078" y="43655"/>
                    <a:pt x="50052" y="43732"/>
                    <a:pt x="50039" y="43823"/>
                  </a:cubicBezTo>
                  <a:cubicBezTo>
                    <a:pt x="50026" y="43861"/>
                    <a:pt x="50013" y="43913"/>
                    <a:pt x="50001" y="43965"/>
                  </a:cubicBezTo>
                  <a:cubicBezTo>
                    <a:pt x="50001" y="44003"/>
                    <a:pt x="49988" y="44042"/>
                    <a:pt x="49988" y="44094"/>
                  </a:cubicBezTo>
                  <a:cubicBezTo>
                    <a:pt x="49975" y="44145"/>
                    <a:pt x="49975" y="44197"/>
                    <a:pt x="49962" y="44261"/>
                  </a:cubicBezTo>
                  <a:cubicBezTo>
                    <a:pt x="49962" y="44287"/>
                    <a:pt x="49962" y="44313"/>
                    <a:pt x="49962" y="44352"/>
                  </a:cubicBezTo>
                  <a:lnTo>
                    <a:pt x="49962" y="44364"/>
                  </a:lnTo>
                  <a:cubicBezTo>
                    <a:pt x="49949" y="44429"/>
                    <a:pt x="49949" y="44480"/>
                    <a:pt x="49949" y="44545"/>
                  </a:cubicBezTo>
                  <a:lnTo>
                    <a:pt x="49949" y="44558"/>
                  </a:lnTo>
                  <a:cubicBezTo>
                    <a:pt x="49949" y="44764"/>
                    <a:pt x="49962" y="44958"/>
                    <a:pt x="49988" y="45138"/>
                  </a:cubicBezTo>
                  <a:cubicBezTo>
                    <a:pt x="50013" y="45254"/>
                    <a:pt x="50052" y="45370"/>
                    <a:pt x="50104" y="45461"/>
                  </a:cubicBezTo>
                  <a:cubicBezTo>
                    <a:pt x="50168" y="45615"/>
                    <a:pt x="50284" y="45757"/>
                    <a:pt x="50413" y="45886"/>
                  </a:cubicBezTo>
                  <a:cubicBezTo>
                    <a:pt x="50774" y="46209"/>
                    <a:pt x="51316" y="46389"/>
                    <a:pt x="52116" y="46467"/>
                  </a:cubicBezTo>
                  <a:cubicBezTo>
                    <a:pt x="52193" y="46479"/>
                    <a:pt x="52296" y="46479"/>
                    <a:pt x="52386" y="46492"/>
                  </a:cubicBezTo>
                  <a:cubicBezTo>
                    <a:pt x="52477" y="46492"/>
                    <a:pt x="52580" y="46505"/>
                    <a:pt x="52683" y="46505"/>
                  </a:cubicBezTo>
                  <a:lnTo>
                    <a:pt x="53470" y="46505"/>
                  </a:lnTo>
                  <a:cubicBezTo>
                    <a:pt x="53521" y="46505"/>
                    <a:pt x="53586" y="46505"/>
                    <a:pt x="53650" y="46492"/>
                  </a:cubicBezTo>
                  <a:lnTo>
                    <a:pt x="53947" y="46492"/>
                  </a:lnTo>
                  <a:cubicBezTo>
                    <a:pt x="54011" y="46479"/>
                    <a:pt x="54089" y="46479"/>
                    <a:pt x="54166" y="46479"/>
                  </a:cubicBezTo>
                  <a:cubicBezTo>
                    <a:pt x="54205" y="46467"/>
                    <a:pt x="54244" y="46467"/>
                    <a:pt x="54295" y="46467"/>
                  </a:cubicBezTo>
                  <a:cubicBezTo>
                    <a:pt x="54372" y="46454"/>
                    <a:pt x="54450" y="46454"/>
                    <a:pt x="54527" y="46441"/>
                  </a:cubicBezTo>
                  <a:cubicBezTo>
                    <a:pt x="54566" y="46441"/>
                    <a:pt x="54605" y="46441"/>
                    <a:pt x="54630" y="46428"/>
                  </a:cubicBezTo>
                  <a:cubicBezTo>
                    <a:pt x="54721" y="46415"/>
                    <a:pt x="54811" y="46402"/>
                    <a:pt x="54901" y="46389"/>
                  </a:cubicBezTo>
                  <a:lnTo>
                    <a:pt x="54992" y="46376"/>
                  </a:lnTo>
                  <a:cubicBezTo>
                    <a:pt x="55095" y="46363"/>
                    <a:pt x="55211" y="46350"/>
                    <a:pt x="55314" y="46325"/>
                  </a:cubicBezTo>
                  <a:lnTo>
                    <a:pt x="55391" y="46312"/>
                  </a:lnTo>
                  <a:cubicBezTo>
                    <a:pt x="55520" y="46286"/>
                    <a:pt x="55636" y="46260"/>
                    <a:pt x="55752" y="46222"/>
                  </a:cubicBezTo>
                  <a:lnTo>
                    <a:pt x="55765" y="46222"/>
                  </a:lnTo>
                  <a:cubicBezTo>
                    <a:pt x="55985" y="46157"/>
                    <a:pt x="56204" y="46054"/>
                    <a:pt x="56384" y="45912"/>
                  </a:cubicBezTo>
                  <a:cubicBezTo>
                    <a:pt x="56462" y="45860"/>
                    <a:pt x="56513" y="45796"/>
                    <a:pt x="56578" y="45731"/>
                  </a:cubicBezTo>
                  <a:cubicBezTo>
                    <a:pt x="56771" y="45525"/>
                    <a:pt x="56952" y="45280"/>
                    <a:pt x="57119" y="45009"/>
                  </a:cubicBezTo>
                  <a:cubicBezTo>
                    <a:pt x="57223" y="44854"/>
                    <a:pt x="57313" y="44687"/>
                    <a:pt x="57403" y="44519"/>
                  </a:cubicBezTo>
                  <a:cubicBezTo>
                    <a:pt x="57442" y="44442"/>
                    <a:pt x="57481" y="44352"/>
                    <a:pt x="57519" y="44274"/>
                  </a:cubicBezTo>
                  <a:cubicBezTo>
                    <a:pt x="57726" y="43810"/>
                    <a:pt x="57867" y="43346"/>
                    <a:pt x="57971" y="42984"/>
                  </a:cubicBezTo>
                  <a:lnTo>
                    <a:pt x="58022" y="43217"/>
                  </a:lnTo>
                  <a:cubicBezTo>
                    <a:pt x="58203" y="44003"/>
                    <a:pt x="58680" y="44674"/>
                    <a:pt x="59351" y="45087"/>
                  </a:cubicBezTo>
                  <a:cubicBezTo>
                    <a:pt x="59596" y="45860"/>
                    <a:pt x="60331" y="46415"/>
                    <a:pt x="61182" y="46415"/>
                  </a:cubicBezTo>
                  <a:cubicBezTo>
                    <a:pt x="61853" y="46415"/>
                    <a:pt x="62446" y="46067"/>
                    <a:pt x="62794" y="45538"/>
                  </a:cubicBezTo>
                  <a:lnTo>
                    <a:pt x="65102" y="45538"/>
                  </a:lnTo>
                  <a:cubicBezTo>
                    <a:pt x="65451" y="46067"/>
                    <a:pt x="66044" y="46415"/>
                    <a:pt x="66715" y="46415"/>
                  </a:cubicBezTo>
                  <a:cubicBezTo>
                    <a:pt x="67643" y="46415"/>
                    <a:pt x="68417" y="45757"/>
                    <a:pt x="68610" y="44880"/>
                  </a:cubicBezTo>
                  <a:lnTo>
                    <a:pt x="70545" y="43475"/>
                  </a:lnTo>
                  <a:cubicBezTo>
                    <a:pt x="71667" y="42714"/>
                    <a:pt x="72208" y="41308"/>
                    <a:pt x="71899" y="39992"/>
                  </a:cubicBezTo>
                  <a:lnTo>
                    <a:pt x="71899" y="39992"/>
                  </a:lnTo>
                  <a:lnTo>
                    <a:pt x="71912" y="40018"/>
                  </a:lnTo>
                  <a:lnTo>
                    <a:pt x="69977" y="31507"/>
                  </a:lnTo>
                  <a:cubicBezTo>
                    <a:pt x="69848" y="30978"/>
                    <a:pt x="69578" y="30488"/>
                    <a:pt x="69178" y="30101"/>
                  </a:cubicBezTo>
                  <a:cubicBezTo>
                    <a:pt x="68907" y="29843"/>
                    <a:pt x="68610" y="29637"/>
                    <a:pt x="68262" y="29495"/>
                  </a:cubicBezTo>
                  <a:cubicBezTo>
                    <a:pt x="67901" y="29340"/>
                    <a:pt x="67527" y="29263"/>
                    <a:pt x="67140" y="29263"/>
                  </a:cubicBezTo>
                  <a:lnTo>
                    <a:pt x="63220" y="29263"/>
                  </a:lnTo>
                  <a:lnTo>
                    <a:pt x="63220" y="29237"/>
                  </a:lnTo>
                  <a:cubicBezTo>
                    <a:pt x="63387" y="28992"/>
                    <a:pt x="63490" y="28682"/>
                    <a:pt x="63490" y="28360"/>
                  </a:cubicBezTo>
                  <a:cubicBezTo>
                    <a:pt x="63490" y="27522"/>
                    <a:pt x="62820" y="26851"/>
                    <a:pt x="61981" y="26851"/>
                  </a:cubicBezTo>
                  <a:lnTo>
                    <a:pt x="61362" y="26851"/>
                  </a:lnTo>
                  <a:lnTo>
                    <a:pt x="60537" y="26232"/>
                  </a:lnTo>
                  <a:cubicBezTo>
                    <a:pt x="60176" y="25961"/>
                    <a:pt x="59750" y="25819"/>
                    <a:pt x="59299" y="25819"/>
                  </a:cubicBezTo>
                  <a:cubicBezTo>
                    <a:pt x="59002" y="25819"/>
                    <a:pt x="58719" y="25884"/>
                    <a:pt x="58448" y="26013"/>
                  </a:cubicBezTo>
                  <a:lnTo>
                    <a:pt x="56862" y="22956"/>
                  </a:lnTo>
                  <a:cubicBezTo>
                    <a:pt x="56823" y="22827"/>
                    <a:pt x="56745" y="22608"/>
                    <a:pt x="56629" y="22298"/>
                  </a:cubicBezTo>
                  <a:cubicBezTo>
                    <a:pt x="57236" y="21989"/>
                    <a:pt x="57803" y="21525"/>
                    <a:pt x="58319" y="20906"/>
                  </a:cubicBezTo>
                  <a:cubicBezTo>
                    <a:pt x="59544" y="19435"/>
                    <a:pt x="60137" y="17527"/>
                    <a:pt x="59944" y="15670"/>
                  </a:cubicBezTo>
                  <a:cubicBezTo>
                    <a:pt x="59763" y="13993"/>
                    <a:pt x="58938" y="12497"/>
                    <a:pt x="57610" y="11465"/>
                  </a:cubicBezTo>
                  <a:cubicBezTo>
                    <a:pt x="56849" y="10885"/>
                    <a:pt x="56088" y="10485"/>
                    <a:pt x="55417" y="10137"/>
                  </a:cubicBezTo>
                  <a:cubicBezTo>
                    <a:pt x="55159" y="10021"/>
                    <a:pt x="54927" y="9892"/>
                    <a:pt x="54695" y="9763"/>
                  </a:cubicBezTo>
                  <a:cubicBezTo>
                    <a:pt x="54695" y="9724"/>
                    <a:pt x="54682" y="9699"/>
                    <a:pt x="54669" y="9660"/>
                  </a:cubicBezTo>
                  <a:cubicBezTo>
                    <a:pt x="55443" y="6861"/>
                    <a:pt x="54914" y="5223"/>
                    <a:pt x="54308" y="4321"/>
                  </a:cubicBezTo>
                  <a:cubicBezTo>
                    <a:pt x="53818" y="3586"/>
                    <a:pt x="53083" y="3083"/>
                    <a:pt x="52232" y="2889"/>
                  </a:cubicBezTo>
                  <a:cubicBezTo>
                    <a:pt x="51522" y="2103"/>
                    <a:pt x="49794" y="490"/>
                    <a:pt x="47344" y="490"/>
                  </a:cubicBezTo>
                  <a:cubicBezTo>
                    <a:pt x="45770" y="490"/>
                    <a:pt x="44223" y="1161"/>
                    <a:pt x="42753" y="2464"/>
                  </a:cubicBezTo>
                  <a:cubicBezTo>
                    <a:pt x="40341" y="4617"/>
                    <a:pt x="40638" y="7210"/>
                    <a:pt x="41373" y="8809"/>
                  </a:cubicBezTo>
                  <a:cubicBezTo>
                    <a:pt x="41076" y="9557"/>
                    <a:pt x="41128" y="10472"/>
                    <a:pt x="41553" y="11272"/>
                  </a:cubicBezTo>
                  <a:cubicBezTo>
                    <a:pt x="41592" y="11336"/>
                    <a:pt x="41618" y="11401"/>
                    <a:pt x="41656" y="11465"/>
                  </a:cubicBezTo>
                  <a:cubicBezTo>
                    <a:pt x="41631" y="12420"/>
                    <a:pt x="41966" y="13361"/>
                    <a:pt x="42598" y="14135"/>
                  </a:cubicBezTo>
                  <a:cubicBezTo>
                    <a:pt x="43049" y="14677"/>
                    <a:pt x="43643" y="15115"/>
                    <a:pt x="44326" y="15425"/>
                  </a:cubicBezTo>
                  <a:cubicBezTo>
                    <a:pt x="43423" y="16534"/>
                    <a:pt x="42662" y="18262"/>
                    <a:pt x="42662" y="19371"/>
                  </a:cubicBezTo>
                  <a:cubicBezTo>
                    <a:pt x="42662" y="19693"/>
                    <a:pt x="42727" y="20016"/>
                    <a:pt x="42856" y="20351"/>
                  </a:cubicBezTo>
                  <a:cubicBezTo>
                    <a:pt x="42843" y="20454"/>
                    <a:pt x="42817" y="20557"/>
                    <a:pt x="42791" y="20674"/>
                  </a:cubicBezTo>
                  <a:cubicBezTo>
                    <a:pt x="42791" y="20674"/>
                    <a:pt x="42791" y="20674"/>
                    <a:pt x="42791" y="20686"/>
                  </a:cubicBezTo>
                  <a:cubicBezTo>
                    <a:pt x="42753" y="20931"/>
                    <a:pt x="42701" y="21189"/>
                    <a:pt x="42662" y="21422"/>
                  </a:cubicBezTo>
                  <a:cubicBezTo>
                    <a:pt x="42662" y="21422"/>
                    <a:pt x="42662" y="21434"/>
                    <a:pt x="42662" y="21434"/>
                  </a:cubicBezTo>
                  <a:cubicBezTo>
                    <a:pt x="42508" y="22402"/>
                    <a:pt x="42404" y="23201"/>
                    <a:pt x="42366" y="23575"/>
                  </a:cubicBezTo>
                  <a:cubicBezTo>
                    <a:pt x="42134" y="22943"/>
                    <a:pt x="41927" y="22531"/>
                    <a:pt x="41863" y="22389"/>
                  </a:cubicBezTo>
                  <a:cubicBezTo>
                    <a:pt x="41695" y="22015"/>
                    <a:pt x="40573" y="19384"/>
                    <a:pt x="39477" y="17462"/>
                  </a:cubicBezTo>
                  <a:cubicBezTo>
                    <a:pt x="39477" y="17449"/>
                    <a:pt x="39477" y="17449"/>
                    <a:pt x="39477" y="17449"/>
                  </a:cubicBezTo>
                  <a:cubicBezTo>
                    <a:pt x="39425" y="17359"/>
                    <a:pt x="39374" y="17269"/>
                    <a:pt x="39322" y="17179"/>
                  </a:cubicBezTo>
                  <a:lnTo>
                    <a:pt x="39309" y="17166"/>
                  </a:lnTo>
                  <a:cubicBezTo>
                    <a:pt x="39271" y="17075"/>
                    <a:pt x="39219" y="16998"/>
                    <a:pt x="39167" y="16921"/>
                  </a:cubicBezTo>
                  <a:lnTo>
                    <a:pt x="39154" y="16895"/>
                  </a:lnTo>
                  <a:cubicBezTo>
                    <a:pt x="39103" y="16817"/>
                    <a:pt x="39051" y="16740"/>
                    <a:pt x="39013" y="16663"/>
                  </a:cubicBezTo>
                  <a:lnTo>
                    <a:pt x="38987" y="16637"/>
                  </a:lnTo>
                  <a:cubicBezTo>
                    <a:pt x="38948" y="16560"/>
                    <a:pt x="38897" y="16482"/>
                    <a:pt x="38845" y="16405"/>
                  </a:cubicBezTo>
                  <a:lnTo>
                    <a:pt x="38832" y="16392"/>
                  </a:lnTo>
                  <a:cubicBezTo>
                    <a:pt x="38780" y="16315"/>
                    <a:pt x="38742" y="16250"/>
                    <a:pt x="38690" y="16186"/>
                  </a:cubicBezTo>
                  <a:lnTo>
                    <a:pt x="38677" y="16160"/>
                  </a:lnTo>
                  <a:cubicBezTo>
                    <a:pt x="38626" y="16095"/>
                    <a:pt x="38574" y="16031"/>
                    <a:pt x="38523" y="15966"/>
                  </a:cubicBezTo>
                  <a:cubicBezTo>
                    <a:pt x="38523" y="15966"/>
                    <a:pt x="38510" y="15953"/>
                    <a:pt x="38510" y="15941"/>
                  </a:cubicBezTo>
                  <a:cubicBezTo>
                    <a:pt x="38458" y="15876"/>
                    <a:pt x="38406" y="15812"/>
                    <a:pt x="38355" y="15747"/>
                  </a:cubicBezTo>
                  <a:cubicBezTo>
                    <a:pt x="38355" y="15747"/>
                    <a:pt x="38342" y="15747"/>
                    <a:pt x="38342" y="15734"/>
                  </a:cubicBezTo>
                  <a:cubicBezTo>
                    <a:pt x="38303" y="15695"/>
                    <a:pt x="38278" y="15670"/>
                    <a:pt x="38239" y="15631"/>
                  </a:cubicBezTo>
                  <a:cubicBezTo>
                    <a:pt x="37839" y="15102"/>
                    <a:pt x="37156" y="14690"/>
                    <a:pt x="36098" y="14380"/>
                  </a:cubicBezTo>
                  <a:cubicBezTo>
                    <a:pt x="36162" y="14316"/>
                    <a:pt x="36227" y="14251"/>
                    <a:pt x="36291" y="14187"/>
                  </a:cubicBezTo>
                  <a:cubicBezTo>
                    <a:pt x="36588" y="14096"/>
                    <a:pt x="36923" y="13942"/>
                    <a:pt x="37233" y="13671"/>
                  </a:cubicBezTo>
                  <a:cubicBezTo>
                    <a:pt x="37362" y="13568"/>
                    <a:pt x="37478" y="13439"/>
                    <a:pt x="37568" y="13310"/>
                  </a:cubicBezTo>
                  <a:cubicBezTo>
                    <a:pt x="37723" y="13271"/>
                    <a:pt x="37878" y="13206"/>
                    <a:pt x="38007" y="13116"/>
                  </a:cubicBezTo>
                  <a:cubicBezTo>
                    <a:pt x="38406" y="12845"/>
                    <a:pt x="38639" y="12433"/>
                    <a:pt x="38703" y="11878"/>
                  </a:cubicBezTo>
                  <a:cubicBezTo>
                    <a:pt x="38742" y="11620"/>
                    <a:pt x="38755" y="11362"/>
                    <a:pt x="38742" y="11091"/>
                  </a:cubicBezTo>
                  <a:cubicBezTo>
                    <a:pt x="38858" y="10872"/>
                    <a:pt x="38961" y="10627"/>
                    <a:pt x="39026" y="10369"/>
                  </a:cubicBezTo>
                  <a:cubicBezTo>
                    <a:pt x="39335" y="9312"/>
                    <a:pt x="39167" y="8228"/>
                    <a:pt x="38626" y="7455"/>
                  </a:cubicBezTo>
                  <a:cubicBezTo>
                    <a:pt x="38780" y="5984"/>
                    <a:pt x="38510" y="4643"/>
                    <a:pt x="37852" y="3482"/>
                  </a:cubicBezTo>
                  <a:cubicBezTo>
                    <a:pt x="37852" y="3470"/>
                    <a:pt x="37865" y="3457"/>
                    <a:pt x="37878" y="3444"/>
                  </a:cubicBezTo>
                  <a:cubicBezTo>
                    <a:pt x="38161" y="2980"/>
                    <a:pt x="38200" y="2412"/>
                    <a:pt x="37994" y="1909"/>
                  </a:cubicBezTo>
                  <a:cubicBezTo>
                    <a:pt x="37800" y="1484"/>
                    <a:pt x="37439" y="1161"/>
                    <a:pt x="37014" y="1006"/>
                  </a:cubicBezTo>
                  <a:cubicBezTo>
                    <a:pt x="36756" y="400"/>
                    <a:pt x="36150" y="0"/>
                    <a:pt x="354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blurRad="57150" dist="47625" dir="486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7" name="Google Shape;2327;p45"/>
            <p:cNvSpPr/>
            <p:nvPr/>
          </p:nvSpPr>
          <p:spPr>
            <a:xfrm>
              <a:off x="2826125" y="-578475"/>
              <a:ext cx="350" cy="25"/>
            </a:xfrm>
            <a:custGeom>
              <a:avLst/>
              <a:gdLst/>
              <a:ahLst/>
              <a:cxnLst/>
              <a:rect l="l" t="t" r="r" b="b"/>
              <a:pathLst>
                <a:path w="14" h="1" extrusionOk="0">
                  <a:moveTo>
                    <a:pt x="1" y="1"/>
                  </a:moveTo>
                  <a:cubicBezTo>
                    <a:pt x="1" y="1"/>
                    <a:pt x="1" y="1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8" name="Google Shape;2328;p45"/>
            <p:cNvSpPr/>
            <p:nvPr/>
          </p:nvSpPr>
          <p:spPr>
            <a:xfrm>
              <a:off x="2546925" y="-1022150"/>
              <a:ext cx="214425" cy="116200"/>
            </a:xfrm>
            <a:custGeom>
              <a:avLst/>
              <a:gdLst/>
              <a:ahLst/>
              <a:cxnLst/>
              <a:rect l="l" t="t" r="r" b="b"/>
              <a:pathLst>
                <a:path w="8577" h="4648" extrusionOk="0">
                  <a:moveTo>
                    <a:pt x="7556" y="1"/>
                  </a:moveTo>
                  <a:cubicBezTo>
                    <a:pt x="6529" y="1"/>
                    <a:pt x="3753" y="2826"/>
                    <a:pt x="3753" y="2826"/>
                  </a:cubicBezTo>
                  <a:lnTo>
                    <a:pt x="0" y="3007"/>
                  </a:lnTo>
                  <a:lnTo>
                    <a:pt x="0" y="4181"/>
                  </a:lnTo>
                  <a:cubicBezTo>
                    <a:pt x="0" y="4181"/>
                    <a:pt x="1902" y="4648"/>
                    <a:pt x="3457" y="4648"/>
                  </a:cubicBezTo>
                  <a:cubicBezTo>
                    <a:pt x="3853" y="4648"/>
                    <a:pt x="4226" y="4618"/>
                    <a:pt x="4540" y="4542"/>
                  </a:cubicBezTo>
                  <a:cubicBezTo>
                    <a:pt x="5533" y="4297"/>
                    <a:pt x="7790" y="2865"/>
                    <a:pt x="8280" y="1924"/>
                  </a:cubicBezTo>
                  <a:cubicBezTo>
                    <a:pt x="8576" y="1356"/>
                    <a:pt x="8215" y="41"/>
                    <a:pt x="7596" y="2"/>
                  </a:cubicBezTo>
                  <a:cubicBezTo>
                    <a:pt x="7583" y="1"/>
                    <a:pt x="7570" y="1"/>
                    <a:pt x="7556" y="1"/>
                  </a:cubicBezTo>
                  <a:close/>
                </a:path>
              </a:pathLst>
            </a:custGeom>
            <a:solidFill>
              <a:srgbClr val="DB84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9" name="Google Shape;2329;p45"/>
            <p:cNvSpPr/>
            <p:nvPr/>
          </p:nvSpPr>
          <p:spPr>
            <a:xfrm>
              <a:off x="2661050" y="-1022150"/>
              <a:ext cx="100300" cy="98400"/>
            </a:xfrm>
            <a:custGeom>
              <a:avLst/>
              <a:gdLst/>
              <a:ahLst/>
              <a:cxnLst/>
              <a:rect l="l" t="t" r="r" b="b"/>
              <a:pathLst>
                <a:path w="4012" h="3936" extrusionOk="0">
                  <a:moveTo>
                    <a:pt x="2991" y="1"/>
                  </a:moveTo>
                  <a:cubicBezTo>
                    <a:pt x="2327" y="1"/>
                    <a:pt x="898" y="1206"/>
                    <a:pt x="1" y="2040"/>
                  </a:cubicBezTo>
                  <a:cubicBezTo>
                    <a:pt x="504" y="2285"/>
                    <a:pt x="1123" y="2814"/>
                    <a:pt x="1329" y="3936"/>
                  </a:cubicBezTo>
                  <a:cubicBezTo>
                    <a:pt x="2309" y="3368"/>
                    <a:pt x="3392" y="2543"/>
                    <a:pt x="3715" y="1924"/>
                  </a:cubicBezTo>
                  <a:cubicBezTo>
                    <a:pt x="4011" y="1356"/>
                    <a:pt x="3650" y="41"/>
                    <a:pt x="3031" y="2"/>
                  </a:cubicBezTo>
                  <a:cubicBezTo>
                    <a:pt x="3018" y="1"/>
                    <a:pt x="3005" y="1"/>
                    <a:pt x="299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0" name="Google Shape;2330;p45"/>
            <p:cNvSpPr/>
            <p:nvPr/>
          </p:nvSpPr>
          <p:spPr>
            <a:xfrm>
              <a:off x="2476950" y="-990200"/>
              <a:ext cx="101600" cy="84825"/>
            </a:xfrm>
            <a:custGeom>
              <a:avLst/>
              <a:gdLst/>
              <a:ahLst/>
              <a:cxnLst/>
              <a:rect l="l" t="t" r="r" b="b"/>
              <a:pathLst>
                <a:path w="4064" h="3393" extrusionOk="0">
                  <a:moveTo>
                    <a:pt x="3096" y="1"/>
                  </a:moveTo>
                  <a:cubicBezTo>
                    <a:pt x="3096" y="1"/>
                    <a:pt x="2825" y="104"/>
                    <a:pt x="2799" y="323"/>
                  </a:cubicBezTo>
                  <a:cubicBezTo>
                    <a:pt x="2762" y="634"/>
                    <a:pt x="2713" y="1112"/>
                    <a:pt x="2709" y="1147"/>
                  </a:cubicBezTo>
                  <a:lnTo>
                    <a:pt x="2709" y="1147"/>
                  </a:lnTo>
                  <a:cubicBezTo>
                    <a:pt x="2696" y="1093"/>
                    <a:pt x="1556" y="406"/>
                    <a:pt x="1033" y="406"/>
                  </a:cubicBezTo>
                  <a:cubicBezTo>
                    <a:pt x="958" y="406"/>
                    <a:pt x="896" y="420"/>
                    <a:pt x="852" y="452"/>
                  </a:cubicBezTo>
                  <a:cubicBezTo>
                    <a:pt x="710" y="736"/>
                    <a:pt x="2090" y="1484"/>
                    <a:pt x="2064" y="1523"/>
                  </a:cubicBezTo>
                  <a:cubicBezTo>
                    <a:pt x="2073" y="1496"/>
                    <a:pt x="1286" y="1318"/>
                    <a:pt x="721" y="1318"/>
                  </a:cubicBezTo>
                  <a:cubicBezTo>
                    <a:pt x="475" y="1318"/>
                    <a:pt x="272" y="1352"/>
                    <a:pt x="194" y="1445"/>
                  </a:cubicBezTo>
                  <a:cubicBezTo>
                    <a:pt x="155" y="1755"/>
                    <a:pt x="1845" y="2090"/>
                    <a:pt x="1819" y="2129"/>
                  </a:cubicBezTo>
                  <a:cubicBezTo>
                    <a:pt x="1820" y="2126"/>
                    <a:pt x="1809" y="2124"/>
                    <a:pt x="1789" y="2124"/>
                  </a:cubicBezTo>
                  <a:cubicBezTo>
                    <a:pt x="1555" y="2124"/>
                    <a:pt x="49" y="2320"/>
                    <a:pt x="14" y="2593"/>
                  </a:cubicBezTo>
                  <a:cubicBezTo>
                    <a:pt x="1" y="2812"/>
                    <a:pt x="1961" y="2722"/>
                    <a:pt x="1948" y="2774"/>
                  </a:cubicBezTo>
                  <a:cubicBezTo>
                    <a:pt x="1948" y="2771"/>
                    <a:pt x="1944" y="2770"/>
                    <a:pt x="1937" y="2770"/>
                  </a:cubicBezTo>
                  <a:cubicBezTo>
                    <a:pt x="1817" y="2770"/>
                    <a:pt x="733" y="3076"/>
                    <a:pt x="903" y="3393"/>
                  </a:cubicBezTo>
                  <a:cubicBezTo>
                    <a:pt x="1097" y="3393"/>
                    <a:pt x="2025" y="3341"/>
                    <a:pt x="3006" y="3289"/>
                  </a:cubicBezTo>
                  <a:lnTo>
                    <a:pt x="3006" y="3277"/>
                  </a:lnTo>
                  <a:cubicBezTo>
                    <a:pt x="3638" y="3238"/>
                    <a:pt x="3908" y="2980"/>
                    <a:pt x="3973" y="2464"/>
                  </a:cubicBezTo>
                  <a:cubicBezTo>
                    <a:pt x="4063" y="1626"/>
                    <a:pt x="3766" y="1213"/>
                    <a:pt x="3547" y="994"/>
                  </a:cubicBezTo>
                  <a:cubicBezTo>
                    <a:pt x="3212" y="684"/>
                    <a:pt x="3096" y="1"/>
                    <a:pt x="3096" y="1"/>
                  </a:cubicBezTo>
                  <a:close/>
                </a:path>
              </a:pathLst>
            </a:custGeom>
            <a:solidFill>
              <a:srgbClr val="DB84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1" name="Google Shape;2331;p45"/>
            <p:cNvSpPr/>
            <p:nvPr/>
          </p:nvSpPr>
          <p:spPr>
            <a:xfrm>
              <a:off x="2534025" y="-951825"/>
              <a:ext cx="17100" cy="27750"/>
            </a:xfrm>
            <a:custGeom>
              <a:avLst/>
              <a:gdLst/>
              <a:ahLst/>
              <a:cxnLst/>
              <a:rect l="l" t="t" r="r" b="b"/>
              <a:pathLst>
                <a:path w="684" h="1110" extrusionOk="0">
                  <a:moveTo>
                    <a:pt x="271" y="1"/>
                  </a:moveTo>
                  <a:lnTo>
                    <a:pt x="0" y="1110"/>
                  </a:lnTo>
                  <a:lnTo>
                    <a:pt x="684" y="710"/>
                  </a:lnTo>
                  <a:cubicBezTo>
                    <a:pt x="245" y="516"/>
                    <a:pt x="271" y="1"/>
                    <a:pt x="271" y="1"/>
                  </a:cubicBezTo>
                  <a:close/>
                </a:path>
              </a:pathLst>
            </a:custGeom>
            <a:solidFill>
              <a:srgbClr val="D862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2" name="Google Shape;2332;p45"/>
            <p:cNvSpPr/>
            <p:nvPr/>
          </p:nvSpPr>
          <p:spPr>
            <a:xfrm>
              <a:off x="2631725" y="-1272950"/>
              <a:ext cx="267625" cy="292775"/>
            </a:xfrm>
            <a:custGeom>
              <a:avLst/>
              <a:gdLst/>
              <a:ahLst/>
              <a:cxnLst/>
              <a:rect l="l" t="t" r="r" b="b"/>
              <a:pathLst>
                <a:path w="10705" h="11711" extrusionOk="0">
                  <a:moveTo>
                    <a:pt x="4449" y="1"/>
                  </a:moveTo>
                  <a:cubicBezTo>
                    <a:pt x="2296" y="1"/>
                    <a:pt x="490" y="1561"/>
                    <a:pt x="90" y="3637"/>
                  </a:cubicBezTo>
                  <a:cubicBezTo>
                    <a:pt x="0" y="4140"/>
                    <a:pt x="181" y="4643"/>
                    <a:pt x="542" y="4979"/>
                  </a:cubicBezTo>
                  <a:cubicBezTo>
                    <a:pt x="761" y="6333"/>
                    <a:pt x="1354" y="6939"/>
                    <a:pt x="1354" y="6939"/>
                  </a:cubicBezTo>
                  <a:lnTo>
                    <a:pt x="1354" y="6475"/>
                  </a:lnTo>
                  <a:lnTo>
                    <a:pt x="1367" y="6694"/>
                  </a:lnTo>
                  <a:cubicBezTo>
                    <a:pt x="1367" y="8409"/>
                    <a:pt x="2554" y="9828"/>
                    <a:pt x="4088" y="9995"/>
                  </a:cubicBezTo>
                  <a:lnTo>
                    <a:pt x="4088" y="11711"/>
                  </a:lnTo>
                  <a:cubicBezTo>
                    <a:pt x="5081" y="11659"/>
                    <a:pt x="5945" y="11079"/>
                    <a:pt x="6435" y="10240"/>
                  </a:cubicBezTo>
                  <a:cubicBezTo>
                    <a:pt x="6687" y="10360"/>
                    <a:pt x="6971" y="10435"/>
                    <a:pt x="7268" y="10435"/>
                  </a:cubicBezTo>
                  <a:cubicBezTo>
                    <a:pt x="7292" y="10435"/>
                    <a:pt x="7315" y="10435"/>
                    <a:pt x="7338" y="10434"/>
                  </a:cubicBezTo>
                  <a:cubicBezTo>
                    <a:pt x="8538" y="10421"/>
                    <a:pt x="9544" y="9454"/>
                    <a:pt x="9569" y="8267"/>
                  </a:cubicBezTo>
                  <a:cubicBezTo>
                    <a:pt x="9595" y="7532"/>
                    <a:pt x="9234" y="6900"/>
                    <a:pt x="8692" y="6526"/>
                  </a:cubicBezTo>
                  <a:lnTo>
                    <a:pt x="8705" y="5740"/>
                  </a:lnTo>
                  <a:cubicBezTo>
                    <a:pt x="9208" y="5701"/>
                    <a:pt x="9737" y="5404"/>
                    <a:pt x="10072" y="4979"/>
                  </a:cubicBezTo>
                  <a:cubicBezTo>
                    <a:pt x="10575" y="4347"/>
                    <a:pt x="10704" y="3508"/>
                    <a:pt x="10653" y="2735"/>
                  </a:cubicBezTo>
                  <a:cubicBezTo>
                    <a:pt x="10614" y="2129"/>
                    <a:pt x="10421" y="1471"/>
                    <a:pt x="9866" y="1277"/>
                  </a:cubicBezTo>
                  <a:cubicBezTo>
                    <a:pt x="9758" y="1239"/>
                    <a:pt x="9651" y="1221"/>
                    <a:pt x="9543" y="1221"/>
                  </a:cubicBezTo>
                  <a:cubicBezTo>
                    <a:pt x="9112" y="1221"/>
                    <a:pt x="8690" y="1506"/>
                    <a:pt x="8318" y="1858"/>
                  </a:cubicBezTo>
                  <a:cubicBezTo>
                    <a:pt x="8060" y="1535"/>
                    <a:pt x="7725" y="1187"/>
                    <a:pt x="7274" y="839"/>
                  </a:cubicBezTo>
                  <a:cubicBezTo>
                    <a:pt x="6564" y="284"/>
                    <a:pt x="5662" y="1"/>
                    <a:pt x="46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3" name="Google Shape;2333;p45"/>
            <p:cNvSpPr/>
            <p:nvPr/>
          </p:nvSpPr>
          <p:spPr>
            <a:xfrm>
              <a:off x="2640425" y="-891450"/>
              <a:ext cx="201200" cy="305600"/>
            </a:xfrm>
            <a:custGeom>
              <a:avLst/>
              <a:gdLst/>
              <a:ahLst/>
              <a:cxnLst/>
              <a:rect l="l" t="t" r="r" b="b"/>
              <a:pathLst>
                <a:path w="8048" h="12224" extrusionOk="0">
                  <a:moveTo>
                    <a:pt x="5661" y="0"/>
                  </a:moveTo>
                  <a:cubicBezTo>
                    <a:pt x="4719" y="0"/>
                    <a:pt x="3899" y="358"/>
                    <a:pt x="3315" y="1970"/>
                  </a:cubicBezTo>
                  <a:lnTo>
                    <a:pt x="1870" y="5672"/>
                  </a:lnTo>
                  <a:lnTo>
                    <a:pt x="0" y="11733"/>
                  </a:lnTo>
                  <a:lnTo>
                    <a:pt x="826" y="12223"/>
                  </a:lnTo>
                  <a:cubicBezTo>
                    <a:pt x="826" y="12223"/>
                    <a:pt x="2283" y="10843"/>
                    <a:pt x="2773" y="10327"/>
                  </a:cubicBezTo>
                  <a:cubicBezTo>
                    <a:pt x="4256" y="8793"/>
                    <a:pt x="3663" y="7606"/>
                    <a:pt x="3663" y="7606"/>
                  </a:cubicBezTo>
                  <a:lnTo>
                    <a:pt x="7661" y="4666"/>
                  </a:lnTo>
                  <a:cubicBezTo>
                    <a:pt x="7751" y="4575"/>
                    <a:pt x="7841" y="4485"/>
                    <a:pt x="7919" y="4395"/>
                  </a:cubicBezTo>
                  <a:lnTo>
                    <a:pt x="8048" y="874"/>
                  </a:lnTo>
                  <a:cubicBezTo>
                    <a:pt x="7635" y="526"/>
                    <a:pt x="7119" y="152"/>
                    <a:pt x="6745" y="100"/>
                  </a:cubicBezTo>
                  <a:cubicBezTo>
                    <a:pt x="6371" y="48"/>
                    <a:pt x="6008" y="0"/>
                    <a:pt x="566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4" name="Google Shape;2334;p45"/>
            <p:cNvSpPr/>
            <p:nvPr/>
          </p:nvSpPr>
          <p:spPr>
            <a:xfrm>
              <a:off x="2640425" y="-656825"/>
              <a:ext cx="66125" cy="70975"/>
            </a:xfrm>
            <a:custGeom>
              <a:avLst/>
              <a:gdLst/>
              <a:ahLst/>
              <a:cxnLst/>
              <a:rect l="l" t="t" r="r" b="b"/>
              <a:pathLst>
                <a:path w="2645" h="2839" extrusionOk="0">
                  <a:moveTo>
                    <a:pt x="722" y="1"/>
                  </a:moveTo>
                  <a:lnTo>
                    <a:pt x="0" y="2348"/>
                  </a:lnTo>
                  <a:lnTo>
                    <a:pt x="826" y="2838"/>
                  </a:lnTo>
                  <a:cubicBezTo>
                    <a:pt x="826" y="2838"/>
                    <a:pt x="2064" y="1652"/>
                    <a:pt x="2644" y="1084"/>
                  </a:cubicBezTo>
                  <a:lnTo>
                    <a:pt x="722" y="1"/>
                  </a:lnTo>
                  <a:close/>
                </a:path>
              </a:pathLst>
            </a:custGeom>
            <a:solidFill>
              <a:srgbClr val="DB84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5" name="Google Shape;2335;p45"/>
            <p:cNvSpPr/>
            <p:nvPr/>
          </p:nvSpPr>
          <p:spPr>
            <a:xfrm>
              <a:off x="2553050" y="-640100"/>
              <a:ext cx="119575" cy="80725"/>
            </a:xfrm>
            <a:custGeom>
              <a:avLst/>
              <a:gdLst/>
              <a:ahLst/>
              <a:cxnLst/>
              <a:rect l="l" t="t" r="r" b="b"/>
              <a:pathLst>
                <a:path w="4783" h="3229" extrusionOk="0">
                  <a:moveTo>
                    <a:pt x="1135" y="0"/>
                  </a:moveTo>
                  <a:cubicBezTo>
                    <a:pt x="1010" y="0"/>
                    <a:pt x="882" y="17"/>
                    <a:pt x="748" y="54"/>
                  </a:cubicBezTo>
                  <a:cubicBezTo>
                    <a:pt x="465" y="131"/>
                    <a:pt x="181" y="441"/>
                    <a:pt x="26" y="854"/>
                  </a:cubicBezTo>
                  <a:cubicBezTo>
                    <a:pt x="26" y="854"/>
                    <a:pt x="0" y="1176"/>
                    <a:pt x="1032" y="1924"/>
                  </a:cubicBezTo>
                  <a:cubicBezTo>
                    <a:pt x="1638" y="2363"/>
                    <a:pt x="2580" y="3033"/>
                    <a:pt x="3753" y="3227"/>
                  </a:cubicBezTo>
                  <a:cubicBezTo>
                    <a:pt x="3771" y="3228"/>
                    <a:pt x="3788" y="3229"/>
                    <a:pt x="3805" y="3229"/>
                  </a:cubicBezTo>
                  <a:cubicBezTo>
                    <a:pt x="3923" y="3229"/>
                    <a:pt x="4019" y="3190"/>
                    <a:pt x="4076" y="3111"/>
                  </a:cubicBezTo>
                  <a:lnTo>
                    <a:pt x="4746" y="2040"/>
                  </a:lnTo>
                  <a:cubicBezTo>
                    <a:pt x="4782" y="1992"/>
                    <a:pt x="4706" y="1910"/>
                    <a:pt x="4643" y="1910"/>
                  </a:cubicBezTo>
                  <a:cubicBezTo>
                    <a:pt x="4639" y="1910"/>
                    <a:pt x="4634" y="1910"/>
                    <a:pt x="4630" y="1911"/>
                  </a:cubicBezTo>
                  <a:cubicBezTo>
                    <a:pt x="4579" y="1930"/>
                    <a:pt x="4524" y="1943"/>
                    <a:pt x="4464" y="1943"/>
                  </a:cubicBezTo>
                  <a:cubicBezTo>
                    <a:pt x="4404" y="1943"/>
                    <a:pt x="4340" y="1930"/>
                    <a:pt x="4269" y="1898"/>
                  </a:cubicBezTo>
                  <a:cubicBezTo>
                    <a:pt x="3843" y="1718"/>
                    <a:pt x="3869" y="1150"/>
                    <a:pt x="3611" y="802"/>
                  </a:cubicBezTo>
                  <a:cubicBezTo>
                    <a:pt x="3532" y="698"/>
                    <a:pt x="3418" y="662"/>
                    <a:pt x="3300" y="662"/>
                  </a:cubicBezTo>
                  <a:cubicBezTo>
                    <a:pt x="3036" y="662"/>
                    <a:pt x="2747" y="841"/>
                    <a:pt x="2747" y="841"/>
                  </a:cubicBezTo>
                  <a:cubicBezTo>
                    <a:pt x="2721" y="828"/>
                    <a:pt x="2696" y="802"/>
                    <a:pt x="2670" y="776"/>
                  </a:cubicBezTo>
                  <a:cubicBezTo>
                    <a:pt x="2670" y="789"/>
                    <a:pt x="2670" y="789"/>
                    <a:pt x="2670" y="789"/>
                  </a:cubicBezTo>
                  <a:cubicBezTo>
                    <a:pt x="2252" y="404"/>
                    <a:pt x="1745" y="0"/>
                    <a:pt x="113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6" name="Google Shape;2336;p45"/>
            <p:cNvSpPr/>
            <p:nvPr/>
          </p:nvSpPr>
          <p:spPr>
            <a:xfrm>
              <a:off x="2553050" y="-640175"/>
              <a:ext cx="102225" cy="80800"/>
            </a:xfrm>
            <a:custGeom>
              <a:avLst/>
              <a:gdLst/>
              <a:ahLst/>
              <a:cxnLst/>
              <a:rect l="l" t="t" r="r" b="b"/>
              <a:pathLst>
                <a:path w="4089" h="3232" extrusionOk="0">
                  <a:moveTo>
                    <a:pt x="1126" y="0"/>
                  </a:moveTo>
                  <a:cubicBezTo>
                    <a:pt x="1004" y="0"/>
                    <a:pt x="878" y="16"/>
                    <a:pt x="748" y="57"/>
                  </a:cubicBezTo>
                  <a:cubicBezTo>
                    <a:pt x="516" y="122"/>
                    <a:pt x="284" y="341"/>
                    <a:pt x="129" y="637"/>
                  </a:cubicBezTo>
                  <a:lnTo>
                    <a:pt x="103" y="689"/>
                  </a:lnTo>
                  <a:cubicBezTo>
                    <a:pt x="91" y="702"/>
                    <a:pt x="91" y="715"/>
                    <a:pt x="78" y="728"/>
                  </a:cubicBezTo>
                  <a:cubicBezTo>
                    <a:pt x="65" y="779"/>
                    <a:pt x="39" y="818"/>
                    <a:pt x="26" y="857"/>
                  </a:cubicBezTo>
                  <a:cubicBezTo>
                    <a:pt x="26" y="857"/>
                    <a:pt x="0" y="1179"/>
                    <a:pt x="1032" y="1927"/>
                  </a:cubicBezTo>
                  <a:cubicBezTo>
                    <a:pt x="1058" y="1940"/>
                    <a:pt x="1084" y="1966"/>
                    <a:pt x="1109" y="1979"/>
                  </a:cubicBezTo>
                  <a:cubicBezTo>
                    <a:pt x="1716" y="2417"/>
                    <a:pt x="2618" y="3049"/>
                    <a:pt x="3753" y="3230"/>
                  </a:cubicBezTo>
                  <a:cubicBezTo>
                    <a:pt x="3771" y="3231"/>
                    <a:pt x="3788" y="3232"/>
                    <a:pt x="3805" y="3232"/>
                  </a:cubicBezTo>
                  <a:cubicBezTo>
                    <a:pt x="3923" y="3232"/>
                    <a:pt x="4019" y="3193"/>
                    <a:pt x="4076" y="3114"/>
                  </a:cubicBezTo>
                  <a:lnTo>
                    <a:pt x="4089" y="3075"/>
                  </a:lnTo>
                  <a:cubicBezTo>
                    <a:pt x="2902" y="2701"/>
                    <a:pt x="1999" y="2146"/>
                    <a:pt x="1342" y="1630"/>
                  </a:cubicBezTo>
                  <a:cubicBezTo>
                    <a:pt x="1728" y="934"/>
                    <a:pt x="1651" y="405"/>
                    <a:pt x="1445" y="31"/>
                  </a:cubicBezTo>
                  <a:cubicBezTo>
                    <a:pt x="1341" y="13"/>
                    <a:pt x="1235" y="0"/>
                    <a:pt x="112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7" name="Google Shape;2337;p45"/>
            <p:cNvSpPr/>
            <p:nvPr/>
          </p:nvSpPr>
          <p:spPr>
            <a:xfrm>
              <a:off x="2719100" y="-889300"/>
              <a:ext cx="222150" cy="299250"/>
            </a:xfrm>
            <a:custGeom>
              <a:avLst/>
              <a:gdLst/>
              <a:ahLst/>
              <a:cxnLst/>
              <a:rect l="l" t="t" r="r" b="b"/>
              <a:pathLst>
                <a:path w="8886" h="11970" extrusionOk="0">
                  <a:moveTo>
                    <a:pt x="3394" y="1"/>
                  </a:moveTo>
                  <a:cubicBezTo>
                    <a:pt x="2270" y="1"/>
                    <a:pt x="490" y="1085"/>
                    <a:pt x="490" y="1085"/>
                  </a:cubicBezTo>
                  <a:cubicBezTo>
                    <a:pt x="490" y="1085"/>
                    <a:pt x="0" y="3677"/>
                    <a:pt x="2528" y="6089"/>
                  </a:cubicBezTo>
                  <a:cubicBezTo>
                    <a:pt x="3946" y="7443"/>
                    <a:pt x="8331" y="11969"/>
                    <a:pt x="8331" y="11969"/>
                  </a:cubicBezTo>
                  <a:lnTo>
                    <a:pt x="8886" y="11337"/>
                  </a:lnTo>
                  <a:cubicBezTo>
                    <a:pt x="8886" y="11337"/>
                    <a:pt x="7931" y="8100"/>
                    <a:pt x="7377" y="7146"/>
                  </a:cubicBezTo>
                  <a:cubicBezTo>
                    <a:pt x="7042" y="6579"/>
                    <a:pt x="5687" y="5199"/>
                    <a:pt x="5687" y="5199"/>
                  </a:cubicBezTo>
                  <a:lnTo>
                    <a:pt x="5507" y="3097"/>
                  </a:lnTo>
                  <a:cubicBezTo>
                    <a:pt x="5855" y="2220"/>
                    <a:pt x="5339" y="982"/>
                    <a:pt x="5223" y="866"/>
                  </a:cubicBezTo>
                  <a:cubicBezTo>
                    <a:pt x="4772" y="492"/>
                    <a:pt x="4075" y="79"/>
                    <a:pt x="3598" y="14"/>
                  </a:cubicBezTo>
                  <a:cubicBezTo>
                    <a:pt x="3533" y="5"/>
                    <a:pt x="3465" y="1"/>
                    <a:pt x="339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8" name="Google Shape;2338;p45"/>
            <p:cNvSpPr/>
            <p:nvPr/>
          </p:nvSpPr>
          <p:spPr>
            <a:xfrm>
              <a:off x="2779050" y="-831250"/>
              <a:ext cx="62575" cy="15475"/>
            </a:xfrm>
            <a:custGeom>
              <a:avLst/>
              <a:gdLst/>
              <a:ahLst/>
              <a:cxnLst/>
              <a:rect l="l" t="t" r="r" b="b"/>
              <a:pathLst>
                <a:path w="2503" h="619" extrusionOk="0">
                  <a:moveTo>
                    <a:pt x="1" y="1"/>
                  </a:moveTo>
                  <a:cubicBezTo>
                    <a:pt x="143" y="168"/>
                    <a:pt x="323" y="310"/>
                    <a:pt x="530" y="414"/>
                  </a:cubicBezTo>
                  <a:cubicBezTo>
                    <a:pt x="736" y="504"/>
                    <a:pt x="955" y="581"/>
                    <a:pt x="1187" y="607"/>
                  </a:cubicBezTo>
                  <a:cubicBezTo>
                    <a:pt x="1291" y="613"/>
                    <a:pt x="1395" y="618"/>
                    <a:pt x="1498" y="618"/>
                  </a:cubicBezTo>
                  <a:cubicBezTo>
                    <a:pt x="1624" y="618"/>
                    <a:pt x="1750" y="610"/>
                    <a:pt x="1871" y="581"/>
                  </a:cubicBezTo>
                  <a:cubicBezTo>
                    <a:pt x="1987" y="568"/>
                    <a:pt x="2090" y="517"/>
                    <a:pt x="2193" y="491"/>
                  </a:cubicBezTo>
                  <a:cubicBezTo>
                    <a:pt x="2296" y="452"/>
                    <a:pt x="2400" y="401"/>
                    <a:pt x="2503" y="349"/>
                  </a:cubicBezTo>
                  <a:lnTo>
                    <a:pt x="2503" y="349"/>
                  </a:lnTo>
                  <a:cubicBezTo>
                    <a:pt x="2400" y="375"/>
                    <a:pt x="2284" y="414"/>
                    <a:pt x="2180" y="426"/>
                  </a:cubicBezTo>
                  <a:cubicBezTo>
                    <a:pt x="2064" y="439"/>
                    <a:pt x="1961" y="478"/>
                    <a:pt x="1858" y="478"/>
                  </a:cubicBezTo>
                  <a:lnTo>
                    <a:pt x="1690" y="491"/>
                  </a:lnTo>
                  <a:lnTo>
                    <a:pt x="1523" y="491"/>
                  </a:lnTo>
                  <a:cubicBezTo>
                    <a:pt x="1505" y="495"/>
                    <a:pt x="1488" y="497"/>
                    <a:pt x="1471" y="497"/>
                  </a:cubicBezTo>
                  <a:cubicBezTo>
                    <a:pt x="1437" y="497"/>
                    <a:pt x="1402" y="491"/>
                    <a:pt x="1368" y="491"/>
                  </a:cubicBezTo>
                  <a:cubicBezTo>
                    <a:pt x="1316" y="491"/>
                    <a:pt x="1252" y="491"/>
                    <a:pt x="1200" y="478"/>
                  </a:cubicBezTo>
                  <a:cubicBezTo>
                    <a:pt x="994" y="452"/>
                    <a:pt x="775" y="388"/>
                    <a:pt x="581" y="310"/>
                  </a:cubicBezTo>
                  <a:cubicBezTo>
                    <a:pt x="375" y="233"/>
                    <a:pt x="181" y="130"/>
                    <a:pt x="1" y="1"/>
                  </a:cubicBezTo>
                  <a:close/>
                </a:path>
              </a:pathLst>
            </a:custGeom>
            <a:solidFill>
              <a:srgbClr val="1D57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9" name="Google Shape;2339;p45"/>
            <p:cNvSpPr/>
            <p:nvPr/>
          </p:nvSpPr>
          <p:spPr>
            <a:xfrm>
              <a:off x="2730050" y="-889300"/>
              <a:ext cx="126400" cy="54425"/>
            </a:xfrm>
            <a:custGeom>
              <a:avLst/>
              <a:gdLst/>
              <a:ahLst/>
              <a:cxnLst/>
              <a:rect l="l" t="t" r="r" b="b"/>
              <a:pathLst>
                <a:path w="5056" h="2177" extrusionOk="0">
                  <a:moveTo>
                    <a:pt x="2956" y="1"/>
                  </a:moveTo>
                  <a:cubicBezTo>
                    <a:pt x="1832" y="1"/>
                    <a:pt x="52" y="1085"/>
                    <a:pt x="52" y="1085"/>
                  </a:cubicBezTo>
                  <a:cubicBezTo>
                    <a:pt x="52" y="1085"/>
                    <a:pt x="1" y="1381"/>
                    <a:pt x="26" y="1871"/>
                  </a:cubicBezTo>
                  <a:cubicBezTo>
                    <a:pt x="425" y="2037"/>
                    <a:pt x="983" y="2176"/>
                    <a:pt x="1742" y="2176"/>
                  </a:cubicBezTo>
                  <a:cubicBezTo>
                    <a:pt x="2283" y="2176"/>
                    <a:pt x="2927" y="2106"/>
                    <a:pt x="3689" y="1923"/>
                  </a:cubicBezTo>
                  <a:cubicBezTo>
                    <a:pt x="4192" y="1807"/>
                    <a:pt x="4656" y="1665"/>
                    <a:pt x="5056" y="1510"/>
                  </a:cubicBezTo>
                  <a:cubicBezTo>
                    <a:pt x="4953" y="1175"/>
                    <a:pt x="4837" y="917"/>
                    <a:pt x="4772" y="866"/>
                  </a:cubicBezTo>
                  <a:cubicBezTo>
                    <a:pt x="4334" y="492"/>
                    <a:pt x="3637" y="79"/>
                    <a:pt x="3160" y="14"/>
                  </a:cubicBezTo>
                  <a:cubicBezTo>
                    <a:pt x="3095" y="5"/>
                    <a:pt x="3027" y="1"/>
                    <a:pt x="2956" y="1"/>
                  </a:cubicBezTo>
                  <a:close/>
                </a:path>
              </a:pathLst>
            </a:custGeom>
            <a:solidFill>
              <a:srgbClr val="092553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0" name="Google Shape;2340;p45"/>
            <p:cNvSpPr/>
            <p:nvPr/>
          </p:nvSpPr>
          <p:spPr>
            <a:xfrm>
              <a:off x="2867725" y="-675200"/>
              <a:ext cx="73850" cy="85150"/>
            </a:xfrm>
            <a:custGeom>
              <a:avLst/>
              <a:gdLst/>
              <a:ahLst/>
              <a:cxnLst/>
              <a:rect l="l" t="t" r="r" b="b"/>
              <a:pathLst>
                <a:path w="2954" h="3406" extrusionOk="0">
                  <a:moveTo>
                    <a:pt x="2038" y="1"/>
                  </a:moveTo>
                  <a:lnTo>
                    <a:pt x="0" y="955"/>
                  </a:lnTo>
                  <a:cubicBezTo>
                    <a:pt x="1290" y="2258"/>
                    <a:pt x="2386" y="3405"/>
                    <a:pt x="2386" y="3405"/>
                  </a:cubicBezTo>
                  <a:lnTo>
                    <a:pt x="2954" y="2773"/>
                  </a:lnTo>
                  <a:cubicBezTo>
                    <a:pt x="2954" y="2773"/>
                    <a:pt x="2954" y="2773"/>
                    <a:pt x="2941" y="2761"/>
                  </a:cubicBezTo>
                  <a:cubicBezTo>
                    <a:pt x="2941" y="2761"/>
                    <a:pt x="2941" y="2748"/>
                    <a:pt x="2928" y="2722"/>
                  </a:cubicBezTo>
                  <a:cubicBezTo>
                    <a:pt x="2928" y="2722"/>
                    <a:pt x="2928" y="2709"/>
                    <a:pt x="2928" y="2696"/>
                  </a:cubicBezTo>
                  <a:cubicBezTo>
                    <a:pt x="2928" y="2696"/>
                    <a:pt x="2915" y="2683"/>
                    <a:pt x="2915" y="2683"/>
                  </a:cubicBezTo>
                  <a:cubicBezTo>
                    <a:pt x="2915" y="2670"/>
                    <a:pt x="2915" y="2657"/>
                    <a:pt x="2915" y="2645"/>
                  </a:cubicBezTo>
                  <a:cubicBezTo>
                    <a:pt x="2902" y="2645"/>
                    <a:pt x="2902" y="2632"/>
                    <a:pt x="2902" y="2632"/>
                  </a:cubicBezTo>
                  <a:cubicBezTo>
                    <a:pt x="2902" y="2606"/>
                    <a:pt x="2889" y="2593"/>
                    <a:pt x="2889" y="2580"/>
                  </a:cubicBezTo>
                  <a:cubicBezTo>
                    <a:pt x="2876" y="2554"/>
                    <a:pt x="2876" y="2541"/>
                    <a:pt x="2876" y="2528"/>
                  </a:cubicBezTo>
                  <a:cubicBezTo>
                    <a:pt x="2863" y="2516"/>
                    <a:pt x="2863" y="2516"/>
                    <a:pt x="2863" y="2503"/>
                  </a:cubicBezTo>
                  <a:cubicBezTo>
                    <a:pt x="2851" y="2451"/>
                    <a:pt x="2825" y="2387"/>
                    <a:pt x="2812" y="2322"/>
                  </a:cubicBezTo>
                  <a:cubicBezTo>
                    <a:pt x="2812" y="2309"/>
                    <a:pt x="2799" y="2309"/>
                    <a:pt x="2799" y="2296"/>
                  </a:cubicBezTo>
                  <a:cubicBezTo>
                    <a:pt x="2799" y="2271"/>
                    <a:pt x="2786" y="2258"/>
                    <a:pt x="2786" y="2232"/>
                  </a:cubicBezTo>
                  <a:cubicBezTo>
                    <a:pt x="2773" y="2219"/>
                    <a:pt x="2773" y="2206"/>
                    <a:pt x="2773" y="2193"/>
                  </a:cubicBezTo>
                  <a:cubicBezTo>
                    <a:pt x="2760" y="2154"/>
                    <a:pt x="2747" y="2116"/>
                    <a:pt x="2734" y="2077"/>
                  </a:cubicBezTo>
                  <a:cubicBezTo>
                    <a:pt x="2734" y="2064"/>
                    <a:pt x="2722" y="2051"/>
                    <a:pt x="2722" y="2038"/>
                  </a:cubicBezTo>
                  <a:cubicBezTo>
                    <a:pt x="2709" y="2013"/>
                    <a:pt x="2709" y="1987"/>
                    <a:pt x="2696" y="1961"/>
                  </a:cubicBezTo>
                  <a:cubicBezTo>
                    <a:pt x="2696" y="1961"/>
                    <a:pt x="2696" y="1961"/>
                    <a:pt x="2696" y="1948"/>
                  </a:cubicBezTo>
                  <a:cubicBezTo>
                    <a:pt x="2683" y="1897"/>
                    <a:pt x="2657" y="1845"/>
                    <a:pt x="2644" y="1780"/>
                  </a:cubicBezTo>
                  <a:cubicBezTo>
                    <a:pt x="2631" y="1768"/>
                    <a:pt x="2631" y="1755"/>
                    <a:pt x="2631" y="1742"/>
                  </a:cubicBezTo>
                  <a:cubicBezTo>
                    <a:pt x="2618" y="1716"/>
                    <a:pt x="2605" y="1690"/>
                    <a:pt x="2605" y="1664"/>
                  </a:cubicBezTo>
                  <a:cubicBezTo>
                    <a:pt x="2593" y="1651"/>
                    <a:pt x="2593" y="1639"/>
                    <a:pt x="2593" y="1626"/>
                  </a:cubicBezTo>
                  <a:cubicBezTo>
                    <a:pt x="2580" y="1574"/>
                    <a:pt x="2554" y="1523"/>
                    <a:pt x="2541" y="1458"/>
                  </a:cubicBezTo>
                  <a:lnTo>
                    <a:pt x="2528" y="1419"/>
                  </a:lnTo>
                  <a:cubicBezTo>
                    <a:pt x="2515" y="1394"/>
                    <a:pt x="2502" y="1355"/>
                    <a:pt x="2489" y="1329"/>
                  </a:cubicBezTo>
                  <a:cubicBezTo>
                    <a:pt x="2489" y="1316"/>
                    <a:pt x="2489" y="1303"/>
                    <a:pt x="2477" y="1290"/>
                  </a:cubicBezTo>
                  <a:cubicBezTo>
                    <a:pt x="2464" y="1226"/>
                    <a:pt x="2438" y="1161"/>
                    <a:pt x="2425" y="1110"/>
                  </a:cubicBezTo>
                  <a:cubicBezTo>
                    <a:pt x="2425" y="1097"/>
                    <a:pt x="2412" y="1084"/>
                    <a:pt x="2412" y="1071"/>
                  </a:cubicBezTo>
                  <a:cubicBezTo>
                    <a:pt x="2399" y="1045"/>
                    <a:pt x="2386" y="1007"/>
                    <a:pt x="2386" y="981"/>
                  </a:cubicBezTo>
                  <a:cubicBezTo>
                    <a:pt x="2373" y="968"/>
                    <a:pt x="2373" y="955"/>
                    <a:pt x="2360" y="942"/>
                  </a:cubicBezTo>
                  <a:cubicBezTo>
                    <a:pt x="2348" y="878"/>
                    <a:pt x="2322" y="813"/>
                    <a:pt x="2309" y="762"/>
                  </a:cubicBezTo>
                  <a:cubicBezTo>
                    <a:pt x="2296" y="749"/>
                    <a:pt x="2296" y="736"/>
                    <a:pt x="2296" y="723"/>
                  </a:cubicBezTo>
                  <a:cubicBezTo>
                    <a:pt x="2283" y="684"/>
                    <a:pt x="2270" y="658"/>
                    <a:pt x="2257" y="633"/>
                  </a:cubicBezTo>
                  <a:lnTo>
                    <a:pt x="2244" y="568"/>
                  </a:lnTo>
                  <a:lnTo>
                    <a:pt x="2180" y="401"/>
                  </a:lnTo>
                  <a:cubicBezTo>
                    <a:pt x="2180" y="388"/>
                    <a:pt x="2167" y="375"/>
                    <a:pt x="2167" y="362"/>
                  </a:cubicBezTo>
                  <a:cubicBezTo>
                    <a:pt x="2154" y="323"/>
                    <a:pt x="2141" y="297"/>
                    <a:pt x="2141" y="272"/>
                  </a:cubicBezTo>
                  <a:cubicBezTo>
                    <a:pt x="2128" y="246"/>
                    <a:pt x="2115" y="233"/>
                    <a:pt x="2115" y="207"/>
                  </a:cubicBezTo>
                  <a:cubicBezTo>
                    <a:pt x="2103" y="181"/>
                    <a:pt x="2090" y="155"/>
                    <a:pt x="2090" y="117"/>
                  </a:cubicBezTo>
                  <a:cubicBezTo>
                    <a:pt x="2064" y="78"/>
                    <a:pt x="2051" y="39"/>
                    <a:pt x="2038" y="1"/>
                  </a:cubicBezTo>
                  <a:close/>
                </a:path>
              </a:pathLst>
            </a:custGeom>
            <a:solidFill>
              <a:srgbClr val="DB84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1" name="Google Shape;2341;p45"/>
            <p:cNvSpPr/>
            <p:nvPr/>
          </p:nvSpPr>
          <p:spPr>
            <a:xfrm>
              <a:off x="2850625" y="-621950"/>
              <a:ext cx="98700" cy="79300"/>
            </a:xfrm>
            <a:custGeom>
              <a:avLst/>
              <a:gdLst/>
              <a:ahLst/>
              <a:cxnLst/>
              <a:rect l="l" t="t" r="r" b="b"/>
              <a:pathLst>
                <a:path w="3948" h="3172" extrusionOk="0">
                  <a:moveTo>
                    <a:pt x="3399" y="0"/>
                  </a:moveTo>
                  <a:cubicBezTo>
                    <a:pt x="3368" y="0"/>
                    <a:pt x="3328" y="29"/>
                    <a:pt x="3328" y="63"/>
                  </a:cubicBezTo>
                  <a:cubicBezTo>
                    <a:pt x="3302" y="153"/>
                    <a:pt x="3289" y="244"/>
                    <a:pt x="3199" y="334"/>
                  </a:cubicBezTo>
                  <a:cubicBezTo>
                    <a:pt x="3102" y="441"/>
                    <a:pt x="2985" y="470"/>
                    <a:pt x="2858" y="470"/>
                  </a:cubicBezTo>
                  <a:cubicBezTo>
                    <a:pt x="2715" y="470"/>
                    <a:pt x="2559" y="433"/>
                    <a:pt x="2406" y="433"/>
                  </a:cubicBezTo>
                  <a:cubicBezTo>
                    <a:pt x="2352" y="433"/>
                    <a:pt x="2298" y="438"/>
                    <a:pt x="2245" y="450"/>
                  </a:cubicBezTo>
                  <a:cubicBezTo>
                    <a:pt x="1974" y="515"/>
                    <a:pt x="1974" y="1121"/>
                    <a:pt x="1974" y="1288"/>
                  </a:cubicBezTo>
                  <a:cubicBezTo>
                    <a:pt x="1497" y="1340"/>
                    <a:pt x="633" y="1559"/>
                    <a:pt x="297" y="1972"/>
                  </a:cubicBezTo>
                  <a:cubicBezTo>
                    <a:pt x="104" y="2178"/>
                    <a:pt x="1" y="2565"/>
                    <a:pt x="40" y="2939"/>
                  </a:cubicBezTo>
                  <a:cubicBezTo>
                    <a:pt x="40" y="2939"/>
                    <a:pt x="150" y="3172"/>
                    <a:pt x="1169" y="3172"/>
                  </a:cubicBezTo>
                  <a:cubicBezTo>
                    <a:pt x="1196" y="3172"/>
                    <a:pt x="1224" y="3172"/>
                    <a:pt x="1252" y="3171"/>
                  </a:cubicBezTo>
                  <a:cubicBezTo>
                    <a:pt x="1690" y="3171"/>
                    <a:pt x="2271" y="3171"/>
                    <a:pt x="2890" y="3016"/>
                  </a:cubicBezTo>
                  <a:cubicBezTo>
                    <a:pt x="2954" y="3004"/>
                    <a:pt x="3006" y="2965"/>
                    <a:pt x="3057" y="2926"/>
                  </a:cubicBezTo>
                  <a:cubicBezTo>
                    <a:pt x="3625" y="2320"/>
                    <a:pt x="3870" y="1404"/>
                    <a:pt x="3934" y="1121"/>
                  </a:cubicBezTo>
                  <a:cubicBezTo>
                    <a:pt x="3934" y="1095"/>
                    <a:pt x="3947" y="1069"/>
                    <a:pt x="3947" y="1043"/>
                  </a:cubicBezTo>
                  <a:cubicBezTo>
                    <a:pt x="3947" y="1030"/>
                    <a:pt x="3947" y="1017"/>
                    <a:pt x="3947" y="1005"/>
                  </a:cubicBezTo>
                  <a:cubicBezTo>
                    <a:pt x="3934" y="966"/>
                    <a:pt x="3934" y="940"/>
                    <a:pt x="3921" y="914"/>
                  </a:cubicBezTo>
                  <a:lnTo>
                    <a:pt x="3431" y="24"/>
                  </a:lnTo>
                  <a:cubicBezTo>
                    <a:pt x="3427" y="7"/>
                    <a:pt x="3414" y="0"/>
                    <a:pt x="339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2" name="Google Shape;2342;p45"/>
            <p:cNvSpPr/>
            <p:nvPr/>
          </p:nvSpPr>
          <p:spPr>
            <a:xfrm>
              <a:off x="2851275" y="-602650"/>
              <a:ext cx="98050" cy="60000"/>
            </a:xfrm>
            <a:custGeom>
              <a:avLst/>
              <a:gdLst/>
              <a:ahLst/>
              <a:cxnLst/>
              <a:rect l="l" t="t" r="r" b="b"/>
              <a:pathLst>
                <a:path w="3922" h="2400" extrusionOk="0">
                  <a:moveTo>
                    <a:pt x="3818" y="0"/>
                  </a:moveTo>
                  <a:cubicBezTo>
                    <a:pt x="3509" y="852"/>
                    <a:pt x="3212" y="1342"/>
                    <a:pt x="3018" y="1613"/>
                  </a:cubicBezTo>
                  <a:cubicBezTo>
                    <a:pt x="2889" y="1793"/>
                    <a:pt x="2670" y="1909"/>
                    <a:pt x="2438" y="1909"/>
                  </a:cubicBezTo>
                  <a:lnTo>
                    <a:pt x="1909" y="1909"/>
                  </a:lnTo>
                  <a:cubicBezTo>
                    <a:pt x="1909" y="1896"/>
                    <a:pt x="1922" y="1883"/>
                    <a:pt x="1922" y="1870"/>
                  </a:cubicBezTo>
                  <a:cubicBezTo>
                    <a:pt x="1935" y="1367"/>
                    <a:pt x="1716" y="916"/>
                    <a:pt x="1355" y="632"/>
                  </a:cubicBezTo>
                  <a:cubicBezTo>
                    <a:pt x="942" y="748"/>
                    <a:pt x="491" y="929"/>
                    <a:pt x="271" y="1200"/>
                  </a:cubicBezTo>
                  <a:cubicBezTo>
                    <a:pt x="117" y="1367"/>
                    <a:pt x="26" y="1625"/>
                    <a:pt x="14" y="1909"/>
                  </a:cubicBezTo>
                  <a:cubicBezTo>
                    <a:pt x="1" y="1948"/>
                    <a:pt x="1" y="1987"/>
                    <a:pt x="14" y="2038"/>
                  </a:cubicBezTo>
                  <a:cubicBezTo>
                    <a:pt x="14" y="2077"/>
                    <a:pt x="14" y="2115"/>
                    <a:pt x="14" y="2167"/>
                  </a:cubicBezTo>
                  <a:cubicBezTo>
                    <a:pt x="14" y="2167"/>
                    <a:pt x="124" y="2400"/>
                    <a:pt x="1143" y="2400"/>
                  </a:cubicBezTo>
                  <a:cubicBezTo>
                    <a:pt x="1170" y="2400"/>
                    <a:pt x="1198" y="2400"/>
                    <a:pt x="1226" y="2399"/>
                  </a:cubicBezTo>
                  <a:lnTo>
                    <a:pt x="1806" y="2399"/>
                  </a:lnTo>
                  <a:cubicBezTo>
                    <a:pt x="2129" y="2386"/>
                    <a:pt x="2490" y="2348"/>
                    <a:pt x="2864" y="2244"/>
                  </a:cubicBezTo>
                  <a:cubicBezTo>
                    <a:pt x="2928" y="2232"/>
                    <a:pt x="2980" y="2206"/>
                    <a:pt x="3031" y="2154"/>
                  </a:cubicBezTo>
                  <a:cubicBezTo>
                    <a:pt x="3599" y="1548"/>
                    <a:pt x="3844" y="632"/>
                    <a:pt x="3908" y="349"/>
                  </a:cubicBezTo>
                  <a:cubicBezTo>
                    <a:pt x="3908" y="323"/>
                    <a:pt x="3921" y="297"/>
                    <a:pt x="3921" y="271"/>
                  </a:cubicBezTo>
                  <a:cubicBezTo>
                    <a:pt x="3921" y="258"/>
                    <a:pt x="3921" y="245"/>
                    <a:pt x="3921" y="233"/>
                  </a:cubicBezTo>
                  <a:cubicBezTo>
                    <a:pt x="3908" y="194"/>
                    <a:pt x="3908" y="168"/>
                    <a:pt x="3895" y="142"/>
                  </a:cubicBezTo>
                  <a:lnTo>
                    <a:pt x="38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3" name="Google Shape;2343;p45"/>
            <p:cNvSpPr/>
            <p:nvPr/>
          </p:nvSpPr>
          <p:spPr>
            <a:xfrm>
              <a:off x="2694275" y="-1045400"/>
              <a:ext cx="159600" cy="195050"/>
            </a:xfrm>
            <a:custGeom>
              <a:avLst/>
              <a:gdLst/>
              <a:ahLst/>
              <a:cxnLst/>
              <a:rect l="l" t="t" r="r" b="b"/>
              <a:pathLst>
                <a:path w="6384" h="7802" extrusionOk="0">
                  <a:moveTo>
                    <a:pt x="3766" y="1"/>
                  </a:moveTo>
                  <a:cubicBezTo>
                    <a:pt x="3736" y="1"/>
                    <a:pt x="3706" y="2"/>
                    <a:pt x="3676" y="4"/>
                  </a:cubicBezTo>
                  <a:lnTo>
                    <a:pt x="2579" y="68"/>
                  </a:lnTo>
                  <a:cubicBezTo>
                    <a:pt x="2231" y="81"/>
                    <a:pt x="1896" y="197"/>
                    <a:pt x="1612" y="390"/>
                  </a:cubicBezTo>
                  <a:cubicBezTo>
                    <a:pt x="1432" y="507"/>
                    <a:pt x="1290" y="661"/>
                    <a:pt x="1148" y="829"/>
                  </a:cubicBezTo>
                  <a:cubicBezTo>
                    <a:pt x="0" y="2235"/>
                    <a:pt x="709" y="4994"/>
                    <a:pt x="1186" y="6426"/>
                  </a:cubicBezTo>
                  <a:cubicBezTo>
                    <a:pt x="1380" y="6968"/>
                    <a:pt x="1186" y="7458"/>
                    <a:pt x="1186" y="7458"/>
                  </a:cubicBezTo>
                  <a:cubicBezTo>
                    <a:pt x="1440" y="7757"/>
                    <a:pt x="2069" y="7801"/>
                    <a:pt x="2764" y="7801"/>
                  </a:cubicBezTo>
                  <a:cubicBezTo>
                    <a:pt x="3060" y="7801"/>
                    <a:pt x="3367" y="7793"/>
                    <a:pt x="3663" y="7793"/>
                  </a:cubicBezTo>
                  <a:cubicBezTo>
                    <a:pt x="5326" y="7780"/>
                    <a:pt x="6384" y="7097"/>
                    <a:pt x="6384" y="7097"/>
                  </a:cubicBezTo>
                  <a:cubicBezTo>
                    <a:pt x="6384" y="7097"/>
                    <a:pt x="6190" y="6490"/>
                    <a:pt x="6100" y="5781"/>
                  </a:cubicBezTo>
                  <a:cubicBezTo>
                    <a:pt x="5907" y="4246"/>
                    <a:pt x="5533" y="1809"/>
                    <a:pt x="5184" y="945"/>
                  </a:cubicBezTo>
                  <a:cubicBezTo>
                    <a:pt x="4951" y="379"/>
                    <a:pt x="4388" y="1"/>
                    <a:pt x="376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4" name="Google Shape;2344;p45"/>
            <p:cNvSpPr/>
            <p:nvPr/>
          </p:nvSpPr>
          <p:spPr>
            <a:xfrm>
              <a:off x="2725525" y="-1104000"/>
              <a:ext cx="60650" cy="99075"/>
            </a:xfrm>
            <a:custGeom>
              <a:avLst/>
              <a:gdLst/>
              <a:ahLst/>
              <a:cxnLst/>
              <a:rect l="l" t="t" r="r" b="b"/>
              <a:pathLst>
                <a:path w="2426" h="3963" extrusionOk="0">
                  <a:moveTo>
                    <a:pt x="2013" y="0"/>
                  </a:moveTo>
                  <a:lnTo>
                    <a:pt x="259" y="1612"/>
                  </a:lnTo>
                  <a:lnTo>
                    <a:pt x="491" y="2657"/>
                  </a:lnTo>
                  <a:cubicBezTo>
                    <a:pt x="388" y="2709"/>
                    <a:pt x="298" y="2773"/>
                    <a:pt x="194" y="2863"/>
                  </a:cubicBezTo>
                  <a:cubicBezTo>
                    <a:pt x="91" y="3276"/>
                    <a:pt x="1" y="3921"/>
                    <a:pt x="530" y="3960"/>
                  </a:cubicBezTo>
                  <a:cubicBezTo>
                    <a:pt x="555" y="3962"/>
                    <a:pt x="579" y="3963"/>
                    <a:pt x="603" y="3963"/>
                  </a:cubicBezTo>
                  <a:cubicBezTo>
                    <a:pt x="1339" y="3963"/>
                    <a:pt x="1313" y="3010"/>
                    <a:pt x="2426" y="2348"/>
                  </a:cubicBezTo>
                  <a:cubicBezTo>
                    <a:pt x="2271" y="2335"/>
                    <a:pt x="2013" y="0"/>
                    <a:pt x="2013" y="0"/>
                  </a:cubicBezTo>
                  <a:close/>
                </a:path>
              </a:pathLst>
            </a:custGeom>
            <a:solidFill>
              <a:srgbClr val="D862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5" name="Google Shape;2345;p45"/>
            <p:cNvSpPr/>
            <p:nvPr/>
          </p:nvSpPr>
          <p:spPr>
            <a:xfrm>
              <a:off x="2728450" y="-1104000"/>
              <a:ext cx="57725" cy="85450"/>
            </a:xfrm>
            <a:custGeom>
              <a:avLst/>
              <a:gdLst/>
              <a:ahLst/>
              <a:cxnLst/>
              <a:rect l="l" t="t" r="r" b="b"/>
              <a:pathLst>
                <a:path w="2309" h="3418" extrusionOk="0">
                  <a:moveTo>
                    <a:pt x="1896" y="0"/>
                  </a:moveTo>
                  <a:lnTo>
                    <a:pt x="142" y="1612"/>
                  </a:lnTo>
                  <a:lnTo>
                    <a:pt x="374" y="2657"/>
                  </a:lnTo>
                  <a:cubicBezTo>
                    <a:pt x="271" y="2709"/>
                    <a:pt x="181" y="2773"/>
                    <a:pt x="77" y="2863"/>
                  </a:cubicBezTo>
                  <a:cubicBezTo>
                    <a:pt x="26" y="3031"/>
                    <a:pt x="0" y="3225"/>
                    <a:pt x="0" y="3418"/>
                  </a:cubicBezTo>
                  <a:cubicBezTo>
                    <a:pt x="26" y="3418"/>
                    <a:pt x="52" y="3405"/>
                    <a:pt x="77" y="3405"/>
                  </a:cubicBezTo>
                  <a:cubicBezTo>
                    <a:pt x="580" y="3353"/>
                    <a:pt x="1096" y="3199"/>
                    <a:pt x="1586" y="2954"/>
                  </a:cubicBezTo>
                  <a:cubicBezTo>
                    <a:pt x="1767" y="2747"/>
                    <a:pt x="1986" y="2528"/>
                    <a:pt x="2309" y="2348"/>
                  </a:cubicBezTo>
                  <a:cubicBezTo>
                    <a:pt x="2154" y="2322"/>
                    <a:pt x="1896" y="0"/>
                    <a:pt x="1896" y="0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6" name="Google Shape;2346;p45"/>
            <p:cNvSpPr/>
            <p:nvPr/>
          </p:nvSpPr>
          <p:spPr>
            <a:xfrm>
              <a:off x="2623000" y="-1155200"/>
              <a:ext cx="84175" cy="80800"/>
            </a:xfrm>
            <a:custGeom>
              <a:avLst/>
              <a:gdLst/>
              <a:ahLst/>
              <a:cxnLst/>
              <a:rect l="l" t="t" r="r" b="b"/>
              <a:pathLst>
                <a:path w="3367" h="3232" extrusionOk="0">
                  <a:moveTo>
                    <a:pt x="1402" y="1"/>
                  </a:moveTo>
                  <a:cubicBezTo>
                    <a:pt x="1216" y="1"/>
                    <a:pt x="1033" y="41"/>
                    <a:pt x="865" y="127"/>
                  </a:cubicBezTo>
                  <a:cubicBezTo>
                    <a:pt x="181" y="462"/>
                    <a:pt x="1" y="1416"/>
                    <a:pt x="452" y="2229"/>
                  </a:cubicBezTo>
                  <a:cubicBezTo>
                    <a:pt x="793" y="2851"/>
                    <a:pt x="1397" y="3232"/>
                    <a:pt x="1967" y="3232"/>
                  </a:cubicBezTo>
                  <a:cubicBezTo>
                    <a:pt x="2153" y="3232"/>
                    <a:pt x="2335" y="3191"/>
                    <a:pt x="2503" y="3106"/>
                  </a:cubicBezTo>
                  <a:cubicBezTo>
                    <a:pt x="3186" y="2771"/>
                    <a:pt x="3367" y="1816"/>
                    <a:pt x="2915" y="991"/>
                  </a:cubicBezTo>
                  <a:cubicBezTo>
                    <a:pt x="2575" y="379"/>
                    <a:pt x="1971" y="1"/>
                    <a:pt x="1402" y="1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7" name="Google Shape;2347;p45"/>
            <p:cNvSpPr/>
            <p:nvPr/>
          </p:nvSpPr>
          <p:spPr>
            <a:xfrm>
              <a:off x="2641375" y="-1140425"/>
              <a:ext cx="44850" cy="49675"/>
            </a:xfrm>
            <a:custGeom>
              <a:avLst/>
              <a:gdLst/>
              <a:ahLst/>
              <a:cxnLst/>
              <a:rect l="l" t="t" r="r" b="b"/>
              <a:pathLst>
                <a:path w="1794" h="1987" extrusionOk="0">
                  <a:moveTo>
                    <a:pt x="1" y="0"/>
                  </a:moveTo>
                  <a:lnTo>
                    <a:pt x="1" y="0"/>
                  </a:lnTo>
                  <a:cubicBezTo>
                    <a:pt x="684" y="400"/>
                    <a:pt x="1123" y="838"/>
                    <a:pt x="1381" y="1199"/>
                  </a:cubicBezTo>
                  <a:cubicBezTo>
                    <a:pt x="1285" y="1162"/>
                    <a:pt x="1180" y="1147"/>
                    <a:pt x="1071" y="1147"/>
                  </a:cubicBezTo>
                  <a:cubicBezTo>
                    <a:pt x="623" y="1147"/>
                    <a:pt x="130" y="1406"/>
                    <a:pt x="130" y="1406"/>
                  </a:cubicBezTo>
                  <a:cubicBezTo>
                    <a:pt x="419" y="1336"/>
                    <a:pt x="658" y="1306"/>
                    <a:pt x="856" y="1306"/>
                  </a:cubicBezTo>
                  <a:cubicBezTo>
                    <a:pt x="1273" y="1306"/>
                    <a:pt x="1503" y="1437"/>
                    <a:pt x="1626" y="1586"/>
                  </a:cubicBezTo>
                  <a:cubicBezTo>
                    <a:pt x="1745" y="1813"/>
                    <a:pt x="1787" y="1952"/>
                    <a:pt x="1793" y="1971"/>
                  </a:cubicBezTo>
                  <a:lnTo>
                    <a:pt x="1793" y="1971"/>
                  </a:lnTo>
                  <a:cubicBezTo>
                    <a:pt x="1792" y="1960"/>
                    <a:pt x="1790" y="1950"/>
                    <a:pt x="1788" y="1940"/>
                  </a:cubicBezTo>
                  <a:lnTo>
                    <a:pt x="1788" y="1940"/>
                  </a:lnTo>
                  <a:cubicBezTo>
                    <a:pt x="1790" y="1943"/>
                    <a:pt x="1791" y="1945"/>
                    <a:pt x="1794" y="1947"/>
                  </a:cubicBezTo>
                  <a:cubicBezTo>
                    <a:pt x="1781" y="1780"/>
                    <a:pt x="1755" y="1638"/>
                    <a:pt x="1716" y="1535"/>
                  </a:cubicBezTo>
                  <a:cubicBezTo>
                    <a:pt x="1355" y="142"/>
                    <a:pt x="1" y="0"/>
                    <a:pt x="1" y="0"/>
                  </a:cubicBezTo>
                  <a:close/>
                  <a:moveTo>
                    <a:pt x="1793" y="1971"/>
                  </a:moveTo>
                  <a:cubicBezTo>
                    <a:pt x="1793" y="1976"/>
                    <a:pt x="1794" y="1981"/>
                    <a:pt x="1794" y="1986"/>
                  </a:cubicBezTo>
                  <a:lnTo>
                    <a:pt x="1794" y="1973"/>
                  </a:lnTo>
                  <a:cubicBezTo>
                    <a:pt x="1794" y="1973"/>
                    <a:pt x="1793" y="1972"/>
                    <a:pt x="1793" y="1971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8" name="Google Shape;2348;p45"/>
            <p:cNvSpPr/>
            <p:nvPr/>
          </p:nvSpPr>
          <p:spPr>
            <a:xfrm>
              <a:off x="2629300" y="-1238125"/>
              <a:ext cx="183950" cy="209225"/>
            </a:xfrm>
            <a:custGeom>
              <a:avLst/>
              <a:gdLst/>
              <a:ahLst/>
              <a:cxnLst/>
              <a:rect l="l" t="t" r="r" b="b"/>
              <a:pathLst>
                <a:path w="7358" h="8369" extrusionOk="0">
                  <a:moveTo>
                    <a:pt x="3179" y="0"/>
                  </a:moveTo>
                  <a:cubicBezTo>
                    <a:pt x="1812" y="0"/>
                    <a:pt x="703" y="1058"/>
                    <a:pt x="703" y="2360"/>
                  </a:cubicBezTo>
                  <a:lnTo>
                    <a:pt x="703" y="5159"/>
                  </a:lnTo>
                  <a:cubicBezTo>
                    <a:pt x="0" y="6468"/>
                    <a:pt x="1154" y="8369"/>
                    <a:pt x="3553" y="8369"/>
                  </a:cubicBezTo>
                  <a:cubicBezTo>
                    <a:pt x="3707" y="8369"/>
                    <a:pt x="3866" y="8361"/>
                    <a:pt x="4031" y="8344"/>
                  </a:cubicBezTo>
                  <a:cubicBezTo>
                    <a:pt x="5565" y="8190"/>
                    <a:pt x="7358" y="6913"/>
                    <a:pt x="7358" y="5159"/>
                  </a:cubicBezTo>
                  <a:lnTo>
                    <a:pt x="7358" y="2360"/>
                  </a:lnTo>
                  <a:cubicBezTo>
                    <a:pt x="7358" y="1058"/>
                    <a:pt x="6249" y="0"/>
                    <a:pt x="4882" y="0"/>
                  </a:cubicBezTo>
                  <a:close/>
                </a:path>
              </a:pathLst>
            </a:custGeom>
            <a:solidFill>
              <a:srgbClr val="DB84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9" name="Google Shape;2349;p45"/>
            <p:cNvSpPr/>
            <p:nvPr/>
          </p:nvSpPr>
          <p:spPr>
            <a:xfrm>
              <a:off x="2674925" y="-1134950"/>
              <a:ext cx="15175" cy="40650"/>
            </a:xfrm>
            <a:custGeom>
              <a:avLst/>
              <a:gdLst/>
              <a:ahLst/>
              <a:cxnLst/>
              <a:rect l="l" t="t" r="r" b="b"/>
              <a:pathLst>
                <a:path w="607" h="1626" extrusionOk="0">
                  <a:moveTo>
                    <a:pt x="310" y="0"/>
                  </a:moveTo>
                  <a:cubicBezTo>
                    <a:pt x="142" y="0"/>
                    <a:pt x="0" y="787"/>
                    <a:pt x="0" y="1084"/>
                  </a:cubicBezTo>
                  <a:cubicBezTo>
                    <a:pt x="0" y="1380"/>
                    <a:pt x="142" y="1625"/>
                    <a:pt x="310" y="1625"/>
                  </a:cubicBezTo>
                  <a:cubicBezTo>
                    <a:pt x="464" y="1625"/>
                    <a:pt x="606" y="1380"/>
                    <a:pt x="606" y="1084"/>
                  </a:cubicBezTo>
                  <a:cubicBezTo>
                    <a:pt x="606" y="787"/>
                    <a:pt x="464" y="0"/>
                    <a:pt x="310" y="0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0" name="Google Shape;2350;p45"/>
            <p:cNvSpPr/>
            <p:nvPr/>
          </p:nvSpPr>
          <p:spPr>
            <a:xfrm>
              <a:off x="2678475" y="-1099175"/>
              <a:ext cx="32900" cy="20350"/>
            </a:xfrm>
            <a:custGeom>
              <a:avLst/>
              <a:gdLst/>
              <a:ahLst/>
              <a:cxnLst/>
              <a:rect l="l" t="t" r="r" b="b"/>
              <a:pathLst>
                <a:path w="1316" h="814" extrusionOk="0">
                  <a:moveTo>
                    <a:pt x="1238" y="1"/>
                  </a:moveTo>
                  <a:cubicBezTo>
                    <a:pt x="1199" y="1"/>
                    <a:pt x="1148" y="27"/>
                    <a:pt x="1135" y="65"/>
                  </a:cubicBezTo>
                  <a:cubicBezTo>
                    <a:pt x="1017" y="603"/>
                    <a:pt x="397" y="647"/>
                    <a:pt x="171" y="647"/>
                  </a:cubicBezTo>
                  <a:cubicBezTo>
                    <a:pt x="126" y="647"/>
                    <a:pt x="97" y="646"/>
                    <a:pt x="90" y="646"/>
                  </a:cubicBezTo>
                  <a:cubicBezTo>
                    <a:pt x="83" y="644"/>
                    <a:pt x="77" y="643"/>
                    <a:pt x="70" y="643"/>
                  </a:cubicBezTo>
                  <a:cubicBezTo>
                    <a:pt x="29" y="643"/>
                    <a:pt x="0" y="677"/>
                    <a:pt x="0" y="710"/>
                  </a:cubicBezTo>
                  <a:cubicBezTo>
                    <a:pt x="0" y="762"/>
                    <a:pt x="26" y="800"/>
                    <a:pt x="77" y="800"/>
                  </a:cubicBezTo>
                  <a:cubicBezTo>
                    <a:pt x="116" y="813"/>
                    <a:pt x="155" y="813"/>
                    <a:pt x="206" y="813"/>
                  </a:cubicBezTo>
                  <a:cubicBezTo>
                    <a:pt x="593" y="813"/>
                    <a:pt x="1187" y="671"/>
                    <a:pt x="1303" y="104"/>
                  </a:cubicBezTo>
                  <a:cubicBezTo>
                    <a:pt x="1316" y="65"/>
                    <a:pt x="1290" y="14"/>
                    <a:pt x="1238" y="1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1" name="Google Shape;2351;p45"/>
            <p:cNvSpPr/>
            <p:nvPr/>
          </p:nvSpPr>
          <p:spPr>
            <a:xfrm>
              <a:off x="2652350" y="-1142375"/>
              <a:ext cx="9700" cy="21950"/>
            </a:xfrm>
            <a:custGeom>
              <a:avLst/>
              <a:gdLst/>
              <a:ahLst/>
              <a:cxnLst/>
              <a:rect l="l" t="t" r="r" b="b"/>
              <a:pathLst>
                <a:path w="388" h="878" extrusionOk="0">
                  <a:moveTo>
                    <a:pt x="194" y="1"/>
                  </a:moveTo>
                  <a:cubicBezTo>
                    <a:pt x="91" y="1"/>
                    <a:pt x="0" y="194"/>
                    <a:pt x="0" y="439"/>
                  </a:cubicBezTo>
                  <a:cubicBezTo>
                    <a:pt x="0" y="684"/>
                    <a:pt x="91" y="878"/>
                    <a:pt x="194" y="878"/>
                  </a:cubicBezTo>
                  <a:cubicBezTo>
                    <a:pt x="297" y="878"/>
                    <a:pt x="387" y="684"/>
                    <a:pt x="387" y="439"/>
                  </a:cubicBezTo>
                  <a:cubicBezTo>
                    <a:pt x="387" y="194"/>
                    <a:pt x="297" y="1"/>
                    <a:pt x="194" y="1"/>
                  </a:cubicBezTo>
                  <a:close/>
                </a:path>
              </a:pathLst>
            </a:custGeom>
            <a:solidFill>
              <a:srgbClr val="2E23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2" name="Google Shape;2352;p45"/>
            <p:cNvSpPr/>
            <p:nvPr/>
          </p:nvSpPr>
          <p:spPr>
            <a:xfrm>
              <a:off x="2632350" y="-1170975"/>
              <a:ext cx="41625" cy="27350"/>
            </a:xfrm>
            <a:custGeom>
              <a:avLst/>
              <a:gdLst/>
              <a:ahLst/>
              <a:cxnLst/>
              <a:rect l="l" t="t" r="r" b="b"/>
              <a:pathLst>
                <a:path w="1665" h="1094" extrusionOk="0">
                  <a:moveTo>
                    <a:pt x="1128" y="1"/>
                  </a:moveTo>
                  <a:cubicBezTo>
                    <a:pt x="1026" y="1"/>
                    <a:pt x="905" y="26"/>
                    <a:pt x="762" y="87"/>
                  </a:cubicBezTo>
                  <a:cubicBezTo>
                    <a:pt x="1" y="422"/>
                    <a:pt x="40" y="1093"/>
                    <a:pt x="40" y="1093"/>
                  </a:cubicBezTo>
                  <a:cubicBezTo>
                    <a:pt x="40" y="1093"/>
                    <a:pt x="1097" y="513"/>
                    <a:pt x="1665" y="448"/>
                  </a:cubicBezTo>
                  <a:cubicBezTo>
                    <a:pt x="1665" y="448"/>
                    <a:pt x="1563" y="1"/>
                    <a:pt x="11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3" name="Google Shape;2353;p45"/>
            <p:cNvSpPr/>
            <p:nvPr/>
          </p:nvSpPr>
          <p:spPr>
            <a:xfrm>
              <a:off x="2714250" y="-1142375"/>
              <a:ext cx="9700" cy="21950"/>
            </a:xfrm>
            <a:custGeom>
              <a:avLst/>
              <a:gdLst/>
              <a:ahLst/>
              <a:cxnLst/>
              <a:rect l="l" t="t" r="r" b="b"/>
              <a:pathLst>
                <a:path w="388" h="878" extrusionOk="0">
                  <a:moveTo>
                    <a:pt x="194" y="1"/>
                  </a:moveTo>
                  <a:cubicBezTo>
                    <a:pt x="91" y="1"/>
                    <a:pt x="1" y="194"/>
                    <a:pt x="1" y="439"/>
                  </a:cubicBezTo>
                  <a:cubicBezTo>
                    <a:pt x="1" y="684"/>
                    <a:pt x="91" y="878"/>
                    <a:pt x="194" y="878"/>
                  </a:cubicBezTo>
                  <a:cubicBezTo>
                    <a:pt x="310" y="878"/>
                    <a:pt x="387" y="684"/>
                    <a:pt x="387" y="439"/>
                  </a:cubicBezTo>
                  <a:cubicBezTo>
                    <a:pt x="387" y="194"/>
                    <a:pt x="310" y="1"/>
                    <a:pt x="194" y="1"/>
                  </a:cubicBezTo>
                  <a:close/>
                </a:path>
              </a:pathLst>
            </a:custGeom>
            <a:solidFill>
              <a:srgbClr val="2E23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4" name="Google Shape;2354;p45"/>
            <p:cNvSpPr/>
            <p:nvPr/>
          </p:nvSpPr>
          <p:spPr>
            <a:xfrm>
              <a:off x="2703625" y="-1171250"/>
              <a:ext cx="40950" cy="27625"/>
            </a:xfrm>
            <a:custGeom>
              <a:avLst/>
              <a:gdLst/>
              <a:ahLst/>
              <a:cxnLst/>
              <a:rect l="l" t="t" r="r" b="b"/>
              <a:pathLst>
                <a:path w="1638" h="1105" extrusionOk="0">
                  <a:moveTo>
                    <a:pt x="501" y="0"/>
                  </a:moveTo>
                  <a:cubicBezTo>
                    <a:pt x="68" y="0"/>
                    <a:pt x="0" y="459"/>
                    <a:pt x="0" y="459"/>
                  </a:cubicBezTo>
                  <a:cubicBezTo>
                    <a:pt x="567" y="537"/>
                    <a:pt x="1638" y="1104"/>
                    <a:pt x="1638" y="1104"/>
                  </a:cubicBezTo>
                  <a:cubicBezTo>
                    <a:pt x="1638" y="1104"/>
                    <a:pt x="1625" y="408"/>
                    <a:pt x="864" y="85"/>
                  </a:cubicBezTo>
                  <a:cubicBezTo>
                    <a:pt x="721" y="25"/>
                    <a:pt x="601" y="0"/>
                    <a:pt x="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5" name="Google Shape;2355;p45"/>
            <p:cNvSpPr/>
            <p:nvPr/>
          </p:nvSpPr>
          <p:spPr>
            <a:xfrm>
              <a:off x="2721675" y="-1111425"/>
              <a:ext cx="11625" cy="17450"/>
            </a:xfrm>
            <a:custGeom>
              <a:avLst/>
              <a:gdLst/>
              <a:ahLst/>
              <a:cxnLst/>
              <a:rect l="l" t="t" r="r" b="b"/>
              <a:pathLst>
                <a:path w="465" h="698" extrusionOk="0">
                  <a:moveTo>
                    <a:pt x="106" y="1"/>
                  </a:moveTo>
                  <a:cubicBezTo>
                    <a:pt x="92" y="1"/>
                    <a:pt x="78" y="5"/>
                    <a:pt x="65" y="14"/>
                  </a:cubicBezTo>
                  <a:cubicBezTo>
                    <a:pt x="13" y="27"/>
                    <a:pt x="0" y="78"/>
                    <a:pt x="26" y="117"/>
                  </a:cubicBezTo>
                  <a:lnTo>
                    <a:pt x="284" y="646"/>
                  </a:lnTo>
                  <a:cubicBezTo>
                    <a:pt x="310" y="684"/>
                    <a:pt x="336" y="697"/>
                    <a:pt x="361" y="697"/>
                  </a:cubicBezTo>
                  <a:lnTo>
                    <a:pt x="400" y="697"/>
                  </a:lnTo>
                  <a:cubicBezTo>
                    <a:pt x="452" y="671"/>
                    <a:pt x="464" y="620"/>
                    <a:pt x="439" y="581"/>
                  </a:cubicBezTo>
                  <a:lnTo>
                    <a:pt x="181" y="52"/>
                  </a:lnTo>
                  <a:cubicBezTo>
                    <a:pt x="164" y="18"/>
                    <a:pt x="135" y="1"/>
                    <a:pt x="106" y="1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6" name="Google Shape;2356;p45"/>
            <p:cNvSpPr/>
            <p:nvPr/>
          </p:nvSpPr>
          <p:spPr>
            <a:xfrm>
              <a:off x="2735200" y="-1111425"/>
              <a:ext cx="11650" cy="17450"/>
            </a:xfrm>
            <a:custGeom>
              <a:avLst/>
              <a:gdLst/>
              <a:ahLst/>
              <a:cxnLst/>
              <a:rect l="l" t="t" r="r" b="b"/>
              <a:pathLst>
                <a:path w="466" h="698" extrusionOk="0">
                  <a:moveTo>
                    <a:pt x="103" y="1"/>
                  </a:moveTo>
                  <a:cubicBezTo>
                    <a:pt x="87" y="1"/>
                    <a:pt x="70" y="5"/>
                    <a:pt x="52" y="14"/>
                  </a:cubicBezTo>
                  <a:cubicBezTo>
                    <a:pt x="14" y="27"/>
                    <a:pt x="1" y="78"/>
                    <a:pt x="14" y="117"/>
                  </a:cubicBezTo>
                  <a:lnTo>
                    <a:pt x="285" y="646"/>
                  </a:lnTo>
                  <a:cubicBezTo>
                    <a:pt x="297" y="684"/>
                    <a:pt x="336" y="697"/>
                    <a:pt x="362" y="697"/>
                  </a:cubicBezTo>
                  <a:lnTo>
                    <a:pt x="401" y="697"/>
                  </a:lnTo>
                  <a:cubicBezTo>
                    <a:pt x="439" y="671"/>
                    <a:pt x="465" y="620"/>
                    <a:pt x="439" y="581"/>
                  </a:cubicBezTo>
                  <a:lnTo>
                    <a:pt x="169" y="52"/>
                  </a:lnTo>
                  <a:cubicBezTo>
                    <a:pt x="160" y="18"/>
                    <a:pt x="134" y="1"/>
                    <a:pt x="103" y="1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7" name="Google Shape;2357;p45"/>
            <p:cNvSpPr/>
            <p:nvPr/>
          </p:nvSpPr>
          <p:spPr>
            <a:xfrm>
              <a:off x="2647200" y="-1111425"/>
              <a:ext cx="11625" cy="17450"/>
            </a:xfrm>
            <a:custGeom>
              <a:avLst/>
              <a:gdLst/>
              <a:ahLst/>
              <a:cxnLst/>
              <a:rect l="l" t="t" r="r" b="b"/>
              <a:pathLst>
                <a:path w="465" h="698" extrusionOk="0">
                  <a:moveTo>
                    <a:pt x="363" y="1"/>
                  </a:moveTo>
                  <a:cubicBezTo>
                    <a:pt x="331" y="1"/>
                    <a:pt x="305" y="18"/>
                    <a:pt x="297" y="52"/>
                  </a:cubicBezTo>
                  <a:lnTo>
                    <a:pt x="26" y="581"/>
                  </a:lnTo>
                  <a:cubicBezTo>
                    <a:pt x="0" y="620"/>
                    <a:pt x="26" y="671"/>
                    <a:pt x="65" y="697"/>
                  </a:cubicBezTo>
                  <a:lnTo>
                    <a:pt x="103" y="697"/>
                  </a:lnTo>
                  <a:cubicBezTo>
                    <a:pt x="129" y="697"/>
                    <a:pt x="168" y="684"/>
                    <a:pt x="181" y="658"/>
                  </a:cubicBezTo>
                  <a:lnTo>
                    <a:pt x="451" y="117"/>
                  </a:lnTo>
                  <a:cubicBezTo>
                    <a:pt x="464" y="78"/>
                    <a:pt x="451" y="27"/>
                    <a:pt x="413" y="14"/>
                  </a:cubicBezTo>
                  <a:cubicBezTo>
                    <a:pt x="396" y="5"/>
                    <a:pt x="378" y="1"/>
                    <a:pt x="363" y="1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8" name="Google Shape;2358;p45"/>
            <p:cNvSpPr/>
            <p:nvPr/>
          </p:nvSpPr>
          <p:spPr>
            <a:xfrm>
              <a:off x="2606250" y="-1289400"/>
              <a:ext cx="243450" cy="181550"/>
            </a:xfrm>
            <a:custGeom>
              <a:avLst/>
              <a:gdLst/>
              <a:ahLst/>
              <a:cxnLst/>
              <a:rect l="l" t="t" r="r" b="b"/>
              <a:pathLst>
                <a:path w="9738" h="7262" extrusionOk="0">
                  <a:moveTo>
                    <a:pt x="4752" y="0"/>
                  </a:moveTo>
                  <a:cubicBezTo>
                    <a:pt x="4728" y="0"/>
                    <a:pt x="4705" y="1"/>
                    <a:pt x="4682" y="1"/>
                  </a:cubicBezTo>
                  <a:cubicBezTo>
                    <a:pt x="2373" y="14"/>
                    <a:pt x="619" y="1536"/>
                    <a:pt x="219" y="3483"/>
                  </a:cubicBezTo>
                  <a:cubicBezTo>
                    <a:pt x="0" y="4515"/>
                    <a:pt x="942" y="5198"/>
                    <a:pt x="942" y="5198"/>
                  </a:cubicBezTo>
                  <a:cubicBezTo>
                    <a:pt x="1174" y="6475"/>
                    <a:pt x="1625" y="6759"/>
                    <a:pt x="1625" y="6759"/>
                  </a:cubicBezTo>
                  <a:cubicBezTo>
                    <a:pt x="1625" y="6759"/>
                    <a:pt x="1561" y="4553"/>
                    <a:pt x="1625" y="4411"/>
                  </a:cubicBezTo>
                  <a:cubicBezTo>
                    <a:pt x="2415" y="2908"/>
                    <a:pt x="5167" y="2796"/>
                    <a:pt x="5969" y="2796"/>
                  </a:cubicBezTo>
                  <a:cubicBezTo>
                    <a:pt x="6110" y="2796"/>
                    <a:pt x="6191" y="2799"/>
                    <a:pt x="6191" y="2799"/>
                  </a:cubicBezTo>
                  <a:cubicBezTo>
                    <a:pt x="5984" y="5830"/>
                    <a:pt x="7841" y="5856"/>
                    <a:pt x="7841" y="5856"/>
                  </a:cubicBezTo>
                  <a:lnTo>
                    <a:pt x="7841" y="7262"/>
                  </a:lnTo>
                  <a:cubicBezTo>
                    <a:pt x="7841" y="7262"/>
                    <a:pt x="8499" y="6578"/>
                    <a:pt x="8744" y="5366"/>
                  </a:cubicBezTo>
                  <a:cubicBezTo>
                    <a:pt x="8744" y="5366"/>
                    <a:pt x="9183" y="5082"/>
                    <a:pt x="9441" y="4205"/>
                  </a:cubicBezTo>
                  <a:cubicBezTo>
                    <a:pt x="9737" y="3212"/>
                    <a:pt x="9324" y="1910"/>
                    <a:pt x="7700" y="788"/>
                  </a:cubicBezTo>
                  <a:cubicBezTo>
                    <a:pt x="6968" y="283"/>
                    <a:pt x="5804" y="0"/>
                    <a:pt x="47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9" name="Google Shape;2359;p45"/>
            <p:cNvSpPr/>
            <p:nvPr/>
          </p:nvSpPr>
          <p:spPr>
            <a:xfrm>
              <a:off x="2781325" y="-1155200"/>
              <a:ext cx="84175" cy="80800"/>
            </a:xfrm>
            <a:custGeom>
              <a:avLst/>
              <a:gdLst/>
              <a:ahLst/>
              <a:cxnLst/>
              <a:rect l="l" t="t" r="r" b="b"/>
              <a:pathLst>
                <a:path w="3367" h="3232" extrusionOk="0">
                  <a:moveTo>
                    <a:pt x="1963" y="1"/>
                  </a:moveTo>
                  <a:cubicBezTo>
                    <a:pt x="1390" y="1"/>
                    <a:pt x="779" y="379"/>
                    <a:pt x="439" y="991"/>
                  </a:cubicBezTo>
                  <a:cubicBezTo>
                    <a:pt x="0" y="1816"/>
                    <a:pt x="181" y="2771"/>
                    <a:pt x="864" y="3106"/>
                  </a:cubicBezTo>
                  <a:cubicBezTo>
                    <a:pt x="1032" y="3191"/>
                    <a:pt x="1214" y="3232"/>
                    <a:pt x="1400" y="3232"/>
                  </a:cubicBezTo>
                  <a:cubicBezTo>
                    <a:pt x="1970" y="3232"/>
                    <a:pt x="2574" y="2851"/>
                    <a:pt x="2915" y="2229"/>
                  </a:cubicBezTo>
                  <a:cubicBezTo>
                    <a:pt x="3366" y="1416"/>
                    <a:pt x="3173" y="462"/>
                    <a:pt x="2502" y="127"/>
                  </a:cubicBezTo>
                  <a:cubicBezTo>
                    <a:pt x="2334" y="41"/>
                    <a:pt x="2150" y="1"/>
                    <a:pt x="1963" y="1"/>
                  </a:cubicBezTo>
                  <a:close/>
                </a:path>
              </a:pathLst>
            </a:custGeom>
            <a:solidFill>
              <a:srgbClr val="DB84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0" name="Google Shape;2360;p45"/>
            <p:cNvSpPr/>
            <p:nvPr/>
          </p:nvSpPr>
          <p:spPr>
            <a:xfrm>
              <a:off x="2802275" y="-1140425"/>
              <a:ext cx="44825" cy="49675"/>
            </a:xfrm>
            <a:custGeom>
              <a:avLst/>
              <a:gdLst/>
              <a:ahLst/>
              <a:cxnLst/>
              <a:rect l="l" t="t" r="r" b="b"/>
              <a:pathLst>
                <a:path w="1793" h="1987" extrusionOk="0">
                  <a:moveTo>
                    <a:pt x="1" y="1944"/>
                  </a:moveTo>
                  <a:lnTo>
                    <a:pt x="1" y="1944"/>
                  </a:lnTo>
                  <a:cubicBezTo>
                    <a:pt x="0" y="1945"/>
                    <a:pt x="0" y="1946"/>
                    <a:pt x="0" y="1947"/>
                  </a:cubicBezTo>
                  <a:cubicBezTo>
                    <a:pt x="0" y="1946"/>
                    <a:pt x="1" y="1945"/>
                    <a:pt x="1" y="1944"/>
                  </a:cubicBezTo>
                  <a:close/>
                  <a:moveTo>
                    <a:pt x="1793" y="0"/>
                  </a:moveTo>
                  <a:cubicBezTo>
                    <a:pt x="1793" y="0"/>
                    <a:pt x="439" y="142"/>
                    <a:pt x="78" y="1535"/>
                  </a:cubicBezTo>
                  <a:cubicBezTo>
                    <a:pt x="39" y="1637"/>
                    <a:pt x="14" y="1778"/>
                    <a:pt x="1" y="1944"/>
                  </a:cubicBezTo>
                  <a:lnTo>
                    <a:pt x="1" y="1944"/>
                  </a:lnTo>
                  <a:cubicBezTo>
                    <a:pt x="3" y="1930"/>
                    <a:pt x="13" y="1906"/>
                    <a:pt x="13" y="1883"/>
                  </a:cubicBezTo>
                  <a:lnTo>
                    <a:pt x="13" y="1883"/>
                  </a:lnTo>
                  <a:cubicBezTo>
                    <a:pt x="13" y="1916"/>
                    <a:pt x="4" y="1940"/>
                    <a:pt x="1" y="1971"/>
                  </a:cubicBezTo>
                  <a:lnTo>
                    <a:pt x="1" y="1971"/>
                  </a:lnTo>
                  <a:cubicBezTo>
                    <a:pt x="7" y="1952"/>
                    <a:pt x="49" y="1813"/>
                    <a:pt x="168" y="1586"/>
                  </a:cubicBezTo>
                  <a:cubicBezTo>
                    <a:pt x="291" y="1437"/>
                    <a:pt x="520" y="1306"/>
                    <a:pt x="934" y="1306"/>
                  </a:cubicBezTo>
                  <a:cubicBezTo>
                    <a:pt x="1130" y="1306"/>
                    <a:pt x="1366" y="1336"/>
                    <a:pt x="1651" y="1406"/>
                  </a:cubicBezTo>
                  <a:cubicBezTo>
                    <a:pt x="1651" y="1406"/>
                    <a:pt x="1166" y="1147"/>
                    <a:pt x="721" y="1147"/>
                  </a:cubicBezTo>
                  <a:cubicBezTo>
                    <a:pt x="614" y="1147"/>
                    <a:pt x="509" y="1162"/>
                    <a:pt x="413" y="1199"/>
                  </a:cubicBezTo>
                  <a:cubicBezTo>
                    <a:pt x="671" y="838"/>
                    <a:pt x="1109" y="400"/>
                    <a:pt x="1793" y="0"/>
                  </a:cubicBezTo>
                  <a:close/>
                  <a:moveTo>
                    <a:pt x="1" y="1971"/>
                  </a:moveTo>
                  <a:cubicBezTo>
                    <a:pt x="1" y="1972"/>
                    <a:pt x="0" y="1973"/>
                    <a:pt x="0" y="1973"/>
                  </a:cubicBezTo>
                  <a:lnTo>
                    <a:pt x="0" y="1986"/>
                  </a:lnTo>
                  <a:cubicBezTo>
                    <a:pt x="0" y="1981"/>
                    <a:pt x="1" y="1976"/>
                    <a:pt x="1" y="1971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1" name="Google Shape;2361;p45"/>
            <p:cNvSpPr/>
            <p:nvPr/>
          </p:nvSpPr>
          <p:spPr>
            <a:xfrm>
              <a:off x="2776800" y="-1044450"/>
              <a:ext cx="225725" cy="143900"/>
            </a:xfrm>
            <a:custGeom>
              <a:avLst/>
              <a:gdLst/>
              <a:ahLst/>
              <a:cxnLst/>
              <a:rect l="l" t="t" r="r" b="b"/>
              <a:pathLst>
                <a:path w="9029" h="5756" extrusionOk="0">
                  <a:moveTo>
                    <a:pt x="908" y="1"/>
                  </a:moveTo>
                  <a:cubicBezTo>
                    <a:pt x="848" y="1"/>
                    <a:pt x="794" y="10"/>
                    <a:pt x="749" y="30"/>
                  </a:cubicBezTo>
                  <a:cubicBezTo>
                    <a:pt x="336" y="223"/>
                    <a:pt x="1" y="1294"/>
                    <a:pt x="104" y="1745"/>
                  </a:cubicBezTo>
                  <a:cubicBezTo>
                    <a:pt x="284" y="2622"/>
                    <a:pt x="1909" y="4544"/>
                    <a:pt x="3483" y="5434"/>
                  </a:cubicBezTo>
                  <a:cubicBezTo>
                    <a:pt x="3882" y="5662"/>
                    <a:pt x="4328" y="5755"/>
                    <a:pt x="4789" y="5755"/>
                  </a:cubicBezTo>
                  <a:cubicBezTo>
                    <a:pt x="6770" y="5755"/>
                    <a:pt x="9028" y="4041"/>
                    <a:pt x="9028" y="4041"/>
                  </a:cubicBezTo>
                  <a:lnTo>
                    <a:pt x="9028" y="2932"/>
                  </a:lnTo>
                  <a:lnTo>
                    <a:pt x="4966" y="3938"/>
                  </a:lnTo>
                  <a:cubicBezTo>
                    <a:pt x="4966" y="3938"/>
                    <a:pt x="2993" y="1281"/>
                    <a:pt x="2077" y="520"/>
                  </a:cubicBezTo>
                  <a:cubicBezTo>
                    <a:pt x="1844" y="332"/>
                    <a:pt x="1270" y="1"/>
                    <a:pt x="908" y="1"/>
                  </a:cubicBezTo>
                  <a:close/>
                </a:path>
              </a:pathLst>
            </a:custGeom>
            <a:solidFill>
              <a:srgbClr val="DB84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2" name="Google Shape;2362;p45"/>
            <p:cNvSpPr/>
            <p:nvPr/>
          </p:nvSpPr>
          <p:spPr>
            <a:xfrm>
              <a:off x="2776800" y="-1044450"/>
              <a:ext cx="88700" cy="100075"/>
            </a:xfrm>
            <a:custGeom>
              <a:avLst/>
              <a:gdLst/>
              <a:ahLst/>
              <a:cxnLst/>
              <a:rect l="l" t="t" r="r" b="b"/>
              <a:pathLst>
                <a:path w="3548" h="4003" extrusionOk="0">
                  <a:moveTo>
                    <a:pt x="908" y="1"/>
                  </a:moveTo>
                  <a:cubicBezTo>
                    <a:pt x="848" y="1"/>
                    <a:pt x="794" y="10"/>
                    <a:pt x="749" y="30"/>
                  </a:cubicBezTo>
                  <a:cubicBezTo>
                    <a:pt x="336" y="223"/>
                    <a:pt x="1" y="1294"/>
                    <a:pt x="104" y="1745"/>
                  </a:cubicBezTo>
                  <a:cubicBezTo>
                    <a:pt x="207" y="2274"/>
                    <a:pt x="839" y="3164"/>
                    <a:pt x="1664" y="4002"/>
                  </a:cubicBezTo>
                  <a:cubicBezTo>
                    <a:pt x="1961" y="3473"/>
                    <a:pt x="2606" y="2545"/>
                    <a:pt x="3547" y="2119"/>
                  </a:cubicBezTo>
                  <a:cubicBezTo>
                    <a:pt x="3018" y="1474"/>
                    <a:pt x="2464" y="843"/>
                    <a:pt x="2077" y="520"/>
                  </a:cubicBezTo>
                  <a:cubicBezTo>
                    <a:pt x="1844" y="332"/>
                    <a:pt x="1270" y="1"/>
                    <a:pt x="90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3" name="Google Shape;2363;p45"/>
            <p:cNvSpPr/>
            <p:nvPr/>
          </p:nvSpPr>
          <p:spPr>
            <a:xfrm>
              <a:off x="2992850" y="-1255575"/>
              <a:ext cx="262275" cy="312275"/>
            </a:xfrm>
            <a:custGeom>
              <a:avLst/>
              <a:gdLst/>
              <a:ahLst/>
              <a:cxnLst/>
              <a:rect l="l" t="t" r="r" b="b"/>
              <a:pathLst>
                <a:path w="10491" h="12491" extrusionOk="0">
                  <a:moveTo>
                    <a:pt x="8388" y="0"/>
                  </a:moveTo>
                  <a:cubicBezTo>
                    <a:pt x="8199" y="0"/>
                    <a:pt x="8027" y="55"/>
                    <a:pt x="7892" y="170"/>
                  </a:cubicBezTo>
                  <a:cubicBezTo>
                    <a:pt x="6241" y="1575"/>
                    <a:pt x="4397" y="7521"/>
                    <a:pt x="4397" y="7521"/>
                  </a:cubicBezTo>
                  <a:lnTo>
                    <a:pt x="386" y="11067"/>
                  </a:lnTo>
                  <a:cubicBezTo>
                    <a:pt x="386" y="11067"/>
                    <a:pt x="0" y="12491"/>
                    <a:pt x="348" y="12491"/>
                  </a:cubicBezTo>
                  <a:cubicBezTo>
                    <a:pt x="360" y="12491"/>
                    <a:pt x="373" y="12489"/>
                    <a:pt x="386" y="12486"/>
                  </a:cubicBezTo>
                  <a:cubicBezTo>
                    <a:pt x="3752" y="11635"/>
                    <a:pt x="5906" y="10384"/>
                    <a:pt x="7157" y="8939"/>
                  </a:cubicBezTo>
                  <a:cubicBezTo>
                    <a:pt x="8201" y="7727"/>
                    <a:pt x="9556" y="4800"/>
                    <a:pt x="9981" y="3162"/>
                  </a:cubicBezTo>
                  <a:cubicBezTo>
                    <a:pt x="10491" y="1188"/>
                    <a:pt x="9263" y="0"/>
                    <a:pt x="8388" y="0"/>
                  </a:cubicBezTo>
                  <a:close/>
                </a:path>
              </a:pathLst>
            </a:custGeom>
            <a:solidFill>
              <a:srgbClr val="D670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4" name="Google Shape;2364;p45"/>
            <p:cNvSpPr/>
            <p:nvPr/>
          </p:nvSpPr>
          <p:spPr>
            <a:xfrm>
              <a:off x="3119850" y="-1255575"/>
              <a:ext cx="135275" cy="156425"/>
            </a:xfrm>
            <a:custGeom>
              <a:avLst/>
              <a:gdLst/>
              <a:ahLst/>
              <a:cxnLst/>
              <a:rect l="l" t="t" r="r" b="b"/>
              <a:pathLst>
                <a:path w="5411" h="6257" extrusionOk="0">
                  <a:moveTo>
                    <a:pt x="3308" y="0"/>
                  </a:moveTo>
                  <a:cubicBezTo>
                    <a:pt x="3119" y="0"/>
                    <a:pt x="2947" y="55"/>
                    <a:pt x="2812" y="170"/>
                  </a:cubicBezTo>
                  <a:cubicBezTo>
                    <a:pt x="1793" y="1034"/>
                    <a:pt x="697" y="3652"/>
                    <a:pt x="1" y="5522"/>
                  </a:cubicBezTo>
                  <a:cubicBezTo>
                    <a:pt x="787" y="5560"/>
                    <a:pt x="2154" y="5715"/>
                    <a:pt x="3534" y="6257"/>
                  </a:cubicBezTo>
                  <a:cubicBezTo>
                    <a:pt x="4127" y="5122"/>
                    <a:pt x="4708" y="3884"/>
                    <a:pt x="4901" y="3162"/>
                  </a:cubicBezTo>
                  <a:cubicBezTo>
                    <a:pt x="5411" y="1188"/>
                    <a:pt x="4183" y="0"/>
                    <a:pt x="33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5" name="Google Shape;2365;p45"/>
            <p:cNvSpPr/>
            <p:nvPr/>
          </p:nvSpPr>
          <p:spPr>
            <a:xfrm>
              <a:off x="2956375" y="-998175"/>
              <a:ext cx="98700" cy="95900"/>
            </a:xfrm>
            <a:custGeom>
              <a:avLst/>
              <a:gdLst/>
              <a:ahLst/>
              <a:cxnLst/>
              <a:rect l="l" t="t" r="r" b="b"/>
              <a:pathLst>
                <a:path w="3948" h="3836" extrusionOk="0">
                  <a:moveTo>
                    <a:pt x="2657" y="1"/>
                  </a:moveTo>
                  <a:cubicBezTo>
                    <a:pt x="2619" y="1"/>
                    <a:pt x="2580" y="4"/>
                    <a:pt x="2542" y="10"/>
                  </a:cubicBezTo>
                  <a:lnTo>
                    <a:pt x="1136" y="268"/>
                  </a:lnTo>
                  <a:cubicBezTo>
                    <a:pt x="1092" y="259"/>
                    <a:pt x="1048" y="255"/>
                    <a:pt x="1004" y="255"/>
                  </a:cubicBezTo>
                  <a:cubicBezTo>
                    <a:pt x="789" y="255"/>
                    <a:pt x="579" y="357"/>
                    <a:pt x="439" y="539"/>
                  </a:cubicBezTo>
                  <a:lnTo>
                    <a:pt x="143" y="874"/>
                  </a:lnTo>
                  <a:cubicBezTo>
                    <a:pt x="40" y="1016"/>
                    <a:pt x="65" y="1210"/>
                    <a:pt x="207" y="1313"/>
                  </a:cubicBezTo>
                  <a:lnTo>
                    <a:pt x="607" y="1584"/>
                  </a:lnTo>
                  <a:lnTo>
                    <a:pt x="40" y="3183"/>
                  </a:lnTo>
                  <a:cubicBezTo>
                    <a:pt x="1" y="3312"/>
                    <a:pt x="40" y="3454"/>
                    <a:pt x="143" y="3544"/>
                  </a:cubicBezTo>
                  <a:lnTo>
                    <a:pt x="349" y="3737"/>
                  </a:lnTo>
                  <a:cubicBezTo>
                    <a:pt x="414" y="3803"/>
                    <a:pt x="496" y="3835"/>
                    <a:pt x="578" y="3835"/>
                  </a:cubicBezTo>
                  <a:cubicBezTo>
                    <a:pt x="642" y="3835"/>
                    <a:pt x="705" y="3816"/>
                    <a:pt x="762" y="3776"/>
                  </a:cubicBezTo>
                  <a:lnTo>
                    <a:pt x="1742" y="3041"/>
                  </a:lnTo>
                  <a:lnTo>
                    <a:pt x="2658" y="3247"/>
                  </a:lnTo>
                  <a:cubicBezTo>
                    <a:pt x="2683" y="3252"/>
                    <a:pt x="2710" y="3254"/>
                    <a:pt x="2736" y="3254"/>
                  </a:cubicBezTo>
                  <a:cubicBezTo>
                    <a:pt x="2866" y="3254"/>
                    <a:pt x="2997" y="3200"/>
                    <a:pt x="3083" y="3093"/>
                  </a:cubicBezTo>
                  <a:lnTo>
                    <a:pt x="3470" y="2615"/>
                  </a:lnTo>
                  <a:cubicBezTo>
                    <a:pt x="3509" y="2577"/>
                    <a:pt x="3535" y="2538"/>
                    <a:pt x="3548" y="2486"/>
                  </a:cubicBezTo>
                  <a:cubicBezTo>
                    <a:pt x="3548" y="2486"/>
                    <a:pt x="3947" y="1674"/>
                    <a:pt x="3767" y="1029"/>
                  </a:cubicBezTo>
                  <a:cubicBezTo>
                    <a:pt x="3741" y="952"/>
                    <a:pt x="3702" y="887"/>
                    <a:pt x="3664" y="836"/>
                  </a:cubicBezTo>
                  <a:lnTo>
                    <a:pt x="3161" y="242"/>
                  </a:lnTo>
                  <a:cubicBezTo>
                    <a:pt x="3032" y="81"/>
                    <a:pt x="2849" y="1"/>
                    <a:pt x="2657" y="1"/>
                  </a:cubicBezTo>
                  <a:close/>
                </a:path>
              </a:pathLst>
            </a:custGeom>
            <a:solidFill>
              <a:srgbClr val="D670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6" name="Google Shape;2366;p45"/>
            <p:cNvSpPr/>
            <p:nvPr/>
          </p:nvSpPr>
          <p:spPr>
            <a:xfrm>
              <a:off x="3018600" y="-1007225"/>
              <a:ext cx="16150" cy="35125"/>
            </a:xfrm>
            <a:custGeom>
              <a:avLst/>
              <a:gdLst/>
              <a:ahLst/>
              <a:cxnLst/>
              <a:rect l="l" t="t" r="r" b="b"/>
              <a:pathLst>
                <a:path w="646" h="1405" extrusionOk="0">
                  <a:moveTo>
                    <a:pt x="557" y="1"/>
                  </a:moveTo>
                  <a:cubicBezTo>
                    <a:pt x="479" y="1"/>
                    <a:pt x="367" y="24"/>
                    <a:pt x="298" y="140"/>
                  </a:cubicBezTo>
                  <a:cubicBezTo>
                    <a:pt x="156" y="359"/>
                    <a:pt x="53" y="785"/>
                    <a:pt x="1" y="1017"/>
                  </a:cubicBezTo>
                  <a:cubicBezTo>
                    <a:pt x="53" y="1159"/>
                    <a:pt x="117" y="1288"/>
                    <a:pt x="194" y="1404"/>
                  </a:cubicBezTo>
                  <a:cubicBezTo>
                    <a:pt x="289" y="1370"/>
                    <a:pt x="389" y="1352"/>
                    <a:pt x="488" y="1352"/>
                  </a:cubicBezTo>
                  <a:cubicBezTo>
                    <a:pt x="537" y="1352"/>
                    <a:pt x="586" y="1357"/>
                    <a:pt x="633" y="1365"/>
                  </a:cubicBezTo>
                  <a:cubicBezTo>
                    <a:pt x="620" y="1314"/>
                    <a:pt x="620" y="1249"/>
                    <a:pt x="620" y="1198"/>
                  </a:cubicBezTo>
                  <a:cubicBezTo>
                    <a:pt x="633" y="695"/>
                    <a:pt x="646" y="11"/>
                    <a:pt x="646" y="11"/>
                  </a:cubicBezTo>
                  <a:cubicBezTo>
                    <a:pt x="646" y="11"/>
                    <a:pt x="609" y="1"/>
                    <a:pt x="557" y="1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7" name="Google Shape;2367;p45"/>
            <p:cNvSpPr/>
            <p:nvPr/>
          </p:nvSpPr>
          <p:spPr>
            <a:xfrm>
              <a:off x="2984125" y="-1007775"/>
              <a:ext cx="50950" cy="55000"/>
            </a:xfrm>
            <a:custGeom>
              <a:avLst/>
              <a:gdLst/>
              <a:ahLst/>
              <a:cxnLst/>
              <a:rect l="l" t="t" r="r" b="b"/>
              <a:pathLst>
                <a:path w="2038" h="2200" extrusionOk="0">
                  <a:moveTo>
                    <a:pt x="553" y="0"/>
                  </a:moveTo>
                  <a:cubicBezTo>
                    <a:pt x="289" y="0"/>
                    <a:pt x="115" y="76"/>
                    <a:pt x="90" y="149"/>
                  </a:cubicBezTo>
                  <a:cubicBezTo>
                    <a:pt x="0" y="394"/>
                    <a:pt x="954" y="717"/>
                    <a:pt x="1199" y="846"/>
                  </a:cubicBezTo>
                  <a:cubicBezTo>
                    <a:pt x="1066" y="779"/>
                    <a:pt x="776" y="718"/>
                    <a:pt x="521" y="718"/>
                  </a:cubicBezTo>
                  <a:cubicBezTo>
                    <a:pt x="382" y="718"/>
                    <a:pt x="254" y="736"/>
                    <a:pt x="168" y="781"/>
                  </a:cubicBezTo>
                  <a:cubicBezTo>
                    <a:pt x="413" y="872"/>
                    <a:pt x="696" y="1000"/>
                    <a:pt x="851" y="1168"/>
                  </a:cubicBezTo>
                  <a:cubicBezTo>
                    <a:pt x="851" y="1168"/>
                    <a:pt x="877" y="1233"/>
                    <a:pt x="916" y="1336"/>
                  </a:cubicBezTo>
                  <a:cubicBezTo>
                    <a:pt x="980" y="1503"/>
                    <a:pt x="1045" y="1800"/>
                    <a:pt x="980" y="2032"/>
                  </a:cubicBezTo>
                  <a:lnTo>
                    <a:pt x="1135" y="2135"/>
                  </a:lnTo>
                  <a:cubicBezTo>
                    <a:pt x="1135" y="2135"/>
                    <a:pt x="1261" y="2047"/>
                    <a:pt x="1414" y="2047"/>
                  </a:cubicBezTo>
                  <a:cubicBezTo>
                    <a:pt x="1495" y="2047"/>
                    <a:pt x="1583" y="2072"/>
                    <a:pt x="1664" y="2148"/>
                  </a:cubicBezTo>
                  <a:lnTo>
                    <a:pt x="1806" y="2148"/>
                  </a:lnTo>
                  <a:lnTo>
                    <a:pt x="1909" y="2200"/>
                  </a:lnTo>
                  <a:lnTo>
                    <a:pt x="2025" y="1155"/>
                  </a:lnTo>
                  <a:cubicBezTo>
                    <a:pt x="2038" y="884"/>
                    <a:pt x="1960" y="614"/>
                    <a:pt x="1690" y="394"/>
                  </a:cubicBezTo>
                  <a:cubicBezTo>
                    <a:pt x="1254" y="95"/>
                    <a:pt x="847" y="0"/>
                    <a:pt x="553" y="0"/>
                  </a:cubicBezTo>
                  <a:close/>
                </a:path>
              </a:pathLst>
            </a:custGeom>
            <a:solidFill>
              <a:srgbClr val="DB84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8" name="Google Shape;2368;p45"/>
            <p:cNvSpPr/>
            <p:nvPr/>
          </p:nvSpPr>
          <p:spPr>
            <a:xfrm>
              <a:off x="2973475" y="-978600"/>
              <a:ext cx="61600" cy="58400"/>
            </a:xfrm>
            <a:custGeom>
              <a:avLst/>
              <a:gdLst/>
              <a:ahLst/>
              <a:cxnLst/>
              <a:rect l="l" t="t" r="r" b="b"/>
              <a:pathLst>
                <a:path w="2464" h="2336" extrusionOk="0">
                  <a:moveTo>
                    <a:pt x="1280" y="1"/>
                  </a:moveTo>
                  <a:cubicBezTo>
                    <a:pt x="1279" y="1"/>
                    <a:pt x="1278" y="1"/>
                    <a:pt x="1277" y="1"/>
                  </a:cubicBezTo>
                  <a:cubicBezTo>
                    <a:pt x="1355" y="324"/>
                    <a:pt x="1393" y="672"/>
                    <a:pt x="1290" y="775"/>
                  </a:cubicBezTo>
                  <a:cubicBezTo>
                    <a:pt x="1169" y="888"/>
                    <a:pt x="1030" y="948"/>
                    <a:pt x="885" y="948"/>
                  </a:cubicBezTo>
                  <a:cubicBezTo>
                    <a:pt x="815" y="948"/>
                    <a:pt x="743" y="933"/>
                    <a:pt x="671" y="904"/>
                  </a:cubicBezTo>
                  <a:cubicBezTo>
                    <a:pt x="362" y="775"/>
                    <a:pt x="39" y="749"/>
                    <a:pt x="39" y="749"/>
                  </a:cubicBezTo>
                  <a:lnTo>
                    <a:pt x="39" y="749"/>
                  </a:lnTo>
                  <a:cubicBezTo>
                    <a:pt x="39" y="749"/>
                    <a:pt x="233" y="839"/>
                    <a:pt x="336" y="878"/>
                  </a:cubicBezTo>
                  <a:cubicBezTo>
                    <a:pt x="426" y="917"/>
                    <a:pt x="400" y="994"/>
                    <a:pt x="387" y="1059"/>
                  </a:cubicBezTo>
                  <a:cubicBezTo>
                    <a:pt x="233" y="1446"/>
                    <a:pt x="78" y="1910"/>
                    <a:pt x="0" y="2335"/>
                  </a:cubicBezTo>
                  <a:cubicBezTo>
                    <a:pt x="155" y="2013"/>
                    <a:pt x="374" y="1497"/>
                    <a:pt x="503" y="1136"/>
                  </a:cubicBezTo>
                  <a:cubicBezTo>
                    <a:pt x="525" y="1082"/>
                    <a:pt x="627" y="1055"/>
                    <a:pt x="698" y="1055"/>
                  </a:cubicBezTo>
                  <a:cubicBezTo>
                    <a:pt x="712" y="1055"/>
                    <a:pt x="725" y="1056"/>
                    <a:pt x="736" y="1059"/>
                  </a:cubicBezTo>
                  <a:cubicBezTo>
                    <a:pt x="800" y="1084"/>
                    <a:pt x="942" y="1123"/>
                    <a:pt x="929" y="1188"/>
                  </a:cubicBezTo>
                  <a:cubicBezTo>
                    <a:pt x="865" y="1471"/>
                    <a:pt x="826" y="1794"/>
                    <a:pt x="800" y="2103"/>
                  </a:cubicBezTo>
                  <a:cubicBezTo>
                    <a:pt x="800" y="2103"/>
                    <a:pt x="981" y="1523"/>
                    <a:pt x="1084" y="1149"/>
                  </a:cubicBezTo>
                  <a:cubicBezTo>
                    <a:pt x="1097" y="1084"/>
                    <a:pt x="1135" y="1007"/>
                    <a:pt x="1200" y="1007"/>
                  </a:cubicBezTo>
                  <a:cubicBezTo>
                    <a:pt x="1229" y="1004"/>
                    <a:pt x="1256" y="1003"/>
                    <a:pt x="1280" y="1003"/>
                  </a:cubicBezTo>
                  <a:cubicBezTo>
                    <a:pt x="1496" y="1003"/>
                    <a:pt x="1496" y="1099"/>
                    <a:pt x="1496" y="1110"/>
                  </a:cubicBezTo>
                  <a:cubicBezTo>
                    <a:pt x="1458" y="1446"/>
                    <a:pt x="1535" y="1832"/>
                    <a:pt x="1703" y="2284"/>
                  </a:cubicBezTo>
                  <a:cubicBezTo>
                    <a:pt x="1677" y="1948"/>
                    <a:pt x="1703" y="1407"/>
                    <a:pt x="1729" y="1059"/>
                  </a:cubicBezTo>
                  <a:cubicBezTo>
                    <a:pt x="1729" y="995"/>
                    <a:pt x="1781" y="949"/>
                    <a:pt x="1843" y="949"/>
                  </a:cubicBezTo>
                  <a:cubicBezTo>
                    <a:pt x="1856" y="949"/>
                    <a:pt x="1870" y="951"/>
                    <a:pt x="1883" y="955"/>
                  </a:cubicBezTo>
                  <a:cubicBezTo>
                    <a:pt x="1948" y="981"/>
                    <a:pt x="2012" y="1007"/>
                    <a:pt x="2064" y="1033"/>
                  </a:cubicBezTo>
                  <a:cubicBezTo>
                    <a:pt x="2154" y="1084"/>
                    <a:pt x="2154" y="1084"/>
                    <a:pt x="2167" y="1110"/>
                  </a:cubicBezTo>
                  <a:cubicBezTo>
                    <a:pt x="2193" y="1188"/>
                    <a:pt x="2180" y="1278"/>
                    <a:pt x="2180" y="1381"/>
                  </a:cubicBezTo>
                  <a:cubicBezTo>
                    <a:pt x="2167" y="1497"/>
                    <a:pt x="2154" y="1626"/>
                    <a:pt x="2206" y="1742"/>
                  </a:cubicBezTo>
                  <a:cubicBezTo>
                    <a:pt x="2230" y="1807"/>
                    <a:pt x="2327" y="1842"/>
                    <a:pt x="2395" y="1842"/>
                  </a:cubicBezTo>
                  <a:cubicBezTo>
                    <a:pt x="2434" y="1842"/>
                    <a:pt x="2464" y="1830"/>
                    <a:pt x="2464" y="1807"/>
                  </a:cubicBezTo>
                  <a:cubicBezTo>
                    <a:pt x="2412" y="1781"/>
                    <a:pt x="2373" y="1742"/>
                    <a:pt x="2348" y="1678"/>
                  </a:cubicBezTo>
                  <a:cubicBezTo>
                    <a:pt x="2309" y="1600"/>
                    <a:pt x="2322" y="1497"/>
                    <a:pt x="2335" y="1394"/>
                  </a:cubicBezTo>
                  <a:cubicBezTo>
                    <a:pt x="2335" y="1291"/>
                    <a:pt x="2335" y="1175"/>
                    <a:pt x="2309" y="1072"/>
                  </a:cubicBezTo>
                  <a:cubicBezTo>
                    <a:pt x="2286" y="933"/>
                    <a:pt x="1860" y="795"/>
                    <a:pt x="1568" y="795"/>
                  </a:cubicBezTo>
                  <a:cubicBezTo>
                    <a:pt x="1533" y="795"/>
                    <a:pt x="1501" y="797"/>
                    <a:pt x="1471" y="801"/>
                  </a:cubicBezTo>
                  <a:cubicBezTo>
                    <a:pt x="1610" y="432"/>
                    <a:pt x="1337" y="1"/>
                    <a:pt x="1280" y="1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9" name="Google Shape;2369;p45"/>
            <p:cNvSpPr/>
            <p:nvPr/>
          </p:nvSpPr>
          <p:spPr>
            <a:xfrm>
              <a:off x="3190125" y="-1063050"/>
              <a:ext cx="364375" cy="399500"/>
            </a:xfrm>
            <a:custGeom>
              <a:avLst/>
              <a:gdLst/>
              <a:ahLst/>
              <a:cxnLst/>
              <a:rect l="l" t="t" r="r" b="b"/>
              <a:pathLst>
                <a:path w="14575" h="15980" extrusionOk="0">
                  <a:moveTo>
                    <a:pt x="7146" y="0"/>
                  </a:moveTo>
                  <a:lnTo>
                    <a:pt x="1" y="3702"/>
                  </a:lnTo>
                  <a:cubicBezTo>
                    <a:pt x="1" y="3702"/>
                    <a:pt x="3199" y="10292"/>
                    <a:pt x="4799" y="11452"/>
                  </a:cubicBezTo>
                  <a:cubicBezTo>
                    <a:pt x="6772" y="12910"/>
                    <a:pt x="14355" y="15979"/>
                    <a:pt x="14355" y="15979"/>
                  </a:cubicBezTo>
                  <a:lnTo>
                    <a:pt x="14574" y="13503"/>
                  </a:lnTo>
                  <a:cubicBezTo>
                    <a:pt x="14574" y="13503"/>
                    <a:pt x="12304" y="11117"/>
                    <a:pt x="11453" y="10446"/>
                  </a:cubicBezTo>
                  <a:lnTo>
                    <a:pt x="11440" y="10446"/>
                  </a:lnTo>
                  <a:cubicBezTo>
                    <a:pt x="10718" y="9879"/>
                    <a:pt x="8242" y="8641"/>
                    <a:pt x="8242" y="8641"/>
                  </a:cubicBezTo>
                  <a:cubicBezTo>
                    <a:pt x="8242" y="8641"/>
                    <a:pt x="7984" y="4204"/>
                    <a:pt x="7726" y="3057"/>
                  </a:cubicBezTo>
                  <a:cubicBezTo>
                    <a:pt x="7520" y="2167"/>
                    <a:pt x="7146" y="0"/>
                    <a:pt x="71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0" name="Google Shape;2370;p45"/>
            <p:cNvSpPr/>
            <p:nvPr/>
          </p:nvSpPr>
          <p:spPr>
            <a:xfrm>
              <a:off x="3514800" y="-735875"/>
              <a:ext cx="101600" cy="188700"/>
            </a:xfrm>
            <a:custGeom>
              <a:avLst/>
              <a:gdLst/>
              <a:ahLst/>
              <a:cxnLst/>
              <a:rect l="l" t="t" r="r" b="b"/>
              <a:pathLst>
                <a:path w="4064" h="7548" extrusionOk="0">
                  <a:moveTo>
                    <a:pt x="1207" y="1"/>
                  </a:moveTo>
                  <a:cubicBezTo>
                    <a:pt x="1127" y="1"/>
                    <a:pt x="1076" y="151"/>
                    <a:pt x="1136" y="235"/>
                  </a:cubicBezTo>
                  <a:cubicBezTo>
                    <a:pt x="1252" y="377"/>
                    <a:pt x="1355" y="545"/>
                    <a:pt x="1355" y="777"/>
                  </a:cubicBezTo>
                  <a:cubicBezTo>
                    <a:pt x="1394" y="1499"/>
                    <a:pt x="594" y="1731"/>
                    <a:pt x="297" y="2286"/>
                  </a:cubicBezTo>
                  <a:cubicBezTo>
                    <a:pt x="1" y="2815"/>
                    <a:pt x="917" y="3524"/>
                    <a:pt x="917" y="3524"/>
                  </a:cubicBezTo>
                  <a:cubicBezTo>
                    <a:pt x="917" y="3576"/>
                    <a:pt x="904" y="3627"/>
                    <a:pt x="904" y="3679"/>
                  </a:cubicBezTo>
                  <a:cubicBezTo>
                    <a:pt x="594" y="4633"/>
                    <a:pt x="336" y="5807"/>
                    <a:pt x="1174" y="6864"/>
                  </a:cubicBezTo>
                  <a:cubicBezTo>
                    <a:pt x="1471" y="7251"/>
                    <a:pt x="2103" y="7522"/>
                    <a:pt x="2761" y="7548"/>
                  </a:cubicBezTo>
                  <a:cubicBezTo>
                    <a:pt x="2761" y="7548"/>
                    <a:pt x="3212" y="7444"/>
                    <a:pt x="3560" y="5549"/>
                  </a:cubicBezTo>
                  <a:cubicBezTo>
                    <a:pt x="3754" y="4440"/>
                    <a:pt x="4063" y="2724"/>
                    <a:pt x="3522" y="893"/>
                  </a:cubicBezTo>
                  <a:cubicBezTo>
                    <a:pt x="3457" y="687"/>
                    <a:pt x="3328" y="532"/>
                    <a:pt x="3148" y="480"/>
                  </a:cubicBezTo>
                  <a:lnTo>
                    <a:pt x="1226" y="3"/>
                  </a:lnTo>
                  <a:cubicBezTo>
                    <a:pt x="1220" y="1"/>
                    <a:pt x="1213" y="1"/>
                    <a:pt x="120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1" name="Google Shape;2371;p45"/>
            <p:cNvSpPr/>
            <p:nvPr/>
          </p:nvSpPr>
          <p:spPr>
            <a:xfrm>
              <a:off x="3531900" y="-723875"/>
              <a:ext cx="83850" cy="177025"/>
            </a:xfrm>
            <a:custGeom>
              <a:avLst/>
              <a:gdLst/>
              <a:ahLst/>
              <a:cxnLst/>
              <a:rect l="l" t="t" r="r" b="b"/>
              <a:pathLst>
                <a:path w="3354" h="7081" extrusionOk="0">
                  <a:moveTo>
                    <a:pt x="2412" y="0"/>
                  </a:moveTo>
                  <a:lnTo>
                    <a:pt x="2412" y="0"/>
                  </a:lnTo>
                  <a:cubicBezTo>
                    <a:pt x="2696" y="1922"/>
                    <a:pt x="2541" y="3534"/>
                    <a:pt x="2257" y="4759"/>
                  </a:cubicBezTo>
                  <a:cubicBezTo>
                    <a:pt x="1991" y="4706"/>
                    <a:pt x="1750" y="4682"/>
                    <a:pt x="1534" y="4682"/>
                  </a:cubicBezTo>
                  <a:cubicBezTo>
                    <a:pt x="755" y="4682"/>
                    <a:pt x="283" y="4992"/>
                    <a:pt x="0" y="5365"/>
                  </a:cubicBezTo>
                  <a:cubicBezTo>
                    <a:pt x="78" y="5714"/>
                    <a:pt x="233" y="6049"/>
                    <a:pt x="490" y="6384"/>
                  </a:cubicBezTo>
                  <a:cubicBezTo>
                    <a:pt x="735" y="6694"/>
                    <a:pt x="1187" y="6939"/>
                    <a:pt x="1703" y="7029"/>
                  </a:cubicBezTo>
                  <a:cubicBezTo>
                    <a:pt x="1729" y="7042"/>
                    <a:pt x="1767" y="7042"/>
                    <a:pt x="1793" y="7042"/>
                  </a:cubicBezTo>
                  <a:cubicBezTo>
                    <a:pt x="1819" y="7055"/>
                    <a:pt x="1845" y="7055"/>
                    <a:pt x="1870" y="7055"/>
                  </a:cubicBezTo>
                  <a:cubicBezTo>
                    <a:pt x="1935" y="7068"/>
                    <a:pt x="2012" y="7068"/>
                    <a:pt x="2077" y="7081"/>
                  </a:cubicBezTo>
                  <a:cubicBezTo>
                    <a:pt x="2077" y="7081"/>
                    <a:pt x="2541" y="6964"/>
                    <a:pt x="2876" y="5082"/>
                  </a:cubicBezTo>
                  <a:cubicBezTo>
                    <a:pt x="2889" y="5030"/>
                    <a:pt x="2889" y="4978"/>
                    <a:pt x="2902" y="4940"/>
                  </a:cubicBezTo>
                  <a:cubicBezTo>
                    <a:pt x="3096" y="3831"/>
                    <a:pt x="3353" y="2180"/>
                    <a:pt x="2838" y="426"/>
                  </a:cubicBezTo>
                  <a:cubicBezTo>
                    <a:pt x="2773" y="207"/>
                    <a:pt x="2644" y="52"/>
                    <a:pt x="2477" y="13"/>
                  </a:cubicBezTo>
                  <a:lnTo>
                    <a:pt x="241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2" name="Google Shape;2372;p45"/>
            <p:cNvSpPr/>
            <p:nvPr/>
          </p:nvSpPr>
          <p:spPr>
            <a:xfrm>
              <a:off x="3019250" y="-1078400"/>
              <a:ext cx="387575" cy="460300"/>
            </a:xfrm>
            <a:custGeom>
              <a:avLst/>
              <a:gdLst/>
              <a:ahLst/>
              <a:cxnLst/>
              <a:rect l="l" t="t" r="r" b="b"/>
              <a:pathLst>
                <a:path w="15503" h="18412" extrusionOk="0">
                  <a:moveTo>
                    <a:pt x="11455" y="0"/>
                  </a:moveTo>
                  <a:cubicBezTo>
                    <a:pt x="9201" y="0"/>
                    <a:pt x="6836" y="1646"/>
                    <a:pt x="6836" y="1646"/>
                  </a:cubicBezTo>
                  <a:lnTo>
                    <a:pt x="6836" y="4316"/>
                  </a:lnTo>
                  <a:cubicBezTo>
                    <a:pt x="6836" y="4316"/>
                    <a:pt x="4076" y="8172"/>
                    <a:pt x="3625" y="9165"/>
                  </a:cubicBezTo>
                  <a:cubicBezTo>
                    <a:pt x="2619" y="11357"/>
                    <a:pt x="1" y="18102"/>
                    <a:pt x="1" y="18102"/>
                  </a:cubicBezTo>
                  <a:lnTo>
                    <a:pt x="2193" y="18411"/>
                  </a:lnTo>
                  <a:cubicBezTo>
                    <a:pt x="2193" y="18411"/>
                    <a:pt x="6191" y="15226"/>
                    <a:pt x="6655" y="13794"/>
                  </a:cubicBezTo>
                  <a:cubicBezTo>
                    <a:pt x="6797" y="13343"/>
                    <a:pt x="7004" y="12028"/>
                    <a:pt x="7029" y="11873"/>
                  </a:cubicBezTo>
                  <a:cubicBezTo>
                    <a:pt x="7029" y="11873"/>
                    <a:pt x="7029" y="11873"/>
                    <a:pt x="7030" y="11873"/>
                  </a:cubicBezTo>
                  <a:cubicBezTo>
                    <a:pt x="7060" y="11873"/>
                    <a:pt x="13749" y="6921"/>
                    <a:pt x="13749" y="6921"/>
                  </a:cubicBezTo>
                  <a:cubicBezTo>
                    <a:pt x="15502" y="5618"/>
                    <a:pt x="15038" y="3555"/>
                    <a:pt x="14677" y="2072"/>
                  </a:cubicBezTo>
                  <a:cubicBezTo>
                    <a:pt x="14587" y="1710"/>
                    <a:pt x="14445" y="1427"/>
                    <a:pt x="14290" y="1259"/>
                  </a:cubicBezTo>
                  <a:cubicBezTo>
                    <a:pt x="13942" y="872"/>
                    <a:pt x="13529" y="576"/>
                    <a:pt x="13078" y="356"/>
                  </a:cubicBezTo>
                  <a:cubicBezTo>
                    <a:pt x="12569" y="102"/>
                    <a:pt x="12016" y="0"/>
                    <a:pt x="1145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3" name="Google Shape;2373;p45"/>
            <p:cNvSpPr/>
            <p:nvPr/>
          </p:nvSpPr>
          <p:spPr>
            <a:xfrm>
              <a:off x="3190125" y="-1038875"/>
              <a:ext cx="202525" cy="75225"/>
            </a:xfrm>
            <a:custGeom>
              <a:avLst/>
              <a:gdLst/>
              <a:ahLst/>
              <a:cxnLst/>
              <a:rect l="l" t="t" r="r" b="b"/>
              <a:pathLst>
                <a:path w="8101" h="3009" extrusionOk="0">
                  <a:moveTo>
                    <a:pt x="7662" y="0"/>
                  </a:moveTo>
                  <a:lnTo>
                    <a:pt x="4579" y="400"/>
                  </a:lnTo>
                  <a:lnTo>
                    <a:pt x="1" y="620"/>
                  </a:lnTo>
                  <a:lnTo>
                    <a:pt x="1" y="2451"/>
                  </a:lnTo>
                  <a:cubicBezTo>
                    <a:pt x="399" y="2730"/>
                    <a:pt x="1128" y="3008"/>
                    <a:pt x="2448" y="3008"/>
                  </a:cubicBezTo>
                  <a:cubicBezTo>
                    <a:pt x="2838" y="3008"/>
                    <a:pt x="3279" y="2984"/>
                    <a:pt x="3780" y="2928"/>
                  </a:cubicBezTo>
                  <a:cubicBezTo>
                    <a:pt x="6256" y="2644"/>
                    <a:pt x="7326" y="2438"/>
                    <a:pt x="8100" y="1716"/>
                  </a:cubicBezTo>
                  <a:cubicBezTo>
                    <a:pt x="8036" y="1290"/>
                    <a:pt x="7932" y="865"/>
                    <a:pt x="7842" y="491"/>
                  </a:cubicBezTo>
                  <a:cubicBezTo>
                    <a:pt x="7791" y="310"/>
                    <a:pt x="7739" y="142"/>
                    <a:pt x="7662" y="0"/>
                  </a:cubicBezTo>
                  <a:close/>
                </a:path>
              </a:pathLst>
            </a:custGeom>
            <a:solidFill>
              <a:srgbClr val="092553">
                <a:alpha val="154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4" name="Google Shape;2374;p45"/>
            <p:cNvSpPr/>
            <p:nvPr/>
          </p:nvSpPr>
          <p:spPr>
            <a:xfrm>
              <a:off x="2894800" y="-666225"/>
              <a:ext cx="188775" cy="97425"/>
            </a:xfrm>
            <a:custGeom>
              <a:avLst/>
              <a:gdLst/>
              <a:ahLst/>
              <a:cxnLst/>
              <a:rect l="l" t="t" r="r" b="b"/>
              <a:pathLst>
                <a:path w="7551" h="3897" extrusionOk="0">
                  <a:moveTo>
                    <a:pt x="1952" y="1"/>
                  </a:moveTo>
                  <a:cubicBezTo>
                    <a:pt x="1568" y="1"/>
                    <a:pt x="1177" y="93"/>
                    <a:pt x="787" y="325"/>
                  </a:cubicBezTo>
                  <a:cubicBezTo>
                    <a:pt x="375" y="557"/>
                    <a:pt x="65" y="1176"/>
                    <a:pt x="1" y="1860"/>
                  </a:cubicBezTo>
                  <a:cubicBezTo>
                    <a:pt x="1" y="1860"/>
                    <a:pt x="91" y="2363"/>
                    <a:pt x="1961" y="3059"/>
                  </a:cubicBezTo>
                  <a:cubicBezTo>
                    <a:pt x="2877" y="3405"/>
                    <a:pt x="4208" y="3897"/>
                    <a:pt x="5687" y="3897"/>
                  </a:cubicBezTo>
                  <a:cubicBezTo>
                    <a:pt x="5916" y="3897"/>
                    <a:pt x="6149" y="3885"/>
                    <a:pt x="6385" y="3859"/>
                  </a:cubicBezTo>
                  <a:cubicBezTo>
                    <a:pt x="6591" y="3833"/>
                    <a:pt x="6759" y="3730"/>
                    <a:pt x="6810" y="3575"/>
                  </a:cubicBezTo>
                  <a:lnTo>
                    <a:pt x="7519" y="1757"/>
                  </a:lnTo>
                  <a:cubicBezTo>
                    <a:pt x="7551" y="1683"/>
                    <a:pt x="7463" y="1601"/>
                    <a:pt x="7373" y="1601"/>
                  </a:cubicBezTo>
                  <a:cubicBezTo>
                    <a:pt x="7353" y="1601"/>
                    <a:pt x="7332" y="1605"/>
                    <a:pt x="7313" y="1615"/>
                  </a:cubicBezTo>
                  <a:cubicBezTo>
                    <a:pt x="7193" y="1692"/>
                    <a:pt x="7044" y="1750"/>
                    <a:pt x="6868" y="1750"/>
                  </a:cubicBezTo>
                  <a:cubicBezTo>
                    <a:pt x="6837" y="1750"/>
                    <a:pt x="6805" y="1748"/>
                    <a:pt x="6771" y="1744"/>
                  </a:cubicBezTo>
                  <a:cubicBezTo>
                    <a:pt x="6075" y="1641"/>
                    <a:pt x="5959" y="777"/>
                    <a:pt x="5469" y="338"/>
                  </a:cubicBezTo>
                  <a:cubicBezTo>
                    <a:pt x="5367" y="252"/>
                    <a:pt x="5253" y="218"/>
                    <a:pt x="5136" y="218"/>
                  </a:cubicBezTo>
                  <a:cubicBezTo>
                    <a:pt x="4675" y="218"/>
                    <a:pt x="4166" y="751"/>
                    <a:pt x="4166" y="751"/>
                  </a:cubicBezTo>
                  <a:cubicBezTo>
                    <a:pt x="4128" y="725"/>
                    <a:pt x="4076" y="712"/>
                    <a:pt x="4024" y="686"/>
                  </a:cubicBezTo>
                  <a:lnTo>
                    <a:pt x="4024" y="699"/>
                  </a:lnTo>
                  <a:cubicBezTo>
                    <a:pt x="3411" y="350"/>
                    <a:pt x="2697" y="1"/>
                    <a:pt x="195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5" name="Google Shape;2375;p45"/>
            <p:cNvSpPr/>
            <p:nvPr/>
          </p:nvSpPr>
          <p:spPr>
            <a:xfrm>
              <a:off x="2894800" y="-666175"/>
              <a:ext cx="170900" cy="97450"/>
            </a:xfrm>
            <a:custGeom>
              <a:avLst/>
              <a:gdLst/>
              <a:ahLst/>
              <a:cxnLst/>
              <a:rect l="l" t="t" r="r" b="b"/>
              <a:pathLst>
                <a:path w="6836" h="3898" extrusionOk="0">
                  <a:moveTo>
                    <a:pt x="1871" y="1"/>
                  </a:moveTo>
                  <a:cubicBezTo>
                    <a:pt x="1510" y="14"/>
                    <a:pt x="1148" y="104"/>
                    <a:pt x="787" y="323"/>
                  </a:cubicBezTo>
                  <a:cubicBezTo>
                    <a:pt x="452" y="517"/>
                    <a:pt x="181" y="955"/>
                    <a:pt x="65" y="1471"/>
                  </a:cubicBezTo>
                  <a:cubicBezTo>
                    <a:pt x="52" y="1510"/>
                    <a:pt x="52" y="1536"/>
                    <a:pt x="39" y="1561"/>
                  </a:cubicBezTo>
                  <a:lnTo>
                    <a:pt x="26" y="1652"/>
                  </a:lnTo>
                  <a:cubicBezTo>
                    <a:pt x="14" y="1716"/>
                    <a:pt x="1" y="1781"/>
                    <a:pt x="1" y="1858"/>
                  </a:cubicBezTo>
                  <a:cubicBezTo>
                    <a:pt x="1" y="1858"/>
                    <a:pt x="91" y="2361"/>
                    <a:pt x="1961" y="3057"/>
                  </a:cubicBezTo>
                  <a:cubicBezTo>
                    <a:pt x="2000" y="3070"/>
                    <a:pt x="2051" y="3096"/>
                    <a:pt x="2090" y="3109"/>
                  </a:cubicBezTo>
                  <a:cubicBezTo>
                    <a:pt x="3006" y="3451"/>
                    <a:pt x="4263" y="3897"/>
                    <a:pt x="5666" y="3897"/>
                  </a:cubicBezTo>
                  <a:cubicBezTo>
                    <a:pt x="5901" y="3897"/>
                    <a:pt x="6141" y="3885"/>
                    <a:pt x="6385" y="3857"/>
                  </a:cubicBezTo>
                  <a:cubicBezTo>
                    <a:pt x="6591" y="3831"/>
                    <a:pt x="6759" y="3728"/>
                    <a:pt x="6810" y="3573"/>
                  </a:cubicBezTo>
                  <a:lnTo>
                    <a:pt x="6836" y="3509"/>
                  </a:lnTo>
                  <a:cubicBezTo>
                    <a:pt x="5005" y="3444"/>
                    <a:pt x="3483" y="3006"/>
                    <a:pt x="2309" y="2503"/>
                  </a:cubicBezTo>
                  <a:cubicBezTo>
                    <a:pt x="2644" y="1290"/>
                    <a:pt x="2335" y="504"/>
                    <a:pt x="187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6" name="Google Shape;2376;p45"/>
            <p:cNvSpPr/>
            <p:nvPr/>
          </p:nvSpPr>
          <p:spPr>
            <a:xfrm>
              <a:off x="3162075" y="-1284225"/>
              <a:ext cx="235725" cy="300200"/>
            </a:xfrm>
            <a:custGeom>
              <a:avLst/>
              <a:gdLst/>
              <a:ahLst/>
              <a:cxnLst/>
              <a:rect l="l" t="t" r="r" b="b"/>
              <a:pathLst>
                <a:path w="9429" h="12008" extrusionOk="0">
                  <a:moveTo>
                    <a:pt x="4786" y="0"/>
                  </a:moveTo>
                  <a:cubicBezTo>
                    <a:pt x="4786" y="0"/>
                    <a:pt x="1381" y="581"/>
                    <a:pt x="852" y="1651"/>
                  </a:cubicBezTo>
                  <a:cubicBezTo>
                    <a:pt x="1" y="3379"/>
                    <a:pt x="1110" y="11310"/>
                    <a:pt x="1110" y="11310"/>
                  </a:cubicBezTo>
                  <a:cubicBezTo>
                    <a:pt x="1613" y="11994"/>
                    <a:pt x="2580" y="11994"/>
                    <a:pt x="4179" y="12007"/>
                  </a:cubicBezTo>
                  <a:cubicBezTo>
                    <a:pt x="4210" y="12007"/>
                    <a:pt x="4240" y="12007"/>
                    <a:pt x="4270" y="12007"/>
                  </a:cubicBezTo>
                  <a:cubicBezTo>
                    <a:pt x="6885" y="12007"/>
                    <a:pt x="8990" y="10911"/>
                    <a:pt x="8990" y="10911"/>
                  </a:cubicBezTo>
                  <a:lnTo>
                    <a:pt x="8977" y="10511"/>
                  </a:lnTo>
                  <a:cubicBezTo>
                    <a:pt x="8951" y="9750"/>
                    <a:pt x="8822" y="8976"/>
                    <a:pt x="8590" y="8215"/>
                  </a:cubicBezTo>
                  <a:cubicBezTo>
                    <a:pt x="8474" y="7841"/>
                    <a:pt x="8358" y="7442"/>
                    <a:pt x="8332" y="7196"/>
                  </a:cubicBezTo>
                  <a:cubicBezTo>
                    <a:pt x="8165" y="5804"/>
                    <a:pt x="9428" y="2489"/>
                    <a:pt x="8680" y="1341"/>
                  </a:cubicBezTo>
                  <a:cubicBezTo>
                    <a:pt x="8036" y="348"/>
                    <a:pt x="4786" y="0"/>
                    <a:pt x="478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7" name="Google Shape;2377;p45"/>
            <p:cNvSpPr/>
            <p:nvPr/>
          </p:nvSpPr>
          <p:spPr>
            <a:xfrm>
              <a:off x="3267200" y="-1184600"/>
              <a:ext cx="55475" cy="61600"/>
            </a:xfrm>
            <a:custGeom>
              <a:avLst/>
              <a:gdLst/>
              <a:ahLst/>
              <a:cxnLst/>
              <a:rect l="l" t="t" r="r" b="b"/>
              <a:pathLst>
                <a:path w="2219" h="2464" extrusionOk="0">
                  <a:moveTo>
                    <a:pt x="2051" y="0"/>
                  </a:moveTo>
                  <a:lnTo>
                    <a:pt x="0" y="168"/>
                  </a:lnTo>
                  <a:lnTo>
                    <a:pt x="116" y="1522"/>
                  </a:lnTo>
                  <a:cubicBezTo>
                    <a:pt x="165" y="2057"/>
                    <a:pt x="615" y="2455"/>
                    <a:pt x="1143" y="2455"/>
                  </a:cubicBezTo>
                  <a:cubicBezTo>
                    <a:pt x="1174" y="2455"/>
                    <a:pt x="1206" y="2454"/>
                    <a:pt x="1238" y="2451"/>
                  </a:cubicBezTo>
                  <a:lnTo>
                    <a:pt x="1238" y="2463"/>
                  </a:lnTo>
                  <a:cubicBezTo>
                    <a:pt x="1806" y="2412"/>
                    <a:pt x="2218" y="1909"/>
                    <a:pt x="2167" y="1341"/>
                  </a:cubicBezTo>
                  <a:lnTo>
                    <a:pt x="205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8" name="Google Shape;2378;p45"/>
            <p:cNvSpPr/>
            <p:nvPr/>
          </p:nvSpPr>
          <p:spPr>
            <a:xfrm>
              <a:off x="3198200" y="-1345500"/>
              <a:ext cx="129950" cy="140325"/>
            </a:xfrm>
            <a:custGeom>
              <a:avLst/>
              <a:gdLst/>
              <a:ahLst/>
              <a:cxnLst/>
              <a:rect l="l" t="t" r="r" b="b"/>
              <a:pathLst>
                <a:path w="5198" h="5613" extrusionOk="0">
                  <a:moveTo>
                    <a:pt x="3753" y="1"/>
                  </a:moveTo>
                  <a:lnTo>
                    <a:pt x="1406" y="697"/>
                  </a:lnTo>
                  <a:lnTo>
                    <a:pt x="1406" y="878"/>
                  </a:lnTo>
                  <a:lnTo>
                    <a:pt x="929" y="955"/>
                  </a:lnTo>
                  <a:cubicBezTo>
                    <a:pt x="955" y="1729"/>
                    <a:pt x="1045" y="2477"/>
                    <a:pt x="1122" y="3006"/>
                  </a:cubicBezTo>
                  <a:cubicBezTo>
                    <a:pt x="1006" y="3044"/>
                    <a:pt x="903" y="3083"/>
                    <a:pt x="800" y="3135"/>
                  </a:cubicBezTo>
                  <a:cubicBezTo>
                    <a:pt x="439" y="3921"/>
                    <a:pt x="0" y="5288"/>
                    <a:pt x="993" y="5559"/>
                  </a:cubicBezTo>
                  <a:cubicBezTo>
                    <a:pt x="1126" y="5596"/>
                    <a:pt x="1248" y="5613"/>
                    <a:pt x="1362" y="5613"/>
                  </a:cubicBezTo>
                  <a:cubicBezTo>
                    <a:pt x="2587" y="5613"/>
                    <a:pt x="2921" y="3671"/>
                    <a:pt x="5198" y="2787"/>
                  </a:cubicBezTo>
                  <a:cubicBezTo>
                    <a:pt x="5056" y="2748"/>
                    <a:pt x="4837" y="2709"/>
                    <a:pt x="4682" y="2670"/>
                  </a:cubicBezTo>
                  <a:cubicBezTo>
                    <a:pt x="4501" y="2490"/>
                    <a:pt x="4153" y="1935"/>
                    <a:pt x="3921" y="27"/>
                  </a:cubicBezTo>
                  <a:lnTo>
                    <a:pt x="3779" y="130"/>
                  </a:lnTo>
                  <a:lnTo>
                    <a:pt x="3753" y="1"/>
                  </a:lnTo>
                  <a:close/>
                </a:path>
              </a:pathLst>
            </a:custGeom>
            <a:solidFill>
              <a:srgbClr val="D862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9" name="Google Shape;2379;p45"/>
            <p:cNvSpPr/>
            <p:nvPr/>
          </p:nvSpPr>
          <p:spPr>
            <a:xfrm>
              <a:off x="3219475" y="-1345500"/>
              <a:ext cx="88050" cy="77900"/>
            </a:xfrm>
            <a:custGeom>
              <a:avLst/>
              <a:gdLst/>
              <a:ahLst/>
              <a:cxnLst/>
              <a:rect l="l" t="t" r="r" b="b"/>
              <a:pathLst>
                <a:path w="3522" h="3116" extrusionOk="0">
                  <a:moveTo>
                    <a:pt x="2902" y="1"/>
                  </a:moveTo>
                  <a:lnTo>
                    <a:pt x="542" y="697"/>
                  </a:lnTo>
                  <a:lnTo>
                    <a:pt x="542" y="878"/>
                  </a:lnTo>
                  <a:lnTo>
                    <a:pt x="78" y="955"/>
                  </a:lnTo>
                  <a:cubicBezTo>
                    <a:pt x="104" y="1729"/>
                    <a:pt x="194" y="2477"/>
                    <a:pt x="258" y="3006"/>
                  </a:cubicBezTo>
                  <a:cubicBezTo>
                    <a:pt x="181" y="3044"/>
                    <a:pt x="91" y="3070"/>
                    <a:pt x="1" y="3109"/>
                  </a:cubicBezTo>
                  <a:cubicBezTo>
                    <a:pt x="75" y="3113"/>
                    <a:pt x="150" y="3115"/>
                    <a:pt x="227" y="3115"/>
                  </a:cubicBezTo>
                  <a:cubicBezTo>
                    <a:pt x="618" y="3115"/>
                    <a:pt x="1042" y="3060"/>
                    <a:pt x="1484" y="2941"/>
                  </a:cubicBezTo>
                  <a:cubicBezTo>
                    <a:pt x="2309" y="2709"/>
                    <a:pt x="2980" y="2451"/>
                    <a:pt x="3521" y="2155"/>
                  </a:cubicBezTo>
                  <a:cubicBezTo>
                    <a:pt x="3367" y="1768"/>
                    <a:pt x="3199" y="1123"/>
                    <a:pt x="3070" y="27"/>
                  </a:cubicBezTo>
                  <a:lnTo>
                    <a:pt x="2928" y="130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0" name="Google Shape;2380;p45"/>
            <p:cNvSpPr/>
            <p:nvPr/>
          </p:nvSpPr>
          <p:spPr>
            <a:xfrm>
              <a:off x="3114700" y="-1430925"/>
              <a:ext cx="100300" cy="95700"/>
            </a:xfrm>
            <a:custGeom>
              <a:avLst/>
              <a:gdLst/>
              <a:ahLst/>
              <a:cxnLst/>
              <a:rect l="l" t="t" r="r" b="b"/>
              <a:pathLst>
                <a:path w="4012" h="3828" extrusionOk="0">
                  <a:moveTo>
                    <a:pt x="1538" y="0"/>
                  </a:moveTo>
                  <a:cubicBezTo>
                    <a:pt x="1239" y="0"/>
                    <a:pt x="957" y="83"/>
                    <a:pt x="722" y="258"/>
                  </a:cubicBezTo>
                  <a:cubicBezTo>
                    <a:pt x="0" y="787"/>
                    <a:pt x="13" y="1961"/>
                    <a:pt x="735" y="2889"/>
                  </a:cubicBezTo>
                  <a:cubicBezTo>
                    <a:pt x="1207" y="3489"/>
                    <a:pt x="1878" y="3827"/>
                    <a:pt x="2479" y="3827"/>
                  </a:cubicBezTo>
                  <a:cubicBezTo>
                    <a:pt x="2783" y="3827"/>
                    <a:pt x="3068" y="3741"/>
                    <a:pt x="3302" y="3560"/>
                  </a:cubicBezTo>
                  <a:cubicBezTo>
                    <a:pt x="4011" y="3018"/>
                    <a:pt x="3998" y="1857"/>
                    <a:pt x="3289" y="955"/>
                  </a:cubicBezTo>
                  <a:cubicBezTo>
                    <a:pt x="2814" y="342"/>
                    <a:pt x="2143" y="0"/>
                    <a:pt x="1538" y="0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1" name="Google Shape;2381;p45"/>
            <p:cNvSpPr/>
            <p:nvPr/>
          </p:nvSpPr>
          <p:spPr>
            <a:xfrm>
              <a:off x="3131450" y="-1409975"/>
              <a:ext cx="63550" cy="51925"/>
            </a:xfrm>
            <a:custGeom>
              <a:avLst/>
              <a:gdLst/>
              <a:ahLst/>
              <a:cxnLst/>
              <a:rect l="l" t="t" r="r" b="b"/>
              <a:pathLst>
                <a:path w="2542" h="2077" extrusionOk="0">
                  <a:moveTo>
                    <a:pt x="2526" y="2012"/>
                  </a:moveTo>
                  <a:lnTo>
                    <a:pt x="2526" y="2012"/>
                  </a:lnTo>
                  <a:cubicBezTo>
                    <a:pt x="2527" y="2016"/>
                    <a:pt x="2528" y="2021"/>
                    <a:pt x="2529" y="2025"/>
                  </a:cubicBezTo>
                  <a:cubicBezTo>
                    <a:pt x="2529" y="2022"/>
                    <a:pt x="2527" y="2017"/>
                    <a:pt x="2526" y="2012"/>
                  </a:cubicBezTo>
                  <a:close/>
                  <a:moveTo>
                    <a:pt x="26" y="0"/>
                  </a:moveTo>
                  <a:cubicBezTo>
                    <a:pt x="10" y="0"/>
                    <a:pt x="1" y="1"/>
                    <a:pt x="1" y="1"/>
                  </a:cubicBezTo>
                  <a:cubicBezTo>
                    <a:pt x="891" y="362"/>
                    <a:pt x="1497" y="813"/>
                    <a:pt x="1884" y="1200"/>
                  </a:cubicBezTo>
                  <a:cubicBezTo>
                    <a:pt x="1823" y="1186"/>
                    <a:pt x="1760" y="1179"/>
                    <a:pt x="1696" y="1179"/>
                  </a:cubicBezTo>
                  <a:cubicBezTo>
                    <a:pt x="1127" y="1179"/>
                    <a:pt x="491" y="1690"/>
                    <a:pt x="491" y="1690"/>
                  </a:cubicBezTo>
                  <a:cubicBezTo>
                    <a:pt x="950" y="1487"/>
                    <a:pt x="1308" y="1411"/>
                    <a:pt x="1586" y="1411"/>
                  </a:cubicBezTo>
                  <a:cubicBezTo>
                    <a:pt x="1909" y="1411"/>
                    <a:pt x="2125" y="1514"/>
                    <a:pt x="2271" y="1638"/>
                  </a:cubicBezTo>
                  <a:cubicBezTo>
                    <a:pt x="2464" y="1896"/>
                    <a:pt x="2541" y="2077"/>
                    <a:pt x="2541" y="2077"/>
                  </a:cubicBezTo>
                  <a:cubicBezTo>
                    <a:pt x="2529" y="2025"/>
                    <a:pt x="2516" y="2000"/>
                    <a:pt x="2503" y="1961"/>
                  </a:cubicBezTo>
                  <a:lnTo>
                    <a:pt x="2503" y="1961"/>
                  </a:lnTo>
                  <a:cubicBezTo>
                    <a:pt x="2512" y="1979"/>
                    <a:pt x="2521" y="1998"/>
                    <a:pt x="2526" y="2012"/>
                  </a:cubicBezTo>
                  <a:lnTo>
                    <a:pt x="2526" y="2012"/>
                  </a:lnTo>
                  <a:cubicBezTo>
                    <a:pt x="2487" y="1824"/>
                    <a:pt x="2424" y="1661"/>
                    <a:pt x="2348" y="1548"/>
                  </a:cubicBezTo>
                  <a:cubicBezTo>
                    <a:pt x="1667" y="56"/>
                    <a:pt x="235" y="0"/>
                    <a:pt x="26" y="0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2" name="Google Shape;2382;p45"/>
            <p:cNvSpPr/>
            <p:nvPr/>
          </p:nvSpPr>
          <p:spPr>
            <a:xfrm>
              <a:off x="3029575" y="-1630425"/>
              <a:ext cx="365975" cy="326875"/>
            </a:xfrm>
            <a:custGeom>
              <a:avLst/>
              <a:gdLst/>
              <a:ahLst/>
              <a:cxnLst/>
              <a:rect l="l" t="t" r="r" b="b"/>
              <a:pathLst>
                <a:path w="14639" h="13075" extrusionOk="0">
                  <a:moveTo>
                    <a:pt x="12152" y="0"/>
                  </a:moveTo>
                  <a:cubicBezTo>
                    <a:pt x="12050" y="0"/>
                    <a:pt x="11948" y="36"/>
                    <a:pt x="11865" y="113"/>
                  </a:cubicBezTo>
                  <a:cubicBezTo>
                    <a:pt x="11582" y="384"/>
                    <a:pt x="11453" y="655"/>
                    <a:pt x="11414" y="913"/>
                  </a:cubicBezTo>
                  <a:cubicBezTo>
                    <a:pt x="10624" y="503"/>
                    <a:pt x="9754" y="320"/>
                    <a:pt x="8886" y="320"/>
                  </a:cubicBezTo>
                  <a:cubicBezTo>
                    <a:pt x="7245" y="320"/>
                    <a:pt x="5611" y="971"/>
                    <a:pt x="4540" y="1958"/>
                  </a:cubicBezTo>
                  <a:cubicBezTo>
                    <a:pt x="4075" y="1524"/>
                    <a:pt x="3461" y="1263"/>
                    <a:pt x="2804" y="1263"/>
                  </a:cubicBezTo>
                  <a:cubicBezTo>
                    <a:pt x="2641" y="1263"/>
                    <a:pt x="2476" y="1279"/>
                    <a:pt x="2309" y="1313"/>
                  </a:cubicBezTo>
                  <a:cubicBezTo>
                    <a:pt x="903" y="1584"/>
                    <a:pt x="0" y="2976"/>
                    <a:pt x="271" y="4421"/>
                  </a:cubicBezTo>
                  <a:cubicBezTo>
                    <a:pt x="374" y="4885"/>
                    <a:pt x="581" y="5311"/>
                    <a:pt x="865" y="5646"/>
                  </a:cubicBezTo>
                  <a:cubicBezTo>
                    <a:pt x="916" y="5723"/>
                    <a:pt x="968" y="5801"/>
                    <a:pt x="1019" y="5865"/>
                  </a:cubicBezTo>
                  <a:cubicBezTo>
                    <a:pt x="1439" y="6375"/>
                    <a:pt x="2097" y="6586"/>
                    <a:pt x="2767" y="6586"/>
                  </a:cubicBezTo>
                  <a:cubicBezTo>
                    <a:pt x="2859" y="6586"/>
                    <a:pt x="2952" y="6582"/>
                    <a:pt x="3044" y="6575"/>
                  </a:cubicBezTo>
                  <a:cubicBezTo>
                    <a:pt x="3302" y="8380"/>
                    <a:pt x="4450" y="9773"/>
                    <a:pt x="4450" y="9773"/>
                  </a:cubicBezTo>
                  <a:lnTo>
                    <a:pt x="4463" y="9747"/>
                  </a:lnTo>
                  <a:cubicBezTo>
                    <a:pt x="4527" y="10070"/>
                    <a:pt x="4592" y="10405"/>
                    <a:pt x="4643" y="10727"/>
                  </a:cubicBezTo>
                  <a:lnTo>
                    <a:pt x="9789" y="9708"/>
                  </a:lnTo>
                  <a:lnTo>
                    <a:pt x="10460" y="13074"/>
                  </a:lnTo>
                  <a:cubicBezTo>
                    <a:pt x="10911" y="12752"/>
                    <a:pt x="11324" y="12365"/>
                    <a:pt x="11685" y="11940"/>
                  </a:cubicBezTo>
                  <a:cubicBezTo>
                    <a:pt x="11735" y="11947"/>
                    <a:pt x="11787" y="11950"/>
                    <a:pt x="11839" y="11950"/>
                  </a:cubicBezTo>
                  <a:cubicBezTo>
                    <a:pt x="11973" y="11950"/>
                    <a:pt x="12113" y="11929"/>
                    <a:pt x="12252" y="11901"/>
                  </a:cubicBezTo>
                  <a:cubicBezTo>
                    <a:pt x="12562" y="11849"/>
                    <a:pt x="12871" y="11759"/>
                    <a:pt x="13116" y="11553"/>
                  </a:cubicBezTo>
                  <a:cubicBezTo>
                    <a:pt x="13348" y="11346"/>
                    <a:pt x="13490" y="10998"/>
                    <a:pt x="13387" y="10701"/>
                  </a:cubicBezTo>
                  <a:lnTo>
                    <a:pt x="13387" y="10701"/>
                  </a:lnTo>
                  <a:cubicBezTo>
                    <a:pt x="13513" y="10818"/>
                    <a:pt x="13689" y="10941"/>
                    <a:pt x="13851" y="10941"/>
                  </a:cubicBezTo>
                  <a:cubicBezTo>
                    <a:pt x="13905" y="10941"/>
                    <a:pt x="13958" y="10927"/>
                    <a:pt x="14006" y="10895"/>
                  </a:cubicBezTo>
                  <a:cubicBezTo>
                    <a:pt x="14122" y="10818"/>
                    <a:pt x="14161" y="10663"/>
                    <a:pt x="14174" y="10521"/>
                  </a:cubicBezTo>
                  <a:cubicBezTo>
                    <a:pt x="14264" y="9786"/>
                    <a:pt x="14148" y="8780"/>
                    <a:pt x="13542" y="8251"/>
                  </a:cubicBezTo>
                  <a:cubicBezTo>
                    <a:pt x="14225" y="6523"/>
                    <a:pt x="14638" y="4073"/>
                    <a:pt x="12897" y="2087"/>
                  </a:cubicBezTo>
                  <a:cubicBezTo>
                    <a:pt x="13207" y="1996"/>
                    <a:pt x="13400" y="1790"/>
                    <a:pt x="13516" y="1584"/>
                  </a:cubicBezTo>
                  <a:lnTo>
                    <a:pt x="13516" y="1597"/>
                  </a:lnTo>
                  <a:cubicBezTo>
                    <a:pt x="13684" y="1339"/>
                    <a:pt x="13542" y="990"/>
                    <a:pt x="13245" y="926"/>
                  </a:cubicBezTo>
                  <a:cubicBezTo>
                    <a:pt x="13129" y="907"/>
                    <a:pt x="13023" y="897"/>
                    <a:pt x="12924" y="897"/>
                  </a:cubicBezTo>
                  <a:cubicBezTo>
                    <a:pt x="12826" y="897"/>
                    <a:pt x="12736" y="907"/>
                    <a:pt x="12652" y="926"/>
                  </a:cubicBezTo>
                  <a:cubicBezTo>
                    <a:pt x="12691" y="681"/>
                    <a:pt x="12639" y="449"/>
                    <a:pt x="12575" y="268"/>
                  </a:cubicBezTo>
                  <a:cubicBezTo>
                    <a:pt x="12494" y="99"/>
                    <a:pt x="12323" y="0"/>
                    <a:pt x="1215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3" name="Google Shape;2383;p45"/>
            <p:cNvSpPr/>
            <p:nvPr/>
          </p:nvSpPr>
          <p:spPr>
            <a:xfrm>
              <a:off x="3124375" y="-1506050"/>
              <a:ext cx="237000" cy="223575"/>
            </a:xfrm>
            <a:custGeom>
              <a:avLst/>
              <a:gdLst/>
              <a:ahLst/>
              <a:cxnLst/>
              <a:rect l="l" t="t" r="r" b="b"/>
              <a:pathLst>
                <a:path w="9480" h="8943" extrusionOk="0">
                  <a:moveTo>
                    <a:pt x="5223" y="0"/>
                  </a:moveTo>
                  <a:cubicBezTo>
                    <a:pt x="5197" y="10"/>
                    <a:pt x="5173" y="21"/>
                    <a:pt x="5152" y="34"/>
                  </a:cubicBezTo>
                  <a:lnTo>
                    <a:pt x="5152" y="34"/>
                  </a:lnTo>
                  <a:cubicBezTo>
                    <a:pt x="5175" y="23"/>
                    <a:pt x="5199" y="12"/>
                    <a:pt x="5223" y="0"/>
                  </a:cubicBezTo>
                  <a:close/>
                  <a:moveTo>
                    <a:pt x="5152" y="34"/>
                  </a:moveTo>
                  <a:cubicBezTo>
                    <a:pt x="4427" y="369"/>
                    <a:pt x="3703" y="681"/>
                    <a:pt x="2966" y="968"/>
                  </a:cubicBezTo>
                  <a:cubicBezTo>
                    <a:pt x="2732" y="1055"/>
                    <a:pt x="2473" y="1142"/>
                    <a:pt x="2223" y="1142"/>
                  </a:cubicBezTo>
                  <a:cubicBezTo>
                    <a:pt x="2102" y="1142"/>
                    <a:pt x="1984" y="1121"/>
                    <a:pt x="1870" y="1071"/>
                  </a:cubicBezTo>
                  <a:cubicBezTo>
                    <a:pt x="1690" y="981"/>
                    <a:pt x="1573" y="774"/>
                    <a:pt x="1561" y="594"/>
                  </a:cubicBezTo>
                  <a:cubicBezTo>
                    <a:pt x="1109" y="981"/>
                    <a:pt x="568" y="1277"/>
                    <a:pt x="0" y="1458"/>
                  </a:cubicBezTo>
                  <a:cubicBezTo>
                    <a:pt x="0" y="1664"/>
                    <a:pt x="26" y="1870"/>
                    <a:pt x="77" y="2077"/>
                  </a:cubicBezTo>
                  <a:cubicBezTo>
                    <a:pt x="348" y="3405"/>
                    <a:pt x="890" y="4424"/>
                    <a:pt x="658" y="5765"/>
                  </a:cubicBezTo>
                  <a:cubicBezTo>
                    <a:pt x="468" y="6860"/>
                    <a:pt x="1749" y="8943"/>
                    <a:pt x="4092" y="8943"/>
                  </a:cubicBezTo>
                  <a:cubicBezTo>
                    <a:pt x="4453" y="8943"/>
                    <a:pt x="4839" y="8893"/>
                    <a:pt x="5249" y="8783"/>
                  </a:cubicBezTo>
                  <a:cubicBezTo>
                    <a:pt x="9363" y="7674"/>
                    <a:pt x="9247" y="5301"/>
                    <a:pt x="9479" y="3869"/>
                  </a:cubicBezTo>
                  <a:lnTo>
                    <a:pt x="8731" y="3766"/>
                  </a:lnTo>
                  <a:cubicBezTo>
                    <a:pt x="7545" y="2425"/>
                    <a:pt x="7300" y="1148"/>
                    <a:pt x="7351" y="233"/>
                  </a:cubicBezTo>
                  <a:lnTo>
                    <a:pt x="7351" y="233"/>
                  </a:lnTo>
                  <a:cubicBezTo>
                    <a:pt x="7080" y="439"/>
                    <a:pt x="6797" y="619"/>
                    <a:pt x="6500" y="774"/>
                  </a:cubicBezTo>
                  <a:cubicBezTo>
                    <a:pt x="6234" y="907"/>
                    <a:pt x="5931" y="1022"/>
                    <a:pt x="5647" y="1022"/>
                  </a:cubicBezTo>
                  <a:cubicBezTo>
                    <a:pt x="5517" y="1022"/>
                    <a:pt x="5392" y="998"/>
                    <a:pt x="5275" y="942"/>
                  </a:cubicBezTo>
                  <a:cubicBezTo>
                    <a:pt x="4925" y="773"/>
                    <a:pt x="4835" y="221"/>
                    <a:pt x="5152" y="34"/>
                  </a:cubicBezTo>
                  <a:close/>
                </a:path>
              </a:pathLst>
            </a:custGeom>
            <a:solidFill>
              <a:srgbClr val="DB84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4" name="Google Shape;2384;p45"/>
            <p:cNvSpPr/>
            <p:nvPr/>
          </p:nvSpPr>
          <p:spPr>
            <a:xfrm>
              <a:off x="3186275" y="-1369275"/>
              <a:ext cx="55475" cy="29625"/>
            </a:xfrm>
            <a:custGeom>
              <a:avLst/>
              <a:gdLst/>
              <a:ahLst/>
              <a:cxnLst/>
              <a:rect l="l" t="t" r="r" b="b"/>
              <a:pathLst>
                <a:path w="2219" h="1185" extrusionOk="0">
                  <a:moveTo>
                    <a:pt x="2058" y="1"/>
                  </a:moveTo>
                  <a:cubicBezTo>
                    <a:pt x="2002" y="1"/>
                    <a:pt x="1951" y="30"/>
                    <a:pt x="1922" y="88"/>
                  </a:cubicBezTo>
                  <a:cubicBezTo>
                    <a:pt x="1621" y="767"/>
                    <a:pt x="1084" y="911"/>
                    <a:pt x="690" y="911"/>
                  </a:cubicBezTo>
                  <a:cubicBezTo>
                    <a:pt x="427" y="911"/>
                    <a:pt x="227" y="846"/>
                    <a:pt x="207" y="836"/>
                  </a:cubicBezTo>
                  <a:cubicBezTo>
                    <a:pt x="197" y="834"/>
                    <a:pt x="187" y="833"/>
                    <a:pt x="177" y="833"/>
                  </a:cubicBezTo>
                  <a:cubicBezTo>
                    <a:pt x="110" y="833"/>
                    <a:pt x="48" y="870"/>
                    <a:pt x="26" y="926"/>
                  </a:cubicBezTo>
                  <a:cubicBezTo>
                    <a:pt x="0" y="1003"/>
                    <a:pt x="39" y="1081"/>
                    <a:pt x="116" y="1107"/>
                  </a:cubicBezTo>
                  <a:cubicBezTo>
                    <a:pt x="116" y="1107"/>
                    <a:pt x="361" y="1184"/>
                    <a:pt x="684" y="1184"/>
                  </a:cubicBezTo>
                  <a:cubicBezTo>
                    <a:pt x="1161" y="1184"/>
                    <a:pt x="1819" y="1016"/>
                    <a:pt x="2180" y="204"/>
                  </a:cubicBezTo>
                  <a:cubicBezTo>
                    <a:pt x="2218" y="127"/>
                    <a:pt x="2180" y="49"/>
                    <a:pt x="2115" y="10"/>
                  </a:cubicBezTo>
                  <a:cubicBezTo>
                    <a:pt x="2096" y="4"/>
                    <a:pt x="2077" y="1"/>
                    <a:pt x="2058" y="1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5" name="Google Shape;2385;p45"/>
            <p:cNvSpPr/>
            <p:nvPr/>
          </p:nvSpPr>
          <p:spPr>
            <a:xfrm>
              <a:off x="3182725" y="-1403025"/>
              <a:ext cx="32275" cy="40975"/>
            </a:xfrm>
            <a:custGeom>
              <a:avLst/>
              <a:gdLst/>
              <a:ahLst/>
              <a:cxnLst/>
              <a:rect l="l" t="t" r="r" b="b"/>
              <a:pathLst>
                <a:path w="1291" h="1639" extrusionOk="0">
                  <a:moveTo>
                    <a:pt x="474" y="1"/>
                  </a:moveTo>
                  <a:cubicBezTo>
                    <a:pt x="458" y="1"/>
                    <a:pt x="442" y="2"/>
                    <a:pt x="426" y="6"/>
                  </a:cubicBezTo>
                  <a:cubicBezTo>
                    <a:pt x="104" y="71"/>
                    <a:pt x="0" y="909"/>
                    <a:pt x="65" y="1206"/>
                  </a:cubicBezTo>
                  <a:cubicBezTo>
                    <a:pt x="127" y="1525"/>
                    <a:pt x="320" y="1639"/>
                    <a:pt x="553" y="1639"/>
                  </a:cubicBezTo>
                  <a:cubicBezTo>
                    <a:pt x="612" y="1639"/>
                    <a:pt x="673" y="1631"/>
                    <a:pt x="735" y="1618"/>
                  </a:cubicBezTo>
                  <a:cubicBezTo>
                    <a:pt x="1058" y="1541"/>
                    <a:pt x="1290" y="1360"/>
                    <a:pt x="1213" y="961"/>
                  </a:cubicBezTo>
                  <a:cubicBezTo>
                    <a:pt x="1151" y="679"/>
                    <a:pt x="787" y="1"/>
                    <a:pt x="474" y="1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6" name="Google Shape;2386;p45"/>
            <p:cNvSpPr/>
            <p:nvPr/>
          </p:nvSpPr>
          <p:spPr>
            <a:xfrm>
              <a:off x="3242050" y="-1389600"/>
              <a:ext cx="16775" cy="20075"/>
            </a:xfrm>
            <a:custGeom>
              <a:avLst/>
              <a:gdLst/>
              <a:ahLst/>
              <a:cxnLst/>
              <a:rect l="l" t="t" r="r" b="b"/>
              <a:pathLst>
                <a:path w="671" h="803" extrusionOk="0">
                  <a:moveTo>
                    <a:pt x="116" y="1"/>
                  </a:moveTo>
                  <a:cubicBezTo>
                    <a:pt x="95" y="1"/>
                    <a:pt x="74" y="8"/>
                    <a:pt x="52" y="24"/>
                  </a:cubicBezTo>
                  <a:cubicBezTo>
                    <a:pt x="13" y="63"/>
                    <a:pt x="0" y="127"/>
                    <a:pt x="39" y="166"/>
                  </a:cubicBezTo>
                  <a:lnTo>
                    <a:pt x="478" y="759"/>
                  </a:lnTo>
                  <a:cubicBezTo>
                    <a:pt x="497" y="788"/>
                    <a:pt x="523" y="802"/>
                    <a:pt x="552" y="802"/>
                  </a:cubicBezTo>
                  <a:cubicBezTo>
                    <a:pt x="561" y="802"/>
                    <a:pt x="571" y="801"/>
                    <a:pt x="581" y="798"/>
                  </a:cubicBezTo>
                  <a:cubicBezTo>
                    <a:pt x="594" y="798"/>
                    <a:pt x="606" y="785"/>
                    <a:pt x="619" y="785"/>
                  </a:cubicBezTo>
                  <a:cubicBezTo>
                    <a:pt x="658" y="746"/>
                    <a:pt x="671" y="682"/>
                    <a:pt x="645" y="630"/>
                  </a:cubicBezTo>
                  <a:lnTo>
                    <a:pt x="194" y="37"/>
                  </a:lnTo>
                  <a:cubicBezTo>
                    <a:pt x="171" y="14"/>
                    <a:pt x="144" y="1"/>
                    <a:pt x="116" y="1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7" name="Google Shape;2387;p45"/>
            <p:cNvSpPr/>
            <p:nvPr/>
          </p:nvSpPr>
          <p:spPr>
            <a:xfrm>
              <a:off x="3257525" y="-1393300"/>
              <a:ext cx="17100" cy="20100"/>
            </a:xfrm>
            <a:custGeom>
              <a:avLst/>
              <a:gdLst/>
              <a:ahLst/>
              <a:cxnLst/>
              <a:rect l="l" t="t" r="r" b="b"/>
              <a:pathLst>
                <a:path w="684" h="804" extrusionOk="0">
                  <a:moveTo>
                    <a:pt x="123" y="0"/>
                  </a:moveTo>
                  <a:cubicBezTo>
                    <a:pt x="101" y="0"/>
                    <a:pt x="81" y="6"/>
                    <a:pt x="65" y="17"/>
                  </a:cubicBezTo>
                  <a:cubicBezTo>
                    <a:pt x="13" y="56"/>
                    <a:pt x="0" y="120"/>
                    <a:pt x="39" y="172"/>
                  </a:cubicBezTo>
                  <a:lnTo>
                    <a:pt x="490" y="765"/>
                  </a:lnTo>
                  <a:cubicBezTo>
                    <a:pt x="503" y="791"/>
                    <a:pt x="542" y="804"/>
                    <a:pt x="581" y="804"/>
                  </a:cubicBezTo>
                  <a:cubicBezTo>
                    <a:pt x="607" y="804"/>
                    <a:pt x="619" y="791"/>
                    <a:pt x="632" y="778"/>
                  </a:cubicBezTo>
                  <a:cubicBezTo>
                    <a:pt x="671" y="739"/>
                    <a:pt x="684" y="675"/>
                    <a:pt x="645" y="636"/>
                  </a:cubicBezTo>
                  <a:lnTo>
                    <a:pt x="207" y="43"/>
                  </a:lnTo>
                  <a:cubicBezTo>
                    <a:pt x="184" y="13"/>
                    <a:pt x="153" y="0"/>
                    <a:pt x="123" y="0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8" name="Google Shape;2388;p45"/>
            <p:cNvSpPr/>
            <p:nvPr/>
          </p:nvSpPr>
          <p:spPr>
            <a:xfrm>
              <a:off x="3160475" y="-1371350"/>
              <a:ext cx="9700" cy="23625"/>
            </a:xfrm>
            <a:custGeom>
              <a:avLst/>
              <a:gdLst/>
              <a:ahLst/>
              <a:cxnLst/>
              <a:rect l="l" t="t" r="r" b="b"/>
              <a:pathLst>
                <a:path w="388" h="945" extrusionOk="0">
                  <a:moveTo>
                    <a:pt x="289" y="1"/>
                  </a:moveTo>
                  <a:cubicBezTo>
                    <a:pt x="242" y="1"/>
                    <a:pt x="192" y="36"/>
                    <a:pt x="181" y="81"/>
                  </a:cubicBezTo>
                  <a:lnTo>
                    <a:pt x="13" y="816"/>
                  </a:lnTo>
                  <a:cubicBezTo>
                    <a:pt x="0" y="867"/>
                    <a:pt x="26" y="919"/>
                    <a:pt x="78" y="932"/>
                  </a:cubicBezTo>
                  <a:cubicBezTo>
                    <a:pt x="84" y="938"/>
                    <a:pt x="94" y="941"/>
                    <a:pt x="104" y="941"/>
                  </a:cubicBezTo>
                  <a:cubicBezTo>
                    <a:pt x="113" y="941"/>
                    <a:pt x="123" y="938"/>
                    <a:pt x="129" y="932"/>
                  </a:cubicBezTo>
                  <a:lnTo>
                    <a:pt x="129" y="945"/>
                  </a:lnTo>
                  <a:cubicBezTo>
                    <a:pt x="155" y="932"/>
                    <a:pt x="194" y="906"/>
                    <a:pt x="207" y="867"/>
                  </a:cubicBezTo>
                  <a:lnTo>
                    <a:pt x="374" y="132"/>
                  </a:lnTo>
                  <a:cubicBezTo>
                    <a:pt x="387" y="68"/>
                    <a:pt x="362" y="16"/>
                    <a:pt x="310" y="3"/>
                  </a:cubicBezTo>
                  <a:cubicBezTo>
                    <a:pt x="303" y="1"/>
                    <a:pt x="296" y="1"/>
                    <a:pt x="289" y="1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9" name="Google Shape;2389;p45"/>
            <p:cNvSpPr/>
            <p:nvPr/>
          </p:nvSpPr>
          <p:spPr>
            <a:xfrm>
              <a:off x="3145000" y="-1367800"/>
              <a:ext cx="9700" cy="23625"/>
            </a:xfrm>
            <a:custGeom>
              <a:avLst/>
              <a:gdLst/>
              <a:ahLst/>
              <a:cxnLst/>
              <a:rect l="l" t="t" r="r" b="b"/>
              <a:pathLst>
                <a:path w="388" h="945" extrusionOk="0">
                  <a:moveTo>
                    <a:pt x="290" y="1"/>
                  </a:moveTo>
                  <a:cubicBezTo>
                    <a:pt x="245" y="1"/>
                    <a:pt x="205" y="36"/>
                    <a:pt x="194" y="80"/>
                  </a:cubicBezTo>
                  <a:lnTo>
                    <a:pt x="13" y="816"/>
                  </a:lnTo>
                  <a:cubicBezTo>
                    <a:pt x="0" y="867"/>
                    <a:pt x="26" y="932"/>
                    <a:pt x="78" y="944"/>
                  </a:cubicBezTo>
                  <a:lnTo>
                    <a:pt x="129" y="944"/>
                  </a:lnTo>
                  <a:cubicBezTo>
                    <a:pt x="168" y="932"/>
                    <a:pt x="194" y="906"/>
                    <a:pt x="207" y="867"/>
                  </a:cubicBezTo>
                  <a:lnTo>
                    <a:pt x="374" y="132"/>
                  </a:lnTo>
                  <a:cubicBezTo>
                    <a:pt x="387" y="80"/>
                    <a:pt x="362" y="16"/>
                    <a:pt x="310" y="3"/>
                  </a:cubicBezTo>
                  <a:cubicBezTo>
                    <a:pt x="303" y="1"/>
                    <a:pt x="296" y="1"/>
                    <a:pt x="290" y="1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0" name="Google Shape;2390;p45"/>
            <p:cNvSpPr/>
            <p:nvPr/>
          </p:nvSpPr>
          <p:spPr>
            <a:xfrm>
              <a:off x="3208525" y="-1466425"/>
              <a:ext cx="58375" cy="27450"/>
            </a:xfrm>
            <a:custGeom>
              <a:avLst/>
              <a:gdLst/>
              <a:ahLst/>
              <a:cxnLst/>
              <a:rect l="l" t="t" r="r" b="b"/>
              <a:pathLst>
                <a:path w="2335" h="1098" extrusionOk="0">
                  <a:moveTo>
                    <a:pt x="880" y="1"/>
                  </a:moveTo>
                  <a:cubicBezTo>
                    <a:pt x="156" y="1"/>
                    <a:pt x="0" y="647"/>
                    <a:pt x="0" y="647"/>
                  </a:cubicBezTo>
                  <a:cubicBezTo>
                    <a:pt x="46" y="641"/>
                    <a:pt x="96" y="639"/>
                    <a:pt x="150" y="639"/>
                  </a:cubicBezTo>
                  <a:cubicBezTo>
                    <a:pt x="890" y="639"/>
                    <a:pt x="2334" y="1098"/>
                    <a:pt x="2334" y="1098"/>
                  </a:cubicBezTo>
                  <a:cubicBezTo>
                    <a:pt x="2334" y="1098"/>
                    <a:pt x="2102" y="208"/>
                    <a:pt x="1148" y="27"/>
                  </a:cubicBezTo>
                  <a:cubicBezTo>
                    <a:pt x="1051" y="9"/>
                    <a:pt x="962" y="1"/>
                    <a:pt x="8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1" name="Google Shape;2391;p45"/>
            <p:cNvSpPr/>
            <p:nvPr/>
          </p:nvSpPr>
          <p:spPr>
            <a:xfrm>
              <a:off x="3227850" y="-1431950"/>
              <a:ext cx="17125" cy="29475"/>
            </a:xfrm>
            <a:custGeom>
              <a:avLst/>
              <a:gdLst/>
              <a:ahLst/>
              <a:cxnLst/>
              <a:rect l="l" t="t" r="r" b="b"/>
              <a:pathLst>
                <a:path w="685" h="1179" extrusionOk="0">
                  <a:moveTo>
                    <a:pt x="257" y="1"/>
                  </a:moveTo>
                  <a:cubicBezTo>
                    <a:pt x="249" y="1"/>
                    <a:pt x="241" y="1"/>
                    <a:pt x="233" y="3"/>
                  </a:cubicBezTo>
                  <a:cubicBezTo>
                    <a:pt x="78" y="41"/>
                    <a:pt x="1" y="325"/>
                    <a:pt x="65" y="647"/>
                  </a:cubicBezTo>
                  <a:cubicBezTo>
                    <a:pt x="127" y="953"/>
                    <a:pt x="281" y="1178"/>
                    <a:pt x="429" y="1178"/>
                  </a:cubicBezTo>
                  <a:cubicBezTo>
                    <a:pt x="436" y="1178"/>
                    <a:pt x="444" y="1178"/>
                    <a:pt x="452" y="1176"/>
                  </a:cubicBezTo>
                  <a:cubicBezTo>
                    <a:pt x="607" y="1138"/>
                    <a:pt x="684" y="854"/>
                    <a:pt x="620" y="531"/>
                  </a:cubicBezTo>
                  <a:cubicBezTo>
                    <a:pt x="559" y="225"/>
                    <a:pt x="405" y="1"/>
                    <a:pt x="2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2" name="Google Shape;2392;p45"/>
            <p:cNvSpPr/>
            <p:nvPr/>
          </p:nvSpPr>
          <p:spPr>
            <a:xfrm>
              <a:off x="3123075" y="-1449975"/>
              <a:ext cx="49350" cy="41000"/>
            </a:xfrm>
            <a:custGeom>
              <a:avLst/>
              <a:gdLst/>
              <a:ahLst/>
              <a:cxnLst/>
              <a:rect l="l" t="t" r="r" b="b"/>
              <a:pathLst>
                <a:path w="1974" h="1640" extrusionOk="0">
                  <a:moveTo>
                    <a:pt x="1384" y="0"/>
                  </a:moveTo>
                  <a:cubicBezTo>
                    <a:pt x="1211" y="0"/>
                    <a:pt x="1003" y="66"/>
                    <a:pt x="761" y="259"/>
                  </a:cubicBezTo>
                  <a:cubicBezTo>
                    <a:pt x="0" y="865"/>
                    <a:pt x="194" y="1639"/>
                    <a:pt x="194" y="1639"/>
                  </a:cubicBezTo>
                  <a:cubicBezTo>
                    <a:pt x="194" y="1639"/>
                    <a:pt x="1342" y="582"/>
                    <a:pt x="1974" y="324"/>
                  </a:cubicBezTo>
                  <a:cubicBezTo>
                    <a:pt x="1974" y="324"/>
                    <a:pt x="1766" y="0"/>
                    <a:pt x="13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3" name="Google Shape;2393;p45"/>
            <p:cNvSpPr/>
            <p:nvPr/>
          </p:nvSpPr>
          <p:spPr>
            <a:xfrm>
              <a:off x="3151775" y="-1417175"/>
              <a:ext cx="17425" cy="29850"/>
            </a:xfrm>
            <a:custGeom>
              <a:avLst/>
              <a:gdLst/>
              <a:ahLst/>
              <a:cxnLst/>
              <a:rect l="l" t="t" r="r" b="b"/>
              <a:pathLst>
                <a:path w="697" h="1194" extrusionOk="0">
                  <a:moveTo>
                    <a:pt x="265" y="1"/>
                  </a:moveTo>
                  <a:cubicBezTo>
                    <a:pt x="254" y="1"/>
                    <a:pt x="243" y="2"/>
                    <a:pt x="232" y="5"/>
                  </a:cubicBezTo>
                  <a:cubicBezTo>
                    <a:pt x="78" y="31"/>
                    <a:pt x="0" y="327"/>
                    <a:pt x="65" y="650"/>
                  </a:cubicBezTo>
                  <a:cubicBezTo>
                    <a:pt x="126" y="968"/>
                    <a:pt x="292" y="1193"/>
                    <a:pt x="441" y="1193"/>
                  </a:cubicBezTo>
                  <a:cubicBezTo>
                    <a:pt x="449" y="1193"/>
                    <a:pt x="457" y="1193"/>
                    <a:pt x="465" y="1191"/>
                  </a:cubicBezTo>
                  <a:cubicBezTo>
                    <a:pt x="619" y="1153"/>
                    <a:pt x="697" y="869"/>
                    <a:pt x="632" y="534"/>
                  </a:cubicBezTo>
                  <a:cubicBezTo>
                    <a:pt x="572" y="234"/>
                    <a:pt x="412" y="1"/>
                    <a:pt x="2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4" name="Google Shape;2394;p45"/>
            <p:cNvSpPr/>
            <p:nvPr/>
          </p:nvSpPr>
          <p:spPr>
            <a:xfrm>
              <a:off x="3307825" y="-1471650"/>
              <a:ext cx="93200" cy="102775"/>
            </a:xfrm>
            <a:custGeom>
              <a:avLst/>
              <a:gdLst/>
              <a:ahLst/>
              <a:cxnLst/>
              <a:rect l="l" t="t" r="r" b="b"/>
              <a:pathLst>
                <a:path w="3728" h="4111" extrusionOk="0">
                  <a:moveTo>
                    <a:pt x="2099" y="0"/>
                  </a:moveTo>
                  <a:cubicBezTo>
                    <a:pt x="1336" y="0"/>
                    <a:pt x="581" y="684"/>
                    <a:pt x="310" y="1655"/>
                  </a:cubicBezTo>
                  <a:cubicBezTo>
                    <a:pt x="0" y="2764"/>
                    <a:pt x="426" y="3835"/>
                    <a:pt x="1277" y="4067"/>
                  </a:cubicBezTo>
                  <a:cubicBezTo>
                    <a:pt x="1386" y="4096"/>
                    <a:pt x="1497" y="4111"/>
                    <a:pt x="1607" y="4111"/>
                  </a:cubicBezTo>
                  <a:cubicBezTo>
                    <a:pt x="2362" y="4111"/>
                    <a:pt x="3124" y="3448"/>
                    <a:pt x="3405" y="2480"/>
                  </a:cubicBezTo>
                  <a:cubicBezTo>
                    <a:pt x="3727" y="1358"/>
                    <a:pt x="3289" y="262"/>
                    <a:pt x="2425" y="43"/>
                  </a:cubicBezTo>
                  <a:cubicBezTo>
                    <a:pt x="2317" y="14"/>
                    <a:pt x="2208" y="0"/>
                    <a:pt x="2099" y="0"/>
                  </a:cubicBezTo>
                  <a:close/>
                </a:path>
              </a:pathLst>
            </a:custGeom>
            <a:solidFill>
              <a:srgbClr val="DB84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5" name="Google Shape;2395;p45"/>
            <p:cNvSpPr/>
            <p:nvPr/>
          </p:nvSpPr>
          <p:spPr>
            <a:xfrm>
              <a:off x="3334575" y="-1457700"/>
              <a:ext cx="44850" cy="71925"/>
            </a:xfrm>
            <a:custGeom>
              <a:avLst/>
              <a:gdLst/>
              <a:ahLst/>
              <a:cxnLst/>
              <a:rect l="l" t="t" r="r" b="b"/>
              <a:pathLst>
                <a:path w="1794" h="2877" extrusionOk="0">
                  <a:moveTo>
                    <a:pt x="1626" y="1"/>
                  </a:moveTo>
                  <a:cubicBezTo>
                    <a:pt x="1625" y="1"/>
                    <a:pt x="104" y="543"/>
                    <a:pt x="26" y="2309"/>
                  </a:cubicBezTo>
                  <a:cubicBezTo>
                    <a:pt x="1" y="2451"/>
                    <a:pt x="14" y="2632"/>
                    <a:pt x="39" y="2825"/>
                  </a:cubicBezTo>
                  <a:cubicBezTo>
                    <a:pt x="39" y="2812"/>
                    <a:pt x="39" y="2787"/>
                    <a:pt x="39" y="2761"/>
                  </a:cubicBezTo>
                  <a:cubicBezTo>
                    <a:pt x="52" y="2799"/>
                    <a:pt x="52" y="2838"/>
                    <a:pt x="52" y="2877"/>
                  </a:cubicBezTo>
                  <a:cubicBezTo>
                    <a:pt x="52" y="2877"/>
                    <a:pt x="52" y="2683"/>
                    <a:pt x="143" y="2361"/>
                  </a:cubicBezTo>
                  <a:cubicBezTo>
                    <a:pt x="292" y="2063"/>
                    <a:pt x="692" y="1741"/>
                    <a:pt x="1679" y="1741"/>
                  </a:cubicBezTo>
                  <a:cubicBezTo>
                    <a:pt x="1716" y="1741"/>
                    <a:pt x="1754" y="1741"/>
                    <a:pt x="1793" y="1742"/>
                  </a:cubicBezTo>
                  <a:cubicBezTo>
                    <a:pt x="1793" y="1742"/>
                    <a:pt x="1437" y="1636"/>
                    <a:pt x="1042" y="1636"/>
                  </a:cubicBezTo>
                  <a:cubicBezTo>
                    <a:pt x="791" y="1636"/>
                    <a:pt x="524" y="1679"/>
                    <a:pt x="323" y="1819"/>
                  </a:cubicBezTo>
                  <a:cubicBezTo>
                    <a:pt x="542" y="1316"/>
                    <a:pt x="929" y="672"/>
                    <a:pt x="1626" y="1"/>
                  </a:cubicBezTo>
                  <a:close/>
                </a:path>
              </a:pathLst>
            </a:custGeom>
            <a:solidFill>
              <a:srgbClr val="C943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6" name="Google Shape;2396;p45"/>
            <p:cNvSpPr/>
            <p:nvPr/>
          </p:nvSpPr>
          <p:spPr>
            <a:xfrm>
              <a:off x="3305250" y="-1258225"/>
              <a:ext cx="214100" cy="416650"/>
            </a:xfrm>
            <a:custGeom>
              <a:avLst/>
              <a:gdLst/>
              <a:ahLst/>
              <a:cxnLst/>
              <a:rect l="l" t="t" r="r" b="b"/>
              <a:pathLst>
                <a:path w="8564" h="16666" extrusionOk="0">
                  <a:moveTo>
                    <a:pt x="1854" y="1"/>
                  </a:moveTo>
                  <a:cubicBezTo>
                    <a:pt x="1580" y="1"/>
                    <a:pt x="1327" y="46"/>
                    <a:pt x="1187" y="147"/>
                  </a:cubicBezTo>
                  <a:cubicBezTo>
                    <a:pt x="580" y="572"/>
                    <a:pt x="0" y="2017"/>
                    <a:pt x="129" y="2752"/>
                  </a:cubicBezTo>
                  <a:cubicBezTo>
                    <a:pt x="361" y="4041"/>
                    <a:pt x="3701" y="8039"/>
                    <a:pt x="3701" y="8039"/>
                  </a:cubicBezTo>
                  <a:lnTo>
                    <a:pt x="5894" y="12824"/>
                  </a:lnTo>
                  <a:lnTo>
                    <a:pt x="5404" y="13198"/>
                  </a:lnTo>
                  <a:cubicBezTo>
                    <a:pt x="5146" y="13275"/>
                    <a:pt x="4965" y="13495"/>
                    <a:pt x="4901" y="13753"/>
                  </a:cubicBezTo>
                  <a:lnTo>
                    <a:pt x="4810" y="14191"/>
                  </a:lnTo>
                  <a:cubicBezTo>
                    <a:pt x="4772" y="14333"/>
                    <a:pt x="4849" y="14475"/>
                    <a:pt x="4965" y="14526"/>
                  </a:cubicBezTo>
                  <a:cubicBezTo>
                    <a:pt x="4982" y="14494"/>
                    <a:pt x="5013" y="14482"/>
                    <a:pt x="5052" y="14482"/>
                  </a:cubicBezTo>
                  <a:cubicBezTo>
                    <a:pt x="5164" y="14482"/>
                    <a:pt x="5345" y="14579"/>
                    <a:pt x="5454" y="14579"/>
                  </a:cubicBezTo>
                  <a:cubicBezTo>
                    <a:pt x="5459" y="14579"/>
                    <a:pt x="5464" y="14578"/>
                    <a:pt x="5468" y="14578"/>
                  </a:cubicBezTo>
                  <a:cubicBezTo>
                    <a:pt x="5589" y="14561"/>
                    <a:pt x="5832" y="14364"/>
                    <a:pt x="5986" y="14364"/>
                  </a:cubicBezTo>
                  <a:cubicBezTo>
                    <a:pt x="6063" y="14364"/>
                    <a:pt x="6117" y="14412"/>
                    <a:pt x="6126" y="14552"/>
                  </a:cubicBezTo>
                  <a:cubicBezTo>
                    <a:pt x="6165" y="15145"/>
                    <a:pt x="6152" y="15726"/>
                    <a:pt x="6152" y="16319"/>
                  </a:cubicBezTo>
                  <a:cubicBezTo>
                    <a:pt x="6152" y="16383"/>
                    <a:pt x="6139" y="16461"/>
                    <a:pt x="6100" y="16512"/>
                  </a:cubicBezTo>
                  <a:cubicBezTo>
                    <a:pt x="6074" y="16538"/>
                    <a:pt x="6036" y="16564"/>
                    <a:pt x="5997" y="16564"/>
                  </a:cubicBezTo>
                  <a:cubicBezTo>
                    <a:pt x="5997" y="16577"/>
                    <a:pt x="6010" y="16577"/>
                    <a:pt x="6010" y="16577"/>
                  </a:cubicBezTo>
                  <a:lnTo>
                    <a:pt x="6281" y="16654"/>
                  </a:lnTo>
                  <a:cubicBezTo>
                    <a:pt x="6311" y="16662"/>
                    <a:pt x="6341" y="16665"/>
                    <a:pt x="6370" y="16665"/>
                  </a:cubicBezTo>
                  <a:cubicBezTo>
                    <a:pt x="6493" y="16665"/>
                    <a:pt x="6605" y="16603"/>
                    <a:pt x="6668" y="16499"/>
                  </a:cubicBezTo>
                  <a:lnTo>
                    <a:pt x="7196" y="15390"/>
                  </a:lnTo>
                  <a:lnTo>
                    <a:pt x="8112" y="15158"/>
                  </a:lnTo>
                  <a:cubicBezTo>
                    <a:pt x="8267" y="15120"/>
                    <a:pt x="8383" y="14991"/>
                    <a:pt x="8422" y="14836"/>
                  </a:cubicBezTo>
                  <a:lnTo>
                    <a:pt x="8551" y="14230"/>
                  </a:lnTo>
                  <a:cubicBezTo>
                    <a:pt x="8563" y="14178"/>
                    <a:pt x="8563" y="14127"/>
                    <a:pt x="8563" y="14088"/>
                  </a:cubicBezTo>
                  <a:lnTo>
                    <a:pt x="8563" y="14075"/>
                  </a:lnTo>
                  <a:cubicBezTo>
                    <a:pt x="8563" y="14075"/>
                    <a:pt x="8551" y="13172"/>
                    <a:pt x="8086" y="12682"/>
                  </a:cubicBezTo>
                  <a:cubicBezTo>
                    <a:pt x="8048" y="12631"/>
                    <a:pt x="7983" y="12592"/>
                    <a:pt x="7906" y="12566"/>
                  </a:cubicBezTo>
                  <a:lnTo>
                    <a:pt x="7841" y="12527"/>
                  </a:lnTo>
                  <a:cubicBezTo>
                    <a:pt x="7751" y="9342"/>
                    <a:pt x="6410" y="6801"/>
                    <a:pt x="6410" y="6801"/>
                  </a:cubicBezTo>
                  <a:cubicBezTo>
                    <a:pt x="6410" y="6801"/>
                    <a:pt x="4179" y="1527"/>
                    <a:pt x="2953" y="301"/>
                  </a:cubicBezTo>
                  <a:cubicBezTo>
                    <a:pt x="2764" y="113"/>
                    <a:pt x="2283" y="1"/>
                    <a:pt x="1854" y="1"/>
                  </a:cubicBezTo>
                  <a:close/>
                </a:path>
              </a:pathLst>
            </a:custGeom>
            <a:solidFill>
              <a:srgbClr val="DB84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7" name="Google Shape;2397;p45"/>
            <p:cNvSpPr/>
            <p:nvPr/>
          </p:nvSpPr>
          <p:spPr>
            <a:xfrm>
              <a:off x="3305250" y="-1258225"/>
              <a:ext cx="131550" cy="160050"/>
            </a:xfrm>
            <a:custGeom>
              <a:avLst/>
              <a:gdLst/>
              <a:ahLst/>
              <a:cxnLst/>
              <a:rect l="l" t="t" r="r" b="b"/>
              <a:pathLst>
                <a:path w="5262" h="6402" extrusionOk="0">
                  <a:moveTo>
                    <a:pt x="1854" y="1"/>
                  </a:moveTo>
                  <a:cubicBezTo>
                    <a:pt x="1580" y="1"/>
                    <a:pt x="1327" y="46"/>
                    <a:pt x="1187" y="147"/>
                  </a:cubicBezTo>
                  <a:cubicBezTo>
                    <a:pt x="580" y="572"/>
                    <a:pt x="0" y="2017"/>
                    <a:pt x="129" y="2752"/>
                  </a:cubicBezTo>
                  <a:cubicBezTo>
                    <a:pt x="258" y="3487"/>
                    <a:pt x="1432" y="5138"/>
                    <a:pt x="2399" y="6402"/>
                  </a:cubicBezTo>
                  <a:cubicBezTo>
                    <a:pt x="2876" y="5679"/>
                    <a:pt x="3869" y="4467"/>
                    <a:pt x="5262" y="4248"/>
                  </a:cubicBezTo>
                  <a:cubicBezTo>
                    <a:pt x="4527" y="2726"/>
                    <a:pt x="3598" y="946"/>
                    <a:pt x="2953" y="301"/>
                  </a:cubicBezTo>
                  <a:cubicBezTo>
                    <a:pt x="2764" y="113"/>
                    <a:pt x="2283" y="1"/>
                    <a:pt x="185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8" name="Google Shape;2398;p45"/>
            <p:cNvSpPr/>
            <p:nvPr/>
          </p:nvSpPr>
          <p:spPr>
            <a:xfrm>
              <a:off x="3498700" y="-1232925"/>
              <a:ext cx="163800" cy="319825"/>
            </a:xfrm>
            <a:custGeom>
              <a:avLst/>
              <a:gdLst/>
              <a:ahLst/>
              <a:cxnLst/>
              <a:rect l="l" t="t" r="r" b="b"/>
              <a:pathLst>
                <a:path w="6552" h="12793" extrusionOk="0">
                  <a:moveTo>
                    <a:pt x="4336" y="1"/>
                  </a:moveTo>
                  <a:cubicBezTo>
                    <a:pt x="3479" y="1"/>
                    <a:pt x="2660" y="555"/>
                    <a:pt x="2412" y="1456"/>
                  </a:cubicBezTo>
                  <a:cubicBezTo>
                    <a:pt x="1754" y="3790"/>
                    <a:pt x="1444" y="6795"/>
                    <a:pt x="1444" y="6795"/>
                  </a:cubicBezTo>
                  <a:lnTo>
                    <a:pt x="0" y="10200"/>
                  </a:lnTo>
                  <a:cubicBezTo>
                    <a:pt x="52" y="10626"/>
                    <a:pt x="90" y="11064"/>
                    <a:pt x="103" y="11515"/>
                  </a:cubicBezTo>
                  <a:lnTo>
                    <a:pt x="168" y="11541"/>
                  </a:lnTo>
                  <a:cubicBezTo>
                    <a:pt x="232" y="11580"/>
                    <a:pt x="297" y="11619"/>
                    <a:pt x="348" y="11670"/>
                  </a:cubicBezTo>
                  <a:cubicBezTo>
                    <a:pt x="645" y="11993"/>
                    <a:pt x="761" y="12483"/>
                    <a:pt x="800" y="12792"/>
                  </a:cubicBezTo>
                  <a:cubicBezTo>
                    <a:pt x="4024" y="9310"/>
                    <a:pt x="4475" y="7311"/>
                    <a:pt x="4475" y="7311"/>
                  </a:cubicBezTo>
                  <a:lnTo>
                    <a:pt x="6216" y="2720"/>
                  </a:lnTo>
                  <a:cubicBezTo>
                    <a:pt x="6551" y="1804"/>
                    <a:pt x="6190" y="773"/>
                    <a:pt x="5352" y="282"/>
                  </a:cubicBezTo>
                  <a:cubicBezTo>
                    <a:pt x="5030" y="90"/>
                    <a:pt x="4680" y="1"/>
                    <a:pt x="4336" y="1"/>
                  </a:cubicBezTo>
                  <a:close/>
                </a:path>
              </a:pathLst>
            </a:custGeom>
            <a:solidFill>
              <a:srgbClr val="FBB8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9" name="Google Shape;2399;p45"/>
            <p:cNvSpPr/>
            <p:nvPr/>
          </p:nvSpPr>
          <p:spPr>
            <a:xfrm>
              <a:off x="3538350" y="-1232925"/>
              <a:ext cx="124150" cy="278225"/>
            </a:xfrm>
            <a:custGeom>
              <a:avLst/>
              <a:gdLst/>
              <a:ahLst/>
              <a:cxnLst/>
              <a:rect l="l" t="t" r="r" b="b"/>
              <a:pathLst>
                <a:path w="4966" h="11129" extrusionOk="0">
                  <a:moveTo>
                    <a:pt x="2750" y="1"/>
                  </a:moveTo>
                  <a:cubicBezTo>
                    <a:pt x="1893" y="1"/>
                    <a:pt x="1074" y="555"/>
                    <a:pt x="826" y="1456"/>
                  </a:cubicBezTo>
                  <a:cubicBezTo>
                    <a:pt x="542" y="2449"/>
                    <a:pt x="336" y="3558"/>
                    <a:pt x="181" y="4513"/>
                  </a:cubicBezTo>
                  <a:cubicBezTo>
                    <a:pt x="258" y="4667"/>
                    <a:pt x="323" y="4835"/>
                    <a:pt x="374" y="5016"/>
                  </a:cubicBezTo>
                  <a:cubicBezTo>
                    <a:pt x="645" y="5892"/>
                    <a:pt x="310" y="6808"/>
                    <a:pt x="181" y="7685"/>
                  </a:cubicBezTo>
                  <a:cubicBezTo>
                    <a:pt x="0" y="8846"/>
                    <a:pt x="168" y="10058"/>
                    <a:pt x="645" y="11128"/>
                  </a:cubicBezTo>
                  <a:cubicBezTo>
                    <a:pt x="2567" y="8678"/>
                    <a:pt x="2889" y="7311"/>
                    <a:pt x="2889" y="7311"/>
                  </a:cubicBezTo>
                  <a:lnTo>
                    <a:pt x="4617" y="2720"/>
                  </a:lnTo>
                  <a:lnTo>
                    <a:pt x="4630" y="2720"/>
                  </a:lnTo>
                  <a:cubicBezTo>
                    <a:pt x="4965" y="1804"/>
                    <a:pt x="4604" y="773"/>
                    <a:pt x="3766" y="282"/>
                  </a:cubicBezTo>
                  <a:cubicBezTo>
                    <a:pt x="3444" y="90"/>
                    <a:pt x="3094" y="1"/>
                    <a:pt x="2750" y="1"/>
                  </a:cubicBezTo>
                  <a:close/>
                </a:path>
              </a:pathLst>
            </a:custGeom>
            <a:solidFill>
              <a:srgbClr val="EA95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0" name="Google Shape;2400;p45"/>
            <p:cNvSpPr/>
            <p:nvPr/>
          </p:nvSpPr>
          <p:spPr>
            <a:xfrm>
              <a:off x="3429050" y="-899150"/>
              <a:ext cx="30325" cy="55175"/>
            </a:xfrm>
            <a:custGeom>
              <a:avLst/>
              <a:gdLst/>
              <a:ahLst/>
              <a:cxnLst/>
              <a:rect l="l" t="t" r="r" b="b"/>
              <a:pathLst>
                <a:path w="1213" h="2207" extrusionOk="0">
                  <a:moveTo>
                    <a:pt x="1033" y="0"/>
                  </a:moveTo>
                  <a:cubicBezTo>
                    <a:pt x="879" y="0"/>
                    <a:pt x="637" y="193"/>
                    <a:pt x="516" y="202"/>
                  </a:cubicBezTo>
                  <a:cubicBezTo>
                    <a:pt x="507" y="204"/>
                    <a:pt x="497" y="204"/>
                    <a:pt x="487" y="204"/>
                  </a:cubicBezTo>
                  <a:cubicBezTo>
                    <a:pt x="378" y="204"/>
                    <a:pt x="209" y="119"/>
                    <a:pt x="101" y="119"/>
                  </a:cubicBezTo>
                  <a:cubicBezTo>
                    <a:pt x="61" y="119"/>
                    <a:pt x="30" y="131"/>
                    <a:pt x="13" y="163"/>
                  </a:cubicBezTo>
                  <a:cubicBezTo>
                    <a:pt x="0" y="189"/>
                    <a:pt x="0" y="215"/>
                    <a:pt x="0" y="254"/>
                  </a:cubicBezTo>
                  <a:cubicBezTo>
                    <a:pt x="26" y="447"/>
                    <a:pt x="52" y="653"/>
                    <a:pt x="91" y="847"/>
                  </a:cubicBezTo>
                  <a:cubicBezTo>
                    <a:pt x="116" y="963"/>
                    <a:pt x="142" y="1092"/>
                    <a:pt x="194" y="1208"/>
                  </a:cubicBezTo>
                  <a:cubicBezTo>
                    <a:pt x="245" y="1324"/>
                    <a:pt x="323" y="1440"/>
                    <a:pt x="400" y="1556"/>
                  </a:cubicBezTo>
                  <a:lnTo>
                    <a:pt x="684" y="1969"/>
                  </a:lnTo>
                  <a:cubicBezTo>
                    <a:pt x="735" y="2046"/>
                    <a:pt x="800" y="2124"/>
                    <a:pt x="890" y="2175"/>
                  </a:cubicBezTo>
                  <a:cubicBezTo>
                    <a:pt x="919" y="2194"/>
                    <a:pt x="961" y="2206"/>
                    <a:pt x="1001" y="2206"/>
                  </a:cubicBezTo>
                  <a:cubicBezTo>
                    <a:pt x="1016" y="2206"/>
                    <a:pt x="1031" y="2204"/>
                    <a:pt x="1045" y="2201"/>
                  </a:cubicBezTo>
                  <a:cubicBezTo>
                    <a:pt x="1084" y="2201"/>
                    <a:pt x="1122" y="2175"/>
                    <a:pt x="1148" y="2149"/>
                  </a:cubicBezTo>
                  <a:cubicBezTo>
                    <a:pt x="1200" y="2098"/>
                    <a:pt x="1200" y="2020"/>
                    <a:pt x="1200" y="1956"/>
                  </a:cubicBezTo>
                  <a:cubicBezTo>
                    <a:pt x="1200" y="1363"/>
                    <a:pt x="1213" y="782"/>
                    <a:pt x="1174" y="189"/>
                  </a:cubicBezTo>
                  <a:cubicBezTo>
                    <a:pt x="1165" y="48"/>
                    <a:pt x="1110" y="0"/>
                    <a:pt x="1033" y="0"/>
                  </a:cubicBezTo>
                  <a:close/>
                </a:path>
              </a:pathLst>
            </a:custGeom>
            <a:solidFill>
              <a:srgbClr val="FBB8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1" name="Google Shape;2401;p45"/>
            <p:cNvSpPr/>
            <p:nvPr/>
          </p:nvSpPr>
          <p:spPr>
            <a:xfrm>
              <a:off x="3958125" y="-566550"/>
              <a:ext cx="36150" cy="36475"/>
            </a:xfrm>
            <a:custGeom>
              <a:avLst/>
              <a:gdLst/>
              <a:ahLst/>
              <a:cxnLst/>
              <a:rect l="l" t="t" r="r" b="b"/>
              <a:pathLst>
                <a:path w="1446" h="1459" extrusionOk="0">
                  <a:moveTo>
                    <a:pt x="723" y="1"/>
                  </a:moveTo>
                  <a:cubicBezTo>
                    <a:pt x="323" y="1"/>
                    <a:pt x="1" y="336"/>
                    <a:pt x="1" y="736"/>
                  </a:cubicBezTo>
                  <a:cubicBezTo>
                    <a:pt x="1" y="1136"/>
                    <a:pt x="323" y="1458"/>
                    <a:pt x="723" y="1458"/>
                  </a:cubicBezTo>
                  <a:cubicBezTo>
                    <a:pt x="1123" y="1458"/>
                    <a:pt x="1445" y="1136"/>
                    <a:pt x="1445" y="736"/>
                  </a:cubicBezTo>
                  <a:cubicBezTo>
                    <a:pt x="1445" y="336"/>
                    <a:pt x="1123" y="1"/>
                    <a:pt x="7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2" name="Google Shape;2402;p45"/>
            <p:cNvSpPr/>
            <p:nvPr/>
          </p:nvSpPr>
          <p:spPr>
            <a:xfrm>
              <a:off x="4096450" y="-566550"/>
              <a:ext cx="36125" cy="36475"/>
            </a:xfrm>
            <a:custGeom>
              <a:avLst/>
              <a:gdLst/>
              <a:ahLst/>
              <a:cxnLst/>
              <a:rect l="l" t="t" r="r" b="b"/>
              <a:pathLst>
                <a:path w="1445" h="1459" extrusionOk="0">
                  <a:moveTo>
                    <a:pt x="723" y="1"/>
                  </a:moveTo>
                  <a:cubicBezTo>
                    <a:pt x="323" y="1"/>
                    <a:pt x="0" y="336"/>
                    <a:pt x="0" y="736"/>
                  </a:cubicBezTo>
                  <a:cubicBezTo>
                    <a:pt x="0" y="1136"/>
                    <a:pt x="323" y="1458"/>
                    <a:pt x="723" y="1458"/>
                  </a:cubicBezTo>
                  <a:cubicBezTo>
                    <a:pt x="1122" y="1458"/>
                    <a:pt x="1445" y="1136"/>
                    <a:pt x="1445" y="736"/>
                  </a:cubicBezTo>
                  <a:cubicBezTo>
                    <a:pt x="1445" y="336"/>
                    <a:pt x="1122" y="1"/>
                    <a:pt x="7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3" name="Google Shape;2403;p45"/>
            <p:cNvSpPr/>
            <p:nvPr/>
          </p:nvSpPr>
          <p:spPr>
            <a:xfrm>
              <a:off x="3873975" y="-899275"/>
              <a:ext cx="345650" cy="347600"/>
            </a:xfrm>
            <a:custGeom>
              <a:avLst/>
              <a:gdLst/>
              <a:ahLst/>
              <a:cxnLst/>
              <a:rect l="l" t="t" r="r" b="b"/>
              <a:pathLst>
                <a:path w="13826" h="13904" extrusionOk="0">
                  <a:moveTo>
                    <a:pt x="3908" y="1"/>
                  </a:moveTo>
                  <a:cubicBezTo>
                    <a:pt x="3534" y="1"/>
                    <a:pt x="3160" y="117"/>
                    <a:pt x="2864" y="336"/>
                  </a:cubicBezTo>
                  <a:lnTo>
                    <a:pt x="1" y="2451"/>
                  </a:lnTo>
                  <a:lnTo>
                    <a:pt x="2103" y="12510"/>
                  </a:lnTo>
                  <a:cubicBezTo>
                    <a:pt x="2283" y="13323"/>
                    <a:pt x="3018" y="13903"/>
                    <a:pt x="3857" y="13903"/>
                  </a:cubicBezTo>
                  <a:lnTo>
                    <a:pt x="9892" y="13903"/>
                  </a:lnTo>
                  <a:cubicBezTo>
                    <a:pt x="10060" y="13903"/>
                    <a:pt x="10215" y="13864"/>
                    <a:pt x="10370" y="13787"/>
                  </a:cubicBezTo>
                  <a:lnTo>
                    <a:pt x="12755" y="12046"/>
                  </a:lnTo>
                  <a:cubicBezTo>
                    <a:pt x="13478" y="11556"/>
                    <a:pt x="13826" y="10666"/>
                    <a:pt x="13632" y="9815"/>
                  </a:cubicBezTo>
                  <a:lnTo>
                    <a:pt x="11698" y="1329"/>
                  </a:lnTo>
                  <a:cubicBezTo>
                    <a:pt x="11517" y="555"/>
                    <a:pt x="10821" y="1"/>
                    <a:pt x="100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4" name="Google Shape;2404;p45"/>
            <p:cNvSpPr/>
            <p:nvPr/>
          </p:nvSpPr>
          <p:spPr>
            <a:xfrm>
              <a:off x="4044850" y="-895725"/>
              <a:ext cx="109650" cy="98350"/>
            </a:xfrm>
            <a:custGeom>
              <a:avLst/>
              <a:gdLst/>
              <a:ahLst/>
              <a:cxnLst/>
              <a:rect l="l" t="t" r="r" b="b"/>
              <a:pathLst>
                <a:path w="4386" h="3934" extrusionOk="0">
                  <a:moveTo>
                    <a:pt x="3857" y="1"/>
                  </a:moveTo>
                  <a:lnTo>
                    <a:pt x="1" y="2889"/>
                  </a:lnTo>
                  <a:lnTo>
                    <a:pt x="1" y="3934"/>
                  </a:lnTo>
                  <a:lnTo>
                    <a:pt x="4386" y="349"/>
                  </a:lnTo>
                  <a:cubicBezTo>
                    <a:pt x="4244" y="207"/>
                    <a:pt x="4063" y="78"/>
                    <a:pt x="38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5" name="Google Shape;2405;p45"/>
            <p:cNvSpPr/>
            <p:nvPr/>
          </p:nvSpPr>
          <p:spPr>
            <a:xfrm>
              <a:off x="3919125" y="-875100"/>
              <a:ext cx="270525" cy="282150"/>
            </a:xfrm>
            <a:custGeom>
              <a:avLst/>
              <a:gdLst/>
              <a:ahLst/>
              <a:cxnLst/>
              <a:rect l="l" t="t" r="r" b="b"/>
              <a:pathLst>
                <a:path w="10821" h="11286" extrusionOk="0">
                  <a:moveTo>
                    <a:pt x="207" y="1"/>
                  </a:moveTo>
                  <a:lnTo>
                    <a:pt x="0" y="156"/>
                  </a:lnTo>
                  <a:lnTo>
                    <a:pt x="7622" y="156"/>
                  </a:lnTo>
                  <a:cubicBezTo>
                    <a:pt x="7880" y="156"/>
                    <a:pt x="8112" y="323"/>
                    <a:pt x="8164" y="581"/>
                  </a:cubicBezTo>
                  <a:lnTo>
                    <a:pt x="10679" y="11285"/>
                  </a:lnTo>
                  <a:lnTo>
                    <a:pt x="10820" y="11182"/>
                  </a:lnTo>
                  <a:lnTo>
                    <a:pt x="8319" y="555"/>
                  </a:lnTo>
                  <a:cubicBezTo>
                    <a:pt x="8241" y="220"/>
                    <a:pt x="7957" y="1"/>
                    <a:pt x="76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6" name="Google Shape;2406;p45"/>
            <p:cNvSpPr/>
            <p:nvPr/>
          </p:nvSpPr>
          <p:spPr>
            <a:xfrm>
              <a:off x="3868825" y="-844150"/>
              <a:ext cx="274725" cy="292150"/>
            </a:xfrm>
            <a:custGeom>
              <a:avLst/>
              <a:gdLst/>
              <a:ahLst/>
              <a:cxnLst/>
              <a:rect l="l" t="t" r="r" b="b"/>
              <a:pathLst>
                <a:path w="10989" h="11686" extrusionOk="0">
                  <a:moveTo>
                    <a:pt x="710" y="1"/>
                  </a:moveTo>
                  <a:cubicBezTo>
                    <a:pt x="297" y="1"/>
                    <a:pt x="0" y="388"/>
                    <a:pt x="91" y="788"/>
                  </a:cubicBezTo>
                  <a:lnTo>
                    <a:pt x="2309" y="10305"/>
                  </a:lnTo>
                  <a:cubicBezTo>
                    <a:pt x="2502" y="11118"/>
                    <a:pt x="3224" y="11685"/>
                    <a:pt x="4063" y="11685"/>
                  </a:cubicBezTo>
                  <a:lnTo>
                    <a:pt x="10189" y="11685"/>
                  </a:lnTo>
                  <a:cubicBezTo>
                    <a:pt x="10653" y="11685"/>
                    <a:pt x="10988" y="11260"/>
                    <a:pt x="10885" y="10821"/>
                  </a:cubicBezTo>
                  <a:lnTo>
                    <a:pt x="8602" y="813"/>
                  </a:lnTo>
                  <a:cubicBezTo>
                    <a:pt x="8499" y="336"/>
                    <a:pt x="8074" y="1"/>
                    <a:pt x="758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7" name="Google Shape;2407;p45"/>
            <p:cNvSpPr/>
            <p:nvPr/>
          </p:nvSpPr>
          <p:spPr>
            <a:xfrm>
              <a:off x="3873650" y="-955700"/>
              <a:ext cx="150600" cy="141900"/>
            </a:xfrm>
            <a:custGeom>
              <a:avLst/>
              <a:gdLst/>
              <a:ahLst/>
              <a:cxnLst/>
              <a:rect l="l" t="t" r="r" b="b"/>
              <a:pathLst>
                <a:path w="6024" h="5676" extrusionOk="0">
                  <a:moveTo>
                    <a:pt x="4334" y="310"/>
                  </a:moveTo>
                  <a:lnTo>
                    <a:pt x="5675" y="4953"/>
                  </a:lnTo>
                  <a:cubicBezTo>
                    <a:pt x="5701" y="5056"/>
                    <a:pt x="5688" y="5159"/>
                    <a:pt x="5624" y="5237"/>
                  </a:cubicBezTo>
                  <a:cubicBezTo>
                    <a:pt x="5559" y="5327"/>
                    <a:pt x="5469" y="5366"/>
                    <a:pt x="5366" y="5366"/>
                  </a:cubicBezTo>
                  <a:lnTo>
                    <a:pt x="2103" y="5366"/>
                  </a:lnTo>
                  <a:cubicBezTo>
                    <a:pt x="1961" y="5366"/>
                    <a:pt x="1832" y="5275"/>
                    <a:pt x="1793" y="5134"/>
                  </a:cubicBezTo>
                  <a:lnTo>
                    <a:pt x="401" y="310"/>
                  </a:lnTo>
                  <a:close/>
                  <a:moveTo>
                    <a:pt x="1" y="1"/>
                  </a:moveTo>
                  <a:lnTo>
                    <a:pt x="1497" y="5224"/>
                  </a:lnTo>
                  <a:cubicBezTo>
                    <a:pt x="1574" y="5495"/>
                    <a:pt x="1819" y="5675"/>
                    <a:pt x="2103" y="5675"/>
                  </a:cubicBezTo>
                  <a:lnTo>
                    <a:pt x="5366" y="5675"/>
                  </a:lnTo>
                  <a:cubicBezTo>
                    <a:pt x="5559" y="5675"/>
                    <a:pt x="5753" y="5585"/>
                    <a:pt x="5869" y="5430"/>
                  </a:cubicBezTo>
                  <a:cubicBezTo>
                    <a:pt x="5985" y="5263"/>
                    <a:pt x="6023" y="5069"/>
                    <a:pt x="5972" y="4876"/>
                  </a:cubicBezTo>
                  <a:lnTo>
                    <a:pt x="456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8" name="Google Shape;2408;p45"/>
            <p:cNvSpPr/>
            <p:nvPr/>
          </p:nvSpPr>
          <p:spPr>
            <a:xfrm>
              <a:off x="3861400" y="-959550"/>
              <a:ext cx="142225" cy="15500"/>
            </a:xfrm>
            <a:custGeom>
              <a:avLst/>
              <a:gdLst/>
              <a:ahLst/>
              <a:cxnLst/>
              <a:rect l="l" t="t" r="r" b="b"/>
              <a:pathLst>
                <a:path w="5689" h="620" extrusionOk="0">
                  <a:moveTo>
                    <a:pt x="310" y="0"/>
                  </a:moveTo>
                  <a:cubicBezTo>
                    <a:pt x="143" y="0"/>
                    <a:pt x="1" y="142"/>
                    <a:pt x="1" y="310"/>
                  </a:cubicBezTo>
                  <a:cubicBezTo>
                    <a:pt x="1" y="477"/>
                    <a:pt x="143" y="619"/>
                    <a:pt x="310" y="619"/>
                  </a:cubicBezTo>
                  <a:lnTo>
                    <a:pt x="5379" y="619"/>
                  </a:lnTo>
                  <a:cubicBezTo>
                    <a:pt x="5546" y="619"/>
                    <a:pt x="5688" y="477"/>
                    <a:pt x="5688" y="310"/>
                  </a:cubicBezTo>
                  <a:cubicBezTo>
                    <a:pt x="5688" y="142"/>
                    <a:pt x="5546" y="0"/>
                    <a:pt x="53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9" name="Google Shape;2409;p45"/>
            <p:cNvSpPr/>
            <p:nvPr/>
          </p:nvSpPr>
          <p:spPr>
            <a:xfrm>
              <a:off x="3919125" y="-765150"/>
              <a:ext cx="148975" cy="112225"/>
            </a:xfrm>
            <a:custGeom>
              <a:avLst/>
              <a:gdLst/>
              <a:ahLst/>
              <a:cxnLst/>
              <a:rect l="l" t="t" r="r" b="b"/>
              <a:pathLst>
                <a:path w="5959" h="4489" extrusionOk="0">
                  <a:moveTo>
                    <a:pt x="5030" y="1"/>
                  </a:moveTo>
                  <a:cubicBezTo>
                    <a:pt x="5030" y="1"/>
                    <a:pt x="3805" y="439"/>
                    <a:pt x="2476" y="439"/>
                  </a:cubicBezTo>
                  <a:cubicBezTo>
                    <a:pt x="916" y="439"/>
                    <a:pt x="0" y="1"/>
                    <a:pt x="0" y="1"/>
                  </a:cubicBezTo>
                  <a:lnTo>
                    <a:pt x="0" y="1"/>
                  </a:lnTo>
                  <a:lnTo>
                    <a:pt x="942" y="4192"/>
                  </a:lnTo>
                  <a:cubicBezTo>
                    <a:pt x="942" y="4192"/>
                    <a:pt x="2064" y="4489"/>
                    <a:pt x="3469" y="4489"/>
                  </a:cubicBezTo>
                  <a:cubicBezTo>
                    <a:pt x="5030" y="4489"/>
                    <a:pt x="5958" y="4192"/>
                    <a:pt x="5958" y="4192"/>
                  </a:cubicBezTo>
                  <a:lnTo>
                    <a:pt x="503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0" name="Google Shape;2410;p45"/>
            <p:cNvSpPr/>
            <p:nvPr/>
          </p:nvSpPr>
          <p:spPr>
            <a:xfrm>
              <a:off x="4116750" y="-841100"/>
              <a:ext cx="35175" cy="27950"/>
            </a:xfrm>
            <a:custGeom>
              <a:avLst/>
              <a:gdLst/>
              <a:ahLst/>
              <a:cxnLst/>
              <a:rect l="l" t="t" r="r" b="b"/>
              <a:pathLst>
                <a:path w="1407" h="1118" extrusionOk="0">
                  <a:moveTo>
                    <a:pt x="1050" y="0"/>
                  </a:moveTo>
                  <a:cubicBezTo>
                    <a:pt x="989" y="0"/>
                    <a:pt x="928" y="19"/>
                    <a:pt x="878" y="60"/>
                  </a:cubicBezTo>
                  <a:lnTo>
                    <a:pt x="168" y="550"/>
                  </a:lnTo>
                  <a:cubicBezTo>
                    <a:pt x="27" y="653"/>
                    <a:pt x="1" y="846"/>
                    <a:pt x="91" y="975"/>
                  </a:cubicBezTo>
                  <a:cubicBezTo>
                    <a:pt x="156" y="1065"/>
                    <a:pt x="246" y="1117"/>
                    <a:pt x="349" y="1117"/>
                  </a:cubicBezTo>
                  <a:cubicBezTo>
                    <a:pt x="414" y="1117"/>
                    <a:pt x="465" y="1091"/>
                    <a:pt x="530" y="1053"/>
                  </a:cubicBezTo>
                  <a:lnTo>
                    <a:pt x="1226" y="562"/>
                  </a:lnTo>
                  <a:cubicBezTo>
                    <a:pt x="1368" y="459"/>
                    <a:pt x="1407" y="266"/>
                    <a:pt x="1303" y="124"/>
                  </a:cubicBezTo>
                  <a:cubicBezTo>
                    <a:pt x="1241" y="46"/>
                    <a:pt x="1144" y="0"/>
                    <a:pt x="10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1" name="Google Shape;2411;p45"/>
            <p:cNvSpPr/>
            <p:nvPr/>
          </p:nvSpPr>
          <p:spPr>
            <a:xfrm>
              <a:off x="4163175" y="-638800"/>
              <a:ext cx="35175" cy="27800"/>
            </a:xfrm>
            <a:custGeom>
              <a:avLst/>
              <a:gdLst/>
              <a:ahLst/>
              <a:cxnLst/>
              <a:rect l="l" t="t" r="r" b="b"/>
              <a:pathLst>
                <a:path w="1407" h="1112" extrusionOk="0">
                  <a:moveTo>
                    <a:pt x="1054" y="1"/>
                  </a:moveTo>
                  <a:cubicBezTo>
                    <a:pt x="994" y="1"/>
                    <a:pt x="933" y="19"/>
                    <a:pt x="878" y="54"/>
                  </a:cubicBezTo>
                  <a:lnTo>
                    <a:pt x="169" y="557"/>
                  </a:lnTo>
                  <a:cubicBezTo>
                    <a:pt x="40" y="647"/>
                    <a:pt x="1" y="840"/>
                    <a:pt x="91" y="982"/>
                  </a:cubicBezTo>
                  <a:cubicBezTo>
                    <a:pt x="156" y="1072"/>
                    <a:pt x="259" y="1111"/>
                    <a:pt x="349" y="1111"/>
                  </a:cubicBezTo>
                  <a:cubicBezTo>
                    <a:pt x="414" y="1111"/>
                    <a:pt x="478" y="1098"/>
                    <a:pt x="530" y="1060"/>
                  </a:cubicBezTo>
                  <a:lnTo>
                    <a:pt x="1226" y="557"/>
                  </a:lnTo>
                  <a:cubicBezTo>
                    <a:pt x="1368" y="466"/>
                    <a:pt x="1407" y="273"/>
                    <a:pt x="1303" y="131"/>
                  </a:cubicBezTo>
                  <a:cubicBezTo>
                    <a:pt x="1240" y="44"/>
                    <a:pt x="1148" y="1"/>
                    <a:pt x="105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2" name="Google Shape;2412;p45"/>
            <p:cNvSpPr/>
            <p:nvPr/>
          </p:nvSpPr>
          <p:spPr>
            <a:xfrm>
              <a:off x="3616050" y="-1456600"/>
              <a:ext cx="315025" cy="335150"/>
            </a:xfrm>
            <a:custGeom>
              <a:avLst/>
              <a:gdLst/>
              <a:ahLst/>
              <a:cxnLst/>
              <a:rect l="l" t="t" r="r" b="b"/>
              <a:pathLst>
                <a:path w="12601" h="13406" extrusionOk="0">
                  <a:moveTo>
                    <a:pt x="3491" y="1"/>
                  </a:moveTo>
                  <a:cubicBezTo>
                    <a:pt x="3018" y="1"/>
                    <a:pt x="2540" y="141"/>
                    <a:pt x="2128" y="460"/>
                  </a:cubicBezTo>
                  <a:cubicBezTo>
                    <a:pt x="1857" y="653"/>
                    <a:pt x="1651" y="924"/>
                    <a:pt x="1471" y="1195"/>
                  </a:cubicBezTo>
                  <a:cubicBezTo>
                    <a:pt x="258" y="3052"/>
                    <a:pt x="0" y="5464"/>
                    <a:pt x="826" y="7424"/>
                  </a:cubicBezTo>
                  <a:cubicBezTo>
                    <a:pt x="1071" y="7991"/>
                    <a:pt x="1406" y="8559"/>
                    <a:pt x="1935" y="8920"/>
                  </a:cubicBezTo>
                  <a:cubicBezTo>
                    <a:pt x="2232" y="9125"/>
                    <a:pt x="2600" y="9245"/>
                    <a:pt x="2954" y="9245"/>
                  </a:cubicBezTo>
                  <a:cubicBezTo>
                    <a:pt x="3245" y="9245"/>
                    <a:pt x="3527" y="9165"/>
                    <a:pt x="3753" y="8984"/>
                  </a:cubicBezTo>
                  <a:cubicBezTo>
                    <a:pt x="3792" y="9977"/>
                    <a:pt x="4127" y="11048"/>
                    <a:pt x="4862" y="11912"/>
                  </a:cubicBezTo>
                  <a:cubicBezTo>
                    <a:pt x="5584" y="12754"/>
                    <a:pt x="6755" y="13405"/>
                    <a:pt x="7893" y="13405"/>
                  </a:cubicBezTo>
                  <a:cubicBezTo>
                    <a:pt x="7975" y="13405"/>
                    <a:pt x="8057" y="13402"/>
                    <a:pt x="8138" y="13395"/>
                  </a:cubicBezTo>
                  <a:cubicBezTo>
                    <a:pt x="9170" y="13318"/>
                    <a:pt x="9982" y="12699"/>
                    <a:pt x="10601" y="11964"/>
                  </a:cubicBezTo>
                  <a:cubicBezTo>
                    <a:pt x="12471" y="9745"/>
                    <a:pt x="12600" y="6199"/>
                    <a:pt x="10086" y="4251"/>
                  </a:cubicBezTo>
                  <a:lnTo>
                    <a:pt x="10073" y="4251"/>
                  </a:lnTo>
                  <a:cubicBezTo>
                    <a:pt x="8396" y="2936"/>
                    <a:pt x="6526" y="2665"/>
                    <a:pt x="5572" y="1118"/>
                  </a:cubicBezTo>
                  <a:cubicBezTo>
                    <a:pt x="5167" y="448"/>
                    <a:pt x="4337" y="1"/>
                    <a:pt x="3491" y="1"/>
                  </a:cubicBezTo>
                  <a:close/>
                </a:path>
              </a:pathLst>
            </a:custGeom>
            <a:solidFill>
              <a:srgbClr val="5F2D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3" name="Google Shape;2413;p45"/>
            <p:cNvSpPr/>
            <p:nvPr/>
          </p:nvSpPr>
          <p:spPr>
            <a:xfrm>
              <a:off x="3563175" y="-1018250"/>
              <a:ext cx="294375" cy="419175"/>
            </a:xfrm>
            <a:custGeom>
              <a:avLst/>
              <a:gdLst/>
              <a:ahLst/>
              <a:cxnLst/>
              <a:rect l="l" t="t" r="r" b="b"/>
              <a:pathLst>
                <a:path w="11775" h="16767" extrusionOk="0">
                  <a:moveTo>
                    <a:pt x="39" y="1"/>
                  </a:moveTo>
                  <a:cubicBezTo>
                    <a:pt x="39" y="1"/>
                    <a:pt x="0" y="5082"/>
                    <a:pt x="1935" y="7945"/>
                  </a:cubicBezTo>
                  <a:cubicBezTo>
                    <a:pt x="3624" y="10421"/>
                    <a:pt x="10975" y="16766"/>
                    <a:pt x="10975" y="16766"/>
                  </a:cubicBezTo>
                  <a:lnTo>
                    <a:pt x="11775" y="15825"/>
                  </a:lnTo>
                  <a:cubicBezTo>
                    <a:pt x="11775" y="15825"/>
                    <a:pt x="10150" y="10963"/>
                    <a:pt x="9273" y="9531"/>
                  </a:cubicBezTo>
                  <a:cubicBezTo>
                    <a:pt x="8744" y="8680"/>
                    <a:pt x="6629" y="6604"/>
                    <a:pt x="6629" y="6604"/>
                  </a:cubicBezTo>
                  <a:lnTo>
                    <a:pt x="595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4" name="Google Shape;2414;p45"/>
            <p:cNvSpPr/>
            <p:nvPr/>
          </p:nvSpPr>
          <p:spPr>
            <a:xfrm>
              <a:off x="3584450" y="-963750"/>
              <a:ext cx="144150" cy="174450"/>
            </a:xfrm>
            <a:custGeom>
              <a:avLst/>
              <a:gdLst/>
              <a:ahLst/>
              <a:cxnLst/>
              <a:rect l="l" t="t" r="r" b="b"/>
              <a:pathLst>
                <a:path w="5766" h="6978" extrusionOk="0">
                  <a:moveTo>
                    <a:pt x="5327" y="0"/>
                  </a:moveTo>
                  <a:cubicBezTo>
                    <a:pt x="4037" y="297"/>
                    <a:pt x="2876" y="594"/>
                    <a:pt x="2644" y="761"/>
                  </a:cubicBezTo>
                  <a:cubicBezTo>
                    <a:pt x="2309" y="1032"/>
                    <a:pt x="955" y="2399"/>
                    <a:pt x="1" y="3392"/>
                  </a:cubicBezTo>
                  <a:cubicBezTo>
                    <a:pt x="271" y="4243"/>
                    <a:pt x="620" y="5069"/>
                    <a:pt x="1097" y="5765"/>
                  </a:cubicBezTo>
                  <a:cubicBezTo>
                    <a:pt x="1316" y="6100"/>
                    <a:pt x="1664" y="6513"/>
                    <a:pt x="2064" y="6977"/>
                  </a:cubicBezTo>
                  <a:cubicBezTo>
                    <a:pt x="3844" y="6358"/>
                    <a:pt x="5004" y="5340"/>
                    <a:pt x="5765" y="4346"/>
                  </a:cubicBezTo>
                  <a:lnTo>
                    <a:pt x="5327" y="0"/>
                  </a:lnTo>
                  <a:close/>
                </a:path>
              </a:pathLst>
            </a:custGeom>
            <a:solidFill>
              <a:srgbClr val="092553">
                <a:alpha val="3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5" name="Google Shape;2415;p45"/>
            <p:cNvSpPr/>
            <p:nvPr/>
          </p:nvSpPr>
          <p:spPr>
            <a:xfrm>
              <a:off x="3786925" y="-669725"/>
              <a:ext cx="70625" cy="70650"/>
            </a:xfrm>
            <a:custGeom>
              <a:avLst/>
              <a:gdLst/>
              <a:ahLst/>
              <a:cxnLst/>
              <a:rect l="l" t="t" r="r" b="b"/>
              <a:pathLst>
                <a:path w="2825" h="2826" extrusionOk="0">
                  <a:moveTo>
                    <a:pt x="2167" y="1"/>
                  </a:moveTo>
                  <a:cubicBezTo>
                    <a:pt x="1471" y="401"/>
                    <a:pt x="749" y="762"/>
                    <a:pt x="1" y="1033"/>
                  </a:cubicBezTo>
                  <a:cubicBezTo>
                    <a:pt x="1174" y="2090"/>
                    <a:pt x="2025" y="2825"/>
                    <a:pt x="2025" y="2825"/>
                  </a:cubicBezTo>
                  <a:lnTo>
                    <a:pt x="2825" y="1871"/>
                  </a:lnTo>
                  <a:cubicBezTo>
                    <a:pt x="2825" y="1871"/>
                    <a:pt x="2554" y="1058"/>
                    <a:pt x="2167" y="1"/>
                  </a:cubicBezTo>
                  <a:close/>
                </a:path>
              </a:pathLst>
            </a:custGeom>
            <a:solidFill>
              <a:srgbClr val="FBB8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6" name="Google Shape;2416;p45"/>
            <p:cNvSpPr/>
            <p:nvPr/>
          </p:nvSpPr>
          <p:spPr>
            <a:xfrm>
              <a:off x="3772750" y="-686800"/>
              <a:ext cx="76750" cy="55150"/>
            </a:xfrm>
            <a:custGeom>
              <a:avLst/>
              <a:gdLst/>
              <a:ahLst/>
              <a:cxnLst/>
              <a:rect l="l" t="t" r="r" b="b"/>
              <a:pathLst>
                <a:path w="3070" h="2206" extrusionOk="0">
                  <a:moveTo>
                    <a:pt x="2760" y="0"/>
                  </a:moveTo>
                  <a:lnTo>
                    <a:pt x="0" y="1587"/>
                  </a:lnTo>
                  <a:lnTo>
                    <a:pt x="310" y="2206"/>
                  </a:lnTo>
                  <a:lnTo>
                    <a:pt x="3070" y="607"/>
                  </a:lnTo>
                  <a:lnTo>
                    <a:pt x="276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7" name="Google Shape;2417;p45"/>
            <p:cNvSpPr/>
            <p:nvPr/>
          </p:nvSpPr>
          <p:spPr>
            <a:xfrm>
              <a:off x="3723725" y="-646975"/>
              <a:ext cx="146075" cy="119150"/>
            </a:xfrm>
            <a:custGeom>
              <a:avLst/>
              <a:gdLst/>
              <a:ahLst/>
              <a:cxnLst/>
              <a:rect l="l" t="t" r="r" b="b"/>
              <a:pathLst>
                <a:path w="5843" h="4766" extrusionOk="0">
                  <a:moveTo>
                    <a:pt x="4964" y="0"/>
                  </a:moveTo>
                  <a:cubicBezTo>
                    <a:pt x="4917" y="0"/>
                    <a:pt x="4858" y="37"/>
                    <a:pt x="4850" y="97"/>
                  </a:cubicBezTo>
                  <a:cubicBezTo>
                    <a:pt x="4837" y="239"/>
                    <a:pt x="4811" y="381"/>
                    <a:pt x="4695" y="510"/>
                  </a:cubicBezTo>
                  <a:cubicBezTo>
                    <a:pt x="4549" y="666"/>
                    <a:pt x="4373" y="708"/>
                    <a:pt x="4183" y="708"/>
                  </a:cubicBezTo>
                  <a:cubicBezTo>
                    <a:pt x="3965" y="708"/>
                    <a:pt x="3729" y="652"/>
                    <a:pt x="3500" y="652"/>
                  </a:cubicBezTo>
                  <a:cubicBezTo>
                    <a:pt x="3420" y="652"/>
                    <a:pt x="3341" y="659"/>
                    <a:pt x="3264" y="677"/>
                  </a:cubicBezTo>
                  <a:cubicBezTo>
                    <a:pt x="2851" y="780"/>
                    <a:pt x="2877" y="1683"/>
                    <a:pt x="2903" y="1928"/>
                  </a:cubicBezTo>
                  <a:cubicBezTo>
                    <a:pt x="2193" y="2006"/>
                    <a:pt x="904" y="2354"/>
                    <a:pt x="426" y="2973"/>
                  </a:cubicBezTo>
                  <a:cubicBezTo>
                    <a:pt x="130" y="3269"/>
                    <a:pt x="1" y="3850"/>
                    <a:pt x="91" y="4404"/>
                  </a:cubicBezTo>
                  <a:cubicBezTo>
                    <a:pt x="91" y="4404"/>
                    <a:pt x="272" y="4765"/>
                    <a:pt x="1922" y="4765"/>
                  </a:cubicBezTo>
                  <a:cubicBezTo>
                    <a:pt x="2580" y="4765"/>
                    <a:pt x="3457" y="4765"/>
                    <a:pt x="4373" y="4520"/>
                  </a:cubicBezTo>
                  <a:cubicBezTo>
                    <a:pt x="4463" y="4508"/>
                    <a:pt x="4540" y="4456"/>
                    <a:pt x="4605" y="4391"/>
                  </a:cubicBezTo>
                  <a:cubicBezTo>
                    <a:pt x="5430" y="3489"/>
                    <a:pt x="5740" y="2096"/>
                    <a:pt x="5817" y="1683"/>
                  </a:cubicBezTo>
                  <a:cubicBezTo>
                    <a:pt x="5830" y="1644"/>
                    <a:pt x="5843" y="1606"/>
                    <a:pt x="5843" y="1554"/>
                  </a:cubicBezTo>
                  <a:cubicBezTo>
                    <a:pt x="5843" y="1541"/>
                    <a:pt x="5843" y="1528"/>
                    <a:pt x="5843" y="1503"/>
                  </a:cubicBezTo>
                  <a:lnTo>
                    <a:pt x="5830" y="1503"/>
                  </a:lnTo>
                  <a:cubicBezTo>
                    <a:pt x="5830" y="1451"/>
                    <a:pt x="5817" y="1399"/>
                    <a:pt x="5791" y="1361"/>
                  </a:cubicBezTo>
                  <a:lnTo>
                    <a:pt x="5018" y="32"/>
                  </a:lnTo>
                  <a:cubicBezTo>
                    <a:pt x="5009" y="10"/>
                    <a:pt x="4988" y="0"/>
                    <a:pt x="49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8" name="Google Shape;2418;p45"/>
            <p:cNvSpPr/>
            <p:nvPr/>
          </p:nvSpPr>
          <p:spPr>
            <a:xfrm>
              <a:off x="3725350" y="-617800"/>
              <a:ext cx="144450" cy="89975"/>
            </a:xfrm>
            <a:custGeom>
              <a:avLst/>
              <a:gdLst/>
              <a:ahLst/>
              <a:cxnLst/>
              <a:rect l="l" t="t" r="r" b="b"/>
              <a:pathLst>
                <a:path w="5778" h="3599" extrusionOk="0">
                  <a:moveTo>
                    <a:pt x="5610" y="0"/>
                  </a:moveTo>
                  <a:cubicBezTo>
                    <a:pt x="5185" y="1277"/>
                    <a:pt x="4785" y="1999"/>
                    <a:pt x="4501" y="2412"/>
                  </a:cubicBezTo>
                  <a:cubicBezTo>
                    <a:pt x="4321" y="2683"/>
                    <a:pt x="3998" y="2850"/>
                    <a:pt x="3663" y="2850"/>
                  </a:cubicBezTo>
                  <a:lnTo>
                    <a:pt x="2863" y="2850"/>
                  </a:lnTo>
                  <a:cubicBezTo>
                    <a:pt x="2863" y="2838"/>
                    <a:pt x="2863" y="2825"/>
                    <a:pt x="2863" y="2799"/>
                  </a:cubicBezTo>
                  <a:cubicBezTo>
                    <a:pt x="2863" y="2051"/>
                    <a:pt x="2515" y="1367"/>
                    <a:pt x="1961" y="942"/>
                  </a:cubicBezTo>
                  <a:cubicBezTo>
                    <a:pt x="1342" y="1109"/>
                    <a:pt x="671" y="1393"/>
                    <a:pt x="361" y="1793"/>
                  </a:cubicBezTo>
                  <a:cubicBezTo>
                    <a:pt x="129" y="2038"/>
                    <a:pt x="0" y="2425"/>
                    <a:pt x="0" y="2850"/>
                  </a:cubicBezTo>
                  <a:cubicBezTo>
                    <a:pt x="0" y="2915"/>
                    <a:pt x="0" y="2979"/>
                    <a:pt x="0" y="3044"/>
                  </a:cubicBezTo>
                  <a:cubicBezTo>
                    <a:pt x="13" y="3108"/>
                    <a:pt x="13" y="3173"/>
                    <a:pt x="26" y="3237"/>
                  </a:cubicBezTo>
                  <a:cubicBezTo>
                    <a:pt x="26" y="3237"/>
                    <a:pt x="207" y="3598"/>
                    <a:pt x="1857" y="3598"/>
                  </a:cubicBezTo>
                  <a:lnTo>
                    <a:pt x="2476" y="3598"/>
                  </a:lnTo>
                  <a:cubicBezTo>
                    <a:pt x="2489" y="3598"/>
                    <a:pt x="2515" y="3598"/>
                    <a:pt x="2528" y="3586"/>
                  </a:cubicBezTo>
                  <a:lnTo>
                    <a:pt x="2734" y="3586"/>
                  </a:lnTo>
                  <a:cubicBezTo>
                    <a:pt x="3212" y="3560"/>
                    <a:pt x="3753" y="3508"/>
                    <a:pt x="4295" y="3353"/>
                  </a:cubicBezTo>
                  <a:cubicBezTo>
                    <a:pt x="4385" y="3341"/>
                    <a:pt x="4475" y="3289"/>
                    <a:pt x="4540" y="3224"/>
                  </a:cubicBezTo>
                  <a:cubicBezTo>
                    <a:pt x="5365" y="2322"/>
                    <a:pt x="5675" y="929"/>
                    <a:pt x="5752" y="516"/>
                  </a:cubicBezTo>
                  <a:cubicBezTo>
                    <a:pt x="5765" y="477"/>
                    <a:pt x="5778" y="439"/>
                    <a:pt x="5778" y="387"/>
                  </a:cubicBezTo>
                  <a:cubicBezTo>
                    <a:pt x="5778" y="374"/>
                    <a:pt x="5778" y="361"/>
                    <a:pt x="5778" y="336"/>
                  </a:cubicBezTo>
                  <a:lnTo>
                    <a:pt x="5765" y="336"/>
                  </a:lnTo>
                  <a:cubicBezTo>
                    <a:pt x="5765" y="284"/>
                    <a:pt x="5752" y="232"/>
                    <a:pt x="5726" y="194"/>
                  </a:cubicBezTo>
                  <a:lnTo>
                    <a:pt x="561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9" name="Google Shape;2419;p45"/>
            <p:cNvSpPr/>
            <p:nvPr/>
          </p:nvSpPr>
          <p:spPr>
            <a:xfrm>
              <a:off x="3459350" y="-1018250"/>
              <a:ext cx="306000" cy="444650"/>
            </a:xfrm>
            <a:custGeom>
              <a:avLst/>
              <a:gdLst/>
              <a:ahLst/>
              <a:cxnLst/>
              <a:rect l="l" t="t" r="r" b="b"/>
              <a:pathLst>
                <a:path w="12240" h="17786" extrusionOk="0">
                  <a:moveTo>
                    <a:pt x="12033" y="1"/>
                  </a:moveTo>
                  <a:lnTo>
                    <a:pt x="5881" y="14"/>
                  </a:lnTo>
                  <a:cubicBezTo>
                    <a:pt x="5881" y="14"/>
                    <a:pt x="3006" y="4798"/>
                    <a:pt x="2348" y="6539"/>
                  </a:cubicBezTo>
                  <a:cubicBezTo>
                    <a:pt x="1522" y="8732"/>
                    <a:pt x="1" y="16895"/>
                    <a:pt x="1" y="16895"/>
                  </a:cubicBezTo>
                  <a:lnTo>
                    <a:pt x="1265" y="17785"/>
                  </a:lnTo>
                  <a:cubicBezTo>
                    <a:pt x="1265" y="17785"/>
                    <a:pt x="4179" y="13774"/>
                    <a:pt x="4643" y="12627"/>
                  </a:cubicBezTo>
                  <a:cubicBezTo>
                    <a:pt x="4953" y="11827"/>
                    <a:pt x="5301" y="9235"/>
                    <a:pt x="5301" y="9235"/>
                  </a:cubicBezTo>
                  <a:cubicBezTo>
                    <a:pt x="5301" y="9235"/>
                    <a:pt x="10834" y="6436"/>
                    <a:pt x="11762" y="3173"/>
                  </a:cubicBezTo>
                  <a:cubicBezTo>
                    <a:pt x="12240" y="1523"/>
                    <a:pt x="12033" y="1"/>
                    <a:pt x="1203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0" name="Google Shape;2420;p45"/>
            <p:cNvSpPr/>
            <p:nvPr/>
          </p:nvSpPr>
          <p:spPr>
            <a:xfrm>
              <a:off x="3576400" y="-1018250"/>
              <a:ext cx="186050" cy="63275"/>
            </a:xfrm>
            <a:custGeom>
              <a:avLst/>
              <a:gdLst/>
              <a:ahLst/>
              <a:cxnLst/>
              <a:rect l="l" t="t" r="r" b="b"/>
              <a:pathLst>
                <a:path w="7442" h="2531" extrusionOk="0">
                  <a:moveTo>
                    <a:pt x="7351" y="1"/>
                  </a:moveTo>
                  <a:lnTo>
                    <a:pt x="1199" y="14"/>
                  </a:lnTo>
                  <a:cubicBezTo>
                    <a:pt x="1199" y="14"/>
                    <a:pt x="671" y="904"/>
                    <a:pt x="0" y="2064"/>
                  </a:cubicBezTo>
                  <a:cubicBezTo>
                    <a:pt x="619" y="2335"/>
                    <a:pt x="1199" y="2412"/>
                    <a:pt x="1883" y="2477"/>
                  </a:cubicBezTo>
                  <a:cubicBezTo>
                    <a:pt x="2286" y="2513"/>
                    <a:pt x="2680" y="2530"/>
                    <a:pt x="3065" y="2530"/>
                  </a:cubicBezTo>
                  <a:cubicBezTo>
                    <a:pt x="4740" y="2530"/>
                    <a:pt x="6229" y="2204"/>
                    <a:pt x="7351" y="1690"/>
                  </a:cubicBezTo>
                  <a:cubicBezTo>
                    <a:pt x="7441" y="710"/>
                    <a:pt x="7351" y="1"/>
                    <a:pt x="7351" y="1"/>
                  </a:cubicBezTo>
                  <a:close/>
                </a:path>
              </a:pathLst>
            </a:custGeom>
            <a:solidFill>
              <a:srgbClr val="FFFFFF">
                <a:alpha val="428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1" name="Google Shape;2421;p45"/>
            <p:cNvSpPr/>
            <p:nvPr/>
          </p:nvSpPr>
          <p:spPr>
            <a:xfrm>
              <a:off x="3503850" y="-635325"/>
              <a:ext cx="6475" cy="9475"/>
            </a:xfrm>
            <a:custGeom>
              <a:avLst/>
              <a:gdLst/>
              <a:ahLst/>
              <a:cxnLst/>
              <a:rect l="l" t="t" r="r" b="b"/>
              <a:pathLst>
                <a:path w="259" h="379" extrusionOk="0">
                  <a:moveTo>
                    <a:pt x="176" y="0"/>
                  </a:moveTo>
                  <a:cubicBezTo>
                    <a:pt x="145" y="0"/>
                    <a:pt x="113" y="15"/>
                    <a:pt x="104" y="44"/>
                  </a:cubicBezTo>
                  <a:cubicBezTo>
                    <a:pt x="52" y="185"/>
                    <a:pt x="13" y="263"/>
                    <a:pt x="13" y="263"/>
                  </a:cubicBezTo>
                  <a:cubicBezTo>
                    <a:pt x="0" y="302"/>
                    <a:pt x="13" y="353"/>
                    <a:pt x="65" y="366"/>
                  </a:cubicBezTo>
                  <a:cubicBezTo>
                    <a:pt x="65" y="379"/>
                    <a:pt x="78" y="379"/>
                    <a:pt x="91" y="379"/>
                  </a:cubicBezTo>
                  <a:cubicBezTo>
                    <a:pt x="116" y="379"/>
                    <a:pt x="142" y="353"/>
                    <a:pt x="155" y="327"/>
                  </a:cubicBezTo>
                  <a:cubicBezTo>
                    <a:pt x="155" y="327"/>
                    <a:pt x="194" y="250"/>
                    <a:pt x="245" y="108"/>
                  </a:cubicBezTo>
                  <a:cubicBezTo>
                    <a:pt x="258" y="69"/>
                    <a:pt x="245" y="18"/>
                    <a:pt x="207" y="5"/>
                  </a:cubicBezTo>
                  <a:cubicBezTo>
                    <a:pt x="197" y="2"/>
                    <a:pt x="187" y="0"/>
                    <a:pt x="176" y="0"/>
                  </a:cubicBezTo>
                  <a:close/>
                </a:path>
              </a:pathLst>
            </a:custGeom>
            <a:solidFill>
              <a:srgbClr val="2368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2" name="Google Shape;2422;p45"/>
            <p:cNvSpPr/>
            <p:nvPr/>
          </p:nvSpPr>
          <p:spPr>
            <a:xfrm>
              <a:off x="3510300" y="-788675"/>
              <a:ext cx="46450" cy="146725"/>
            </a:xfrm>
            <a:custGeom>
              <a:avLst/>
              <a:gdLst/>
              <a:ahLst/>
              <a:cxnLst/>
              <a:rect l="l" t="t" r="r" b="b"/>
              <a:pathLst>
                <a:path w="1858" h="5869" extrusionOk="0">
                  <a:moveTo>
                    <a:pt x="1793" y="0"/>
                  </a:moveTo>
                  <a:cubicBezTo>
                    <a:pt x="1741" y="0"/>
                    <a:pt x="1703" y="26"/>
                    <a:pt x="1703" y="65"/>
                  </a:cubicBezTo>
                  <a:cubicBezTo>
                    <a:pt x="1677" y="219"/>
                    <a:pt x="1651" y="361"/>
                    <a:pt x="1625" y="516"/>
                  </a:cubicBezTo>
                  <a:cubicBezTo>
                    <a:pt x="1612" y="555"/>
                    <a:pt x="1638" y="593"/>
                    <a:pt x="1677" y="606"/>
                  </a:cubicBezTo>
                  <a:lnTo>
                    <a:pt x="1690" y="606"/>
                  </a:lnTo>
                  <a:cubicBezTo>
                    <a:pt x="1728" y="606"/>
                    <a:pt x="1767" y="581"/>
                    <a:pt x="1767" y="542"/>
                  </a:cubicBezTo>
                  <a:cubicBezTo>
                    <a:pt x="1806" y="387"/>
                    <a:pt x="1832" y="245"/>
                    <a:pt x="1857" y="90"/>
                  </a:cubicBezTo>
                  <a:cubicBezTo>
                    <a:pt x="1857" y="52"/>
                    <a:pt x="1832" y="13"/>
                    <a:pt x="1793" y="0"/>
                  </a:cubicBezTo>
                  <a:close/>
                  <a:moveTo>
                    <a:pt x="1592" y="900"/>
                  </a:moveTo>
                  <a:cubicBezTo>
                    <a:pt x="1561" y="900"/>
                    <a:pt x="1533" y="923"/>
                    <a:pt x="1522" y="955"/>
                  </a:cubicBezTo>
                  <a:cubicBezTo>
                    <a:pt x="1483" y="1109"/>
                    <a:pt x="1458" y="1251"/>
                    <a:pt x="1419" y="1406"/>
                  </a:cubicBezTo>
                  <a:cubicBezTo>
                    <a:pt x="1406" y="1445"/>
                    <a:pt x="1432" y="1496"/>
                    <a:pt x="1471" y="1496"/>
                  </a:cubicBezTo>
                  <a:lnTo>
                    <a:pt x="1496" y="1496"/>
                  </a:lnTo>
                  <a:cubicBezTo>
                    <a:pt x="1535" y="1496"/>
                    <a:pt x="1561" y="1483"/>
                    <a:pt x="1574" y="1445"/>
                  </a:cubicBezTo>
                  <a:cubicBezTo>
                    <a:pt x="1612" y="1290"/>
                    <a:pt x="1638" y="1148"/>
                    <a:pt x="1677" y="993"/>
                  </a:cubicBezTo>
                  <a:cubicBezTo>
                    <a:pt x="1690" y="955"/>
                    <a:pt x="1664" y="916"/>
                    <a:pt x="1612" y="903"/>
                  </a:cubicBezTo>
                  <a:cubicBezTo>
                    <a:pt x="1606" y="901"/>
                    <a:pt x="1599" y="900"/>
                    <a:pt x="1592" y="900"/>
                  </a:cubicBezTo>
                  <a:close/>
                  <a:moveTo>
                    <a:pt x="1380" y="1789"/>
                  </a:moveTo>
                  <a:cubicBezTo>
                    <a:pt x="1342" y="1789"/>
                    <a:pt x="1313" y="1813"/>
                    <a:pt x="1303" y="1844"/>
                  </a:cubicBezTo>
                  <a:cubicBezTo>
                    <a:pt x="1264" y="1999"/>
                    <a:pt x="1225" y="2141"/>
                    <a:pt x="1187" y="2283"/>
                  </a:cubicBezTo>
                  <a:cubicBezTo>
                    <a:pt x="1174" y="2334"/>
                    <a:pt x="1187" y="2373"/>
                    <a:pt x="1238" y="2386"/>
                  </a:cubicBezTo>
                  <a:lnTo>
                    <a:pt x="1251" y="2386"/>
                  </a:lnTo>
                  <a:cubicBezTo>
                    <a:pt x="1290" y="2386"/>
                    <a:pt x="1329" y="2360"/>
                    <a:pt x="1329" y="2334"/>
                  </a:cubicBezTo>
                  <a:cubicBezTo>
                    <a:pt x="1380" y="2180"/>
                    <a:pt x="1419" y="2038"/>
                    <a:pt x="1458" y="1883"/>
                  </a:cubicBezTo>
                  <a:cubicBezTo>
                    <a:pt x="1471" y="1844"/>
                    <a:pt x="1445" y="1806"/>
                    <a:pt x="1406" y="1793"/>
                  </a:cubicBezTo>
                  <a:cubicBezTo>
                    <a:pt x="1397" y="1790"/>
                    <a:pt x="1388" y="1789"/>
                    <a:pt x="1380" y="1789"/>
                  </a:cubicBezTo>
                  <a:close/>
                  <a:moveTo>
                    <a:pt x="1119" y="2678"/>
                  </a:moveTo>
                  <a:cubicBezTo>
                    <a:pt x="1087" y="2678"/>
                    <a:pt x="1055" y="2695"/>
                    <a:pt x="1045" y="2734"/>
                  </a:cubicBezTo>
                  <a:cubicBezTo>
                    <a:pt x="1006" y="2876"/>
                    <a:pt x="955" y="3018"/>
                    <a:pt x="916" y="3160"/>
                  </a:cubicBezTo>
                  <a:cubicBezTo>
                    <a:pt x="903" y="3211"/>
                    <a:pt x="929" y="3250"/>
                    <a:pt x="968" y="3263"/>
                  </a:cubicBezTo>
                  <a:lnTo>
                    <a:pt x="993" y="3263"/>
                  </a:lnTo>
                  <a:lnTo>
                    <a:pt x="993" y="3276"/>
                  </a:lnTo>
                  <a:cubicBezTo>
                    <a:pt x="1019" y="3276"/>
                    <a:pt x="1058" y="3250"/>
                    <a:pt x="1071" y="3211"/>
                  </a:cubicBezTo>
                  <a:cubicBezTo>
                    <a:pt x="1109" y="3070"/>
                    <a:pt x="1161" y="2928"/>
                    <a:pt x="1200" y="2773"/>
                  </a:cubicBezTo>
                  <a:cubicBezTo>
                    <a:pt x="1213" y="2734"/>
                    <a:pt x="1187" y="2696"/>
                    <a:pt x="1148" y="2683"/>
                  </a:cubicBezTo>
                  <a:cubicBezTo>
                    <a:pt x="1139" y="2680"/>
                    <a:pt x="1129" y="2678"/>
                    <a:pt x="1119" y="2678"/>
                  </a:cubicBezTo>
                  <a:close/>
                  <a:moveTo>
                    <a:pt x="856" y="3543"/>
                  </a:moveTo>
                  <a:cubicBezTo>
                    <a:pt x="822" y="3543"/>
                    <a:pt x="785" y="3566"/>
                    <a:pt x="774" y="3598"/>
                  </a:cubicBezTo>
                  <a:cubicBezTo>
                    <a:pt x="723" y="3753"/>
                    <a:pt x="684" y="3895"/>
                    <a:pt x="632" y="4037"/>
                  </a:cubicBezTo>
                  <a:cubicBezTo>
                    <a:pt x="619" y="4075"/>
                    <a:pt x="645" y="4114"/>
                    <a:pt x="684" y="4140"/>
                  </a:cubicBezTo>
                  <a:lnTo>
                    <a:pt x="710" y="4140"/>
                  </a:lnTo>
                  <a:cubicBezTo>
                    <a:pt x="735" y="4140"/>
                    <a:pt x="774" y="4114"/>
                    <a:pt x="774" y="4088"/>
                  </a:cubicBezTo>
                  <a:cubicBezTo>
                    <a:pt x="826" y="3947"/>
                    <a:pt x="877" y="3792"/>
                    <a:pt x="929" y="3650"/>
                  </a:cubicBezTo>
                  <a:cubicBezTo>
                    <a:pt x="942" y="3611"/>
                    <a:pt x="916" y="3560"/>
                    <a:pt x="877" y="3547"/>
                  </a:cubicBezTo>
                  <a:cubicBezTo>
                    <a:pt x="870" y="3544"/>
                    <a:pt x="863" y="3543"/>
                    <a:pt x="856" y="3543"/>
                  </a:cubicBezTo>
                  <a:close/>
                  <a:moveTo>
                    <a:pt x="550" y="4419"/>
                  </a:moveTo>
                  <a:cubicBezTo>
                    <a:pt x="519" y="4419"/>
                    <a:pt x="487" y="4433"/>
                    <a:pt x="477" y="4462"/>
                  </a:cubicBezTo>
                  <a:cubicBezTo>
                    <a:pt x="426" y="4617"/>
                    <a:pt x="374" y="4759"/>
                    <a:pt x="323" y="4901"/>
                  </a:cubicBezTo>
                  <a:cubicBezTo>
                    <a:pt x="310" y="4940"/>
                    <a:pt x="336" y="4991"/>
                    <a:pt x="374" y="5004"/>
                  </a:cubicBezTo>
                  <a:lnTo>
                    <a:pt x="400" y="5004"/>
                  </a:lnTo>
                  <a:cubicBezTo>
                    <a:pt x="439" y="5004"/>
                    <a:pt x="465" y="4991"/>
                    <a:pt x="477" y="4952"/>
                  </a:cubicBezTo>
                  <a:cubicBezTo>
                    <a:pt x="529" y="4811"/>
                    <a:pt x="581" y="4669"/>
                    <a:pt x="632" y="4514"/>
                  </a:cubicBezTo>
                  <a:cubicBezTo>
                    <a:pt x="645" y="4475"/>
                    <a:pt x="619" y="4437"/>
                    <a:pt x="581" y="4424"/>
                  </a:cubicBezTo>
                  <a:cubicBezTo>
                    <a:pt x="571" y="4420"/>
                    <a:pt x="560" y="4419"/>
                    <a:pt x="550" y="4419"/>
                  </a:cubicBezTo>
                  <a:close/>
                  <a:moveTo>
                    <a:pt x="240" y="5283"/>
                  </a:moveTo>
                  <a:cubicBezTo>
                    <a:pt x="209" y="5283"/>
                    <a:pt x="178" y="5297"/>
                    <a:pt x="168" y="5326"/>
                  </a:cubicBezTo>
                  <a:cubicBezTo>
                    <a:pt x="116" y="5494"/>
                    <a:pt x="65" y="5636"/>
                    <a:pt x="13" y="5765"/>
                  </a:cubicBezTo>
                  <a:cubicBezTo>
                    <a:pt x="0" y="5804"/>
                    <a:pt x="13" y="5842"/>
                    <a:pt x="52" y="5855"/>
                  </a:cubicBezTo>
                  <a:cubicBezTo>
                    <a:pt x="65" y="5868"/>
                    <a:pt x="78" y="5868"/>
                    <a:pt x="78" y="5868"/>
                  </a:cubicBezTo>
                  <a:lnTo>
                    <a:pt x="91" y="5868"/>
                  </a:lnTo>
                  <a:cubicBezTo>
                    <a:pt x="116" y="5868"/>
                    <a:pt x="142" y="5842"/>
                    <a:pt x="155" y="5816"/>
                  </a:cubicBezTo>
                  <a:cubicBezTo>
                    <a:pt x="207" y="5688"/>
                    <a:pt x="258" y="5546"/>
                    <a:pt x="323" y="5378"/>
                  </a:cubicBezTo>
                  <a:cubicBezTo>
                    <a:pt x="336" y="5339"/>
                    <a:pt x="310" y="5301"/>
                    <a:pt x="271" y="5288"/>
                  </a:cubicBezTo>
                  <a:cubicBezTo>
                    <a:pt x="261" y="5285"/>
                    <a:pt x="251" y="5283"/>
                    <a:pt x="240" y="528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3" name="Google Shape;2423;p45"/>
            <p:cNvSpPr/>
            <p:nvPr/>
          </p:nvSpPr>
          <p:spPr>
            <a:xfrm>
              <a:off x="3554150" y="-808625"/>
              <a:ext cx="10325" cy="12550"/>
            </a:xfrm>
            <a:custGeom>
              <a:avLst/>
              <a:gdLst/>
              <a:ahLst/>
              <a:cxnLst/>
              <a:rect l="l" t="t" r="r" b="b"/>
              <a:pathLst>
                <a:path w="413" h="502" extrusionOk="0">
                  <a:moveTo>
                    <a:pt x="318" y="1"/>
                  </a:moveTo>
                  <a:cubicBezTo>
                    <a:pt x="307" y="1"/>
                    <a:pt x="295" y="4"/>
                    <a:pt x="284" y="11"/>
                  </a:cubicBezTo>
                  <a:cubicBezTo>
                    <a:pt x="155" y="89"/>
                    <a:pt x="78" y="115"/>
                    <a:pt x="78" y="115"/>
                  </a:cubicBezTo>
                  <a:lnTo>
                    <a:pt x="39" y="140"/>
                  </a:lnTo>
                  <a:lnTo>
                    <a:pt x="26" y="179"/>
                  </a:lnTo>
                  <a:cubicBezTo>
                    <a:pt x="26" y="257"/>
                    <a:pt x="13" y="334"/>
                    <a:pt x="13" y="411"/>
                  </a:cubicBezTo>
                  <a:cubicBezTo>
                    <a:pt x="0" y="450"/>
                    <a:pt x="39" y="502"/>
                    <a:pt x="78" y="502"/>
                  </a:cubicBezTo>
                  <a:lnTo>
                    <a:pt x="91" y="502"/>
                  </a:lnTo>
                  <a:cubicBezTo>
                    <a:pt x="129" y="502"/>
                    <a:pt x="155" y="476"/>
                    <a:pt x="168" y="424"/>
                  </a:cubicBezTo>
                  <a:cubicBezTo>
                    <a:pt x="168" y="360"/>
                    <a:pt x="181" y="295"/>
                    <a:pt x="181" y="244"/>
                  </a:cubicBezTo>
                  <a:cubicBezTo>
                    <a:pt x="219" y="218"/>
                    <a:pt x="271" y="192"/>
                    <a:pt x="348" y="153"/>
                  </a:cubicBezTo>
                  <a:cubicBezTo>
                    <a:pt x="387" y="128"/>
                    <a:pt x="413" y="89"/>
                    <a:pt x="387" y="37"/>
                  </a:cubicBezTo>
                  <a:cubicBezTo>
                    <a:pt x="369" y="19"/>
                    <a:pt x="344" y="1"/>
                    <a:pt x="318" y="1"/>
                  </a:cubicBezTo>
                  <a:close/>
                </a:path>
              </a:pathLst>
            </a:custGeom>
            <a:solidFill>
              <a:srgbClr val="2368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4" name="Google Shape;2424;p45"/>
            <p:cNvSpPr/>
            <p:nvPr/>
          </p:nvSpPr>
          <p:spPr>
            <a:xfrm>
              <a:off x="3570275" y="-980450"/>
              <a:ext cx="157350" cy="169875"/>
            </a:xfrm>
            <a:custGeom>
              <a:avLst/>
              <a:gdLst/>
              <a:ahLst/>
              <a:cxnLst/>
              <a:rect l="l" t="t" r="r" b="b"/>
              <a:pathLst>
                <a:path w="6294" h="6795" extrusionOk="0">
                  <a:moveTo>
                    <a:pt x="6208" y="0"/>
                  </a:moveTo>
                  <a:cubicBezTo>
                    <a:pt x="6178" y="0"/>
                    <a:pt x="6148" y="21"/>
                    <a:pt x="6139" y="49"/>
                  </a:cubicBezTo>
                  <a:cubicBezTo>
                    <a:pt x="6061" y="191"/>
                    <a:pt x="5997" y="333"/>
                    <a:pt x="5920" y="475"/>
                  </a:cubicBezTo>
                  <a:cubicBezTo>
                    <a:pt x="5907" y="514"/>
                    <a:pt x="5920" y="565"/>
                    <a:pt x="5958" y="578"/>
                  </a:cubicBezTo>
                  <a:cubicBezTo>
                    <a:pt x="5971" y="591"/>
                    <a:pt x="5984" y="591"/>
                    <a:pt x="5997" y="591"/>
                  </a:cubicBezTo>
                  <a:cubicBezTo>
                    <a:pt x="6023" y="591"/>
                    <a:pt x="6049" y="578"/>
                    <a:pt x="6061" y="552"/>
                  </a:cubicBezTo>
                  <a:cubicBezTo>
                    <a:pt x="6139" y="398"/>
                    <a:pt x="6203" y="256"/>
                    <a:pt x="6281" y="114"/>
                  </a:cubicBezTo>
                  <a:cubicBezTo>
                    <a:pt x="6294" y="75"/>
                    <a:pt x="6281" y="24"/>
                    <a:pt x="6242" y="11"/>
                  </a:cubicBezTo>
                  <a:cubicBezTo>
                    <a:pt x="6231" y="3"/>
                    <a:pt x="6219" y="0"/>
                    <a:pt x="6208" y="0"/>
                  </a:cubicBezTo>
                  <a:close/>
                  <a:moveTo>
                    <a:pt x="5769" y="861"/>
                  </a:moveTo>
                  <a:cubicBezTo>
                    <a:pt x="5744" y="861"/>
                    <a:pt x="5717" y="876"/>
                    <a:pt x="5700" y="900"/>
                  </a:cubicBezTo>
                  <a:cubicBezTo>
                    <a:pt x="5623" y="1042"/>
                    <a:pt x="5546" y="1184"/>
                    <a:pt x="5468" y="1313"/>
                  </a:cubicBezTo>
                  <a:cubicBezTo>
                    <a:pt x="5442" y="1352"/>
                    <a:pt x="5455" y="1403"/>
                    <a:pt x="5494" y="1429"/>
                  </a:cubicBezTo>
                  <a:lnTo>
                    <a:pt x="5533" y="1429"/>
                  </a:lnTo>
                  <a:lnTo>
                    <a:pt x="5533" y="1442"/>
                  </a:lnTo>
                  <a:cubicBezTo>
                    <a:pt x="5559" y="1442"/>
                    <a:pt x="5584" y="1416"/>
                    <a:pt x="5597" y="1403"/>
                  </a:cubicBezTo>
                  <a:cubicBezTo>
                    <a:pt x="5675" y="1262"/>
                    <a:pt x="5765" y="1120"/>
                    <a:pt x="5842" y="978"/>
                  </a:cubicBezTo>
                  <a:cubicBezTo>
                    <a:pt x="5855" y="939"/>
                    <a:pt x="5842" y="888"/>
                    <a:pt x="5804" y="875"/>
                  </a:cubicBezTo>
                  <a:cubicBezTo>
                    <a:pt x="5794" y="866"/>
                    <a:pt x="5782" y="861"/>
                    <a:pt x="5769" y="861"/>
                  </a:cubicBezTo>
                  <a:close/>
                  <a:moveTo>
                    <a:pt x="5279" y="1687"/>
                  </a:moveTo>
                  <a:cubicBezTo>
                    <a:pt x="5254" y="1687"/>
                    <a:pt x="5227" y="1701"/>
                    <a:pt x="5210" y="1726"/>
                  </a:cubicBezTo>
                  <a:cubicBezTo>
                    <a:pt x="5120" y="1855"/>
                    <a:pt x="5030" y="1984"/>
                    <a:pt x="4939" y="2126"/>
                  </a:cubicBezTo>
                  <a:cubicBezTo>
                    <a:pt x="4914" y="2151"/>
                    <a:pt x="4927" y="2203"/>
                    <a:pt x="4965" y="2229"/>
                  </a:cubicBezTo>
                  <a:cubicBezTo>
                    <a:pt x="4978" y="2242"/>
                    <a:pt x="4991" y="2242"/>
                    <a:pt x="5004" y="2242"/>
                  </a:cubicBezTo>
                  <a:cubicBezTo>
                    <a:pt x="5030" y="2242"/>
                    <a:pt x="5056" y="2229"/>
                    <a:pt x="5068" y="2216"/>
                  </a:cubicBezTo>
                  <a:cubicBezTo>
                    <a:pt x="5159" y="2074"/>
                    <a:pt x="5249" y="1945"/>
                    <a:pt x="5339" y="1803"/>
                  </a:cubicBezTo>
                  <a:cubicBezTo>
                    <a:pt x="5365" y="1777"/>
                    <a:pt x="5352" y="1726"/>
                    <a:pt x="5313" y="1700"/>
                  </a:cubicBezTo>
                  <a:cubicBezTo>
                    <a:pt x="5304" y="1691"/>
                    <a:pt x="5292" y="1687"/>
                    <a:pt x="5279" y="1687"/>
                  </a:cubicBezTo>
                  <a:close/>
                  <a:moveTo>
                    <a:pt x="4726" y="2482"/>
                  </a:moveTo>
                  <a:cubicBezTo>
                    <a:pt x="4705" y="2482"/>
                    <a:pt x="4683" y="2491"/>
                    <a:pt x="4669" y="2513"/>
                  </a:cubicBezTo>
                  <a:cubicBezTo>
                    <a:pt x="4565" y="2642"/>
                    <a:pt x="4475" y="2770"/>
                    <a:pt x="4372" y="2887"/>
                  </a:cubicBezTo>
                  <a:cubicBezTo>
                    <a:pt x="4346" y="2925"/>
                    <a:pt x="4346" y="2977"/>
                    <a:pt x="4385" y="3003"/>
                  </a:cubicBezTo>
                  <a:cubicBezTo>
                    <a:pt x="4398" y="3016"/>
                    <a:pt x="4411" y="3016"/>
                    <a:pt x="4436" y="3016"/>
                  </a:cubicBezTo>
                  <a:cubicBezTo>
                    <a:pt x="4462" y="3016"/>
                    <a:pt x="4475" y="3003"/>
                    <a:pt x="4501" y="2990"/>
                  </a:cubicBezTo>
                  <a:cubicBezTo>
                    <a:pt x="4591" y="2861"/>
                    <a:pt x="4694" y="2732"/>
                    <a:pt x="4798" y="2603"/>
                  </a:cubicBezTo>
                  <a:cubicBezTo>
                    <a:pt x="4823" y="2564"/>
                    <a:pt x="4811" y="2525"/>
                    <a:pt x="4772" y="2500"/>
                  </a:cubicBezTo>
                  <a:cubicBezTo>
                    <a:pt x="4760" y="2488"/>
                    <a:pt x="4743" y="2482"/>
                    <a:pt x="4726" y="2482"/>
                  </a:cubicBezTo>
                  <a:close/>
                  <a:moveTo>
                    <a:pt x="4126" y="3230"/>
                  </a:moveTo>
                  <a:cubicBezTo>
                    <a:pt x="4105" y="3230"/>
                    <a:pt x="4084" y="3239"/>
                    <a:pt x="4062" y="3261"/>
                  </a:cubicBezTo>
                  <a:cubicBezTo>
                    <a:pt x="3959" y="3377"/>
                    <a:pt x="3856" y="3506"/>
                    <a:pt x="3753" y="3622"/>
                  </a:cubicBezTo>
                  <a:cubicBezTo>
                    <a:pt x="3714" y="3647"/>
                    <a:pt x="3727" y="3699"/>
                    <a:pt x="3753" y="3725"/>
                  </a:cubicBezTo>
                  <a:cubicBezTo>
                    <a:pt x="3766" y="3751"/>
                    <a:pt x="3792" y="3751"/>
                    <a:pt x="3805" y="3751"/>
                  </a:cubicBezTo>
                  <a:cubicBezTo>
                    <a:pt x="3830" y="3751"/>
                    <a:pt x="3856" y="3738"/>
                    <a:pt x="3869" y="3725"/>
                  </a:cubicBezTo>
                  <a:cubicBezTo>
                    <a:pt x="3972" y="3609"/>
                    <a:pt x="4075" y="3480"/>
                    <a:pt x="4191" y="3364"/>
                  </a:cubicBezTo>
                  <a:cubicBezTo>
                    <a:pt x="4217" y="3325"/>
                    <a:pt x="4204" y="3273"/>
                    <a:pt x="4179" y="3248"/>
                  </a:cubicBezTo>
                  <a:cubicBezTo>
                    <a:pt x="4161" y="3236"/>
                    <a:pt x="4144" y="3230"/>
                    <a:pt x="4126" y="3230"/>
                  </a:cubicBezTo>
                  <a:close/>
                  <a:moveTo>
                    <a:pt x="3487" y="3945"/>
                  </a:moveTo>
                  <a:cubicBezTo>
                    <a:pt x="3464" y="3945"/>
                    <a:pt x="3439" y="3956"/>
                    <a:pt x="3418" y="3970"/>
                  </a:cubicBezTo>
                  <a:cubicBezTo>
                    <a:pt x="3314" y="4086"/>
                    <a:pt x="3198" y="4202"/>
                    <a:pt x="3082" y="4305"/>
                  </a:cubicBezTo>
                  <a:cubicBezTo>
                    <a:pt x="3057" y="4344"/>
                    <a:pt x="3057" y="4395"/>
                    <a:pt x="3082" y="4421"/>
                  </a:cubicBezTo>
                  <a:cubicBezTo>
                    <a:pt x="3095" y="4434"/>
                    <a:pt x="3121" y="4447"/>
                    <a:pt x="3134" y="4447"/>
                  </a:cubicBezTo>
                  <a:cubicBezTo>
                    <a:pt x="3160" y="4447"/>
                    <a:pt x="3173" y="4434"/>
                    <a:pt x="3198" y="4421"/>
                  </a:cubicBezTo>
                  <a:cubicBezTo>
                    <a:pt x="3302" y="4305"/>
                    <a:pt x="3418" y="4189"/>
                    <a:pt x="3534" y="4073"/>
                  </a:cubicBezTo>
                  <a:cubicBezTo>
                    <a:pt x="3560" y="4047"/>
                    <a:pt x="3560" y="3996"/>
                    <a:pt x="3534" y="3970"/>
                  </a:cubicBezTo>
                  <a:cubicBezTo>
                    <a:pt x="3522" y="3952"/>
                    <a:pt x="3505" y="3945"/>
                    <a:pt x="3487" y="3945"/>
                  </a:cubicBezTo>
                  <a:close/>
                  <a:moveTo>
                    <a:pt x="2797" y="4621"/>
                  </a:moveTo>
                  <a:cubicBezTo>
                    <a:pt x="2776" y="4621"/>
                    <a:pt x="2753" y="4628"/>
                    <a:pt x="2734" y="4640"/>
                  </a:cubicBezTo>
                  <a:cubicBezTo>
                    <a:pt x="2618" y="4744"/>
                    <a:pt x="2502" y="4860"/>
                    <a:pt x="2373" y="4963"/>
                  </a:cubicBezTo>
                  <a:cubicBezTo>
                    <a:pt x="2347" y="4989"/>
                    <a:pt x="2347" y="5040"/>
                    <a:pt x="2373" y="5066"/>
                  </a:cubicBezTo>
                  <a:cubicBezTo>
                    <a:pt x="2386" y="5092"/>
                    <a:pt x="2412" y="5092"/>
                    <a:pt x="2425" y="5092"/>
                  </a:cubicBezTo>
                  <a:cubicBezTo>
                    <a:pt x="2450" y="5092"/>
                    <a:pt x="2463" y="5092"/>
                    <a:pt x="2476" y="5079"/>
                  </a:cubicBezTo>
                  <a:cubicBezTo>
                    <a:pt x="2605" y="4976"/>
                    <a:pt x="2721" y="4873"/>
                    <a:pt x="2837" y="4757"/>
                  </a:cubicBezTo>
                  <a:cubicBezTo>
                    <a:pt x="2876" y="4731"/>
                    <a:pt x="2876" y="4679"/>
                    <a:pt x="2850" y="4640"/>
                  </a:cubicBezTo>
                  <a:cubicBezTo>
                    <a:pt x="2837" y="4628"/>
                    <a:pt x="2818" y="4621"/>
                    <a:pt x="2797" y="4621"/>
                  </a:cubicBezTo>
                  <a:close/>
                  <a:moveTo>
                    <a:pt x="2064" y="5254"/>
                  </a:moveTo>
                  <a:cubicBezTo>
                    <a:pt x="2047" y="5254"/>
                    <a:pt x="2029" y="5261"/>
                    <a:pt x="2012" y="5272"/>
                  </a:cubicBezTo>
                  <a:cubicBezTo>
                    <a:pt x="1883" y="5376"/>
                    <a:pt x="1754" y="5479"/>
                    <a:pt x="1638" y="5569"/>
                  </a:cubicBezTo>
                  <a:cubicBezTo>
                    <a:pt x="1599" y="5595"/>
                    <a:pt x="1599" y="5646"/>
                    <a:pt x="1625" y="5672"/>
                  </a:cubicBezTo>
                  <a:cubicBezTo>
                    <a:pt x="1638" y="5698"/>
                    <a:pt x="1664" y="5711"/>
                    <a:pt x="1690" y="5711"/>
                  </a:cubicBezTo>
                  <a:cubicBezTo>
                    <a:pt x="1702" y="5711"/>
                    <a:pt x="1715" y="5698"/>
                    <a:pt x="1728" y="5698"/>
                  </a:cubicBezTo>
                  <a:cubicBezTo>
                    <a:pt x="1857" y="5595"/>
                    <a:pt x="1986" y="5492"/>
                    <a:pt x="2115" y="5388"/>
                  </a:cubicBezTo>
                  <a:cubicBezTo>
                    <a:pt x="2141" y="5363"/>
                    <a:pt x="2154" y="5311"/>
                    <a:pt x="2128" y="5285"/>
                  </a:cubicBezTo>
                  <a:cubicBezTo>
                    <a:pt x="2107" y="5264"/>
                    <a:pt x="2085" y="5254"/>
                    <a:pt x="2064" y="5254"/>
                  </a:cubicBezTo>
                  <a:close/>
                  <a:moveTo>
                    <a:pt x="1295" y="5839"/>
                  </a:moveTo>
                  <a:cubicBezTo>
                    <a:pt x="1280" y="5839"/>
                    <a:pt x="1265" y="5844"/>
                    <a:pt x="1251" y="5853"/>
                  </a:cubicBezTo>
                  <a:cubicBezTo>
                    <a:pt x="1122" y="5956"/>
                    <a:pt x="993" y="6046"/>
                    <a:pt x="864" y="6136"/>
                  </a:cubicBezTo>
                  <a:cubicBezTo>
                    <a:pt x="825" y="6162"/>
                    <a:pt x="813" y="6201"/>
                    <a:pt x="838" y="6240"/>
                  </a:cubicBezTo>
                  <a:cubicBezTo>
                    <a:pt x="851" y="6265"/>
                    <a:pt x="877" y="6278"/>
                    <a:pt x="903" y="6278"/>
                  </a:cubicBezTo>
                  <a:cubicBezTo>
                    <a:pt x="916" y="6278"/>
                    <a:pt x="929" y="6265"/>
                    <a:pt x="942" y="6265"/>
                  </a:cubicBezTo>
                  <a:cubicBezTo>
                    <a:pt x="1070" y="6175"/>
                    <a:pt x="1212" y="6085"/>
                    <a:pt x="1341" y="5982"/>
                  </a:cubicBezTo>
                  <a:cubicBezTo>
                    <a:pt x="1380" y="5956"/>
                    <a:pt x="1393" y="5904"/>
                    <a:pt x="1367" y="5879"/>
                  </a:cubicBezTo>
                  <a:cubicBezTo>
                    <a:pt x="1350" y="5854"/>
                    <a:pt x="1323" y="5839"/>
                    <a:pt x="1295" y="5839"/>
                  </a:cubicBezTo>
                  <a:close/>
                  <a:moveTo>
                    <a:pt x="499" y="6381"/>
                  </a:moveTo>
                  <a:cubicBezTo>
                    <a:pt x="486" y="6381"/>
                    <a:pt x="473" y="6385"/>
                    <a:pt x="464" y="6394"/>
                  </a:cubicBezTo>
                  <a:cubicBezTo>
                    <a:pt x="310" y="6498"/>
                    <a:pt x="181" y="6575"/>
                    <a:pt x="52" y="6652"/>
                  </a:cubicBezTo>
                  <a:cubicBezTo>
                    <a:pt x="13" y="6665"/>
                    <a:pt x="0" y="6717"/>
                    <a:pt x="26" y="6756"/>
                  </a:cubicBezTo>
                  <a:cubicBezTo>
                    <a:pt x="39" y="6781"/>
                    <a:pt x="65" y="6794"/>
                    <a:pt x="90" y="6794"/>
                  </a:cubicBezTo>
                  <a:cubicBezTo>
                    <a:pt x="103" y="6794"/>
                    <a:pt x="116" y="6794"/>
                    <a:pt x="129" y="6781"/>
                  </a:cubicBezTo>
                  <a:cubicBezTo>
                    <a:pt x="258" y="6717"/>
                    <a:pt x="387" y="6627"/>
                    <a:pt x="542" y="6523"/>
                  </a:cubicBezTo>
                  <a:cubicBezTo>
                    <a:pt x="580" y="6510"/>
                    <a:pt x="593" y="6459"/>
                    <a:pt x="568" y="6420"/>
                  </a:cubicBezTo>
                  <a:cubicBezTo>
                    <a:pt x="551" y="6395"/>
                    <a:pt x="523" y="6381"/>
                    <a:pt x="499" y="638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5" name="Google Shape;2425;p45"/>
            <p:cNvSpPr/>
            <p:nvPr/>
          </p:nvSpPr>
          <p:spPr>
            <a:xfrm>
              <a:off x="3727925" y="-997075"/>
              <a:ext cx="6800" cy="9500"/>
            </a:xfrm>
            <a:custGeom>
              <a:avLst/>
              <a:gdLst/>
              <a:ahLst/>
              <a:cxnLst/>
              <a:rect l="l" t="t" r="r" b="b"/>
              <a:pathLst>
                <a:path w="272" h="380" extrusionOk="0">
                  <a:moveTo>
                    <a:pt x="178" y="0"/>
                  </a:moveTo>
                  <a:cubicBezTo>
                    <a:pt x="146" y="0"/>
                    <a:pt x="114" y="17"/>
                    <a:pt x="104" y="57"/>
                  </a:cubicBezTo>
                  <a:cubicBezTo>
                    <a:pt x="78" y="121"/>
                    <a:pt x="52" y="198"/>
                    <a:pt x="13" y="263"/>
                  </a:cubicBezTo>
                  <a:cubicBezTo>
                    <a:pt x="1" y="315"/>
                    <a:pt x="13" y="353"/>
                    <a:pt x="52" y="366"/>
                  </a:cubicBezTo>
                  <a:cubicBezTo>
                    <a:pt x="65" y="379"/>
                    <a:pt x="78" y="379"/>
                    <a:pt x="91" y="379"/>
                  </a:cubicBezTo>
                  <a:cubicBezTo>
                    <a:pt x="117" y="379"/>
                    <a:pt x="142" y="353"/>
                    <a:pt x="155" y="327"/>
                  </a:cubicBezTo>
                  <a:cubicBezTo>
                    <a:pt x="194" y="250"/>
                    <a:pt x="220" y="186"/>
                    <a:pt x="246" y="108"/>
                  </a:cubicBezTo>
                  <a:cubicBezTo>
                    <a:pt x="271" y="70"/>
                    <a:pt x="246" y="18"/>
                    <a:pt x="207" y="5"/>
                  </a:cubicBezTo>
                  <a:cubicBezTo>
                    <a:pt x="198" y="2"/>
                    <a:pt x="188" y="0"/>
                    <a:pt x="178" y="0"/>
                  </a:cubicBezTo>
                  <a:close/>
                </a:path>
              </a:pathLst>
            </a:custGeom>
            <a:solidFill>
              <a:srgbClr val="2368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6" name="Google Shape;2426;p45"/>
            <p:cNvSpPr/>
            <p:nvPr/>
          </p:nvSpPr>
          <p:spPr>
            <a:xfrm>
              <a:off x="3459350" y="-634250"/>
              <a:ext cx="63875" cy="60650"/>
            </a:xfrm>
            <a:custGeom>
              <a:avLst/>
              <a:gdLst/>
              <a:ahLst/>
              <a:cxnLst/>
              <a:rect l="l" t="t" r="r" b="b"/>
              <a:pathLst>
                <a:path w="2555" h="2426" extrusionOk="0">
                  <a:moveTo>
                    <a:pt x="297" y="1"/>
                  </a:moveTo>
                  <a:cubicBezTo>
                    <a:pt x="117" y="929"/>
                    <a:pt x="1" y="1535"/>
                    <a:pt x="1" y="1535"/>
                  </a:cubicBezTo>
                  <a:lnTo>
                    <a:pt x="1265" y="2425"/>
                  </a:lnTo>
                  <a:cubicBezTo>
                    <a:pt x="1265" y="2425"/>
                    <a:pt x="1858" y="1613"/>
                    <a:pt x="2554" y="620"/>
                  </a:cubicBezTo>
                  <a:cubicBezTo>
                    <a:pt x="1806" y="413"/>
                    <a:pt x="1007" y="362"/>
                    <a:pt x="297" y="1"/>
                  </a:cubicBezTo>
                  <a:close/>
                </a:path>
              </a:pathLst>
            </a:custGeom>
            <a:solidFill>
              <a:srgbClr val="FBB8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7" name="Google Shape;2427;p45"/>
            <p:cNvSpPr/>
            <p:nvPr/>
          </p:nvSpPr>
          <p:spPr>
            <a:xfrm>
              <a:off x="3450325" y="-651325"/>
              <a:ext cx="81600" cy="46775"/>
            </a:xfrm>
            <a:custGeom>
              <a:avLst/>
              <a:gdLst/>
              <a:ahLst/>
              <a:cxnLst/>
              <a:rect l="l" t="t" r="r" b="b"/>
              <a:pathLst>
                <a:path w="3264" h="1871" extrusionOk="0">
                  <a:moveTo>
                    <a:pt x="310" y="0"/>
                  </a:moveTo>
                  <a:lnTo>
                    <a:pt x="1" y="619"/>
                  </a:lnTo>
                  <a:lnTo>
                    <a:pt x="2954" y="1870"/>
                  </a:lnTo>
                  <a:lnTo>
                    <a:pt x="3263" y="1251"/>
                  </a:lnTo>
                  <a:lnTo>
                    <a:pt x="31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8" name="Google Shape;2428;p45"/>
            <p:cNvSpPr/>
            <p:nvPr/>
          </p:nvSpPr>
          <p:spPr>
            <a:xfrm>
              <a:off x="3328125" y="-624725"/>
              <a:ext cx="179100" cy="94800"/>
            </a:xfrm>
            <a:custGeom>
              <a:avLst/>
              <a:gdLst/>
              <a:ahLst/>
              <a:cxnLst/>
              <a:rect l="l" t="t" r="r" b="b"/>
              <a:pathLst>
                <a:path w="7164" h="3792" extrusionOk="0">
                  <a:moveTo>
                    <a:pt x="1821" y="1"/>
                  </a:moveTo>
                  <a:cubicBezTo>
                    <a:pt x="1506" y="1"/>
                    <a:pt x="1182" y="67"/>
                    <a:pt x="852" y="226"/>
                  </a:cubicBezTo>
                  <a:cubicBezTo>
                    <a:pt x="452" y="419"/>
                    <a:pt x="117" y="948"/>
                    <a:pt x="1" y="1541"/>
                  </a:cubicBezTo>
                  <a:cubicBezTo>
                    <a:pt x="1" y="1541"/>
                    <a:pt x="27" y="2005"/>
                    <a:pt x="1716" y="2753"/>
                  </a:cubicBezTo>
                  <a:cubicBezTo>
                    <a:pt x="2644" y="3168"/>
                    <a:pt x="4068" y="3791"/>
                    <a:pt x="5705" y="3791"/>
                  </a:cubicBezTo>
                  <a:cubicBezTo>
                    <a:pt x="5797" y="3791"/>
                    <a:pt x="5891" y="3789"/>
                    <a:pt x="5985" y="3785"/>
                  </a:cubicBezTo>
                  <a:cubicBezTo>
                    <a:pt x="6191" y="3772"/>
                    <a:pt x="6346" y="3682"/>
                    <a:pt x="6410" y="3527"/>
                  </a:cubicBezTo>
                  <a:lnTo>
                    <a:pt x="7133" y="1851"/>
                  </a:lnTo>
                  <a:cubicBezTo>
                    <a:pt x="7164" y="1788"/>
                    <a:pt x="7076" y="1708"/>
                    <a:pt x="6994" y="1708"/>
                  </a:cubicBezTo>
                  <a:cubicBezTo>
                    <a:pt x="6975" y="1708"/>
                    <a:pt x="6956" y="1712"/>
                    <a:pt x="6939" y="1722"/>
                  </a:cubicBezTo>
                  <a:cubicBezTo>
                    <a:pt x="6821" y="1771"/>
                    <a:pt x="6696" y="1812"/>
                    <a:pt x="6552" y="1812"/>
                  </a:cubicBezTo>
                  <a:cubicBezTo>
                    <a:pt x="6507" y="1812"/>
                    <a:pt x="6460" y="1808"/>
                    <a:pt x="6410" y="1799"/>
                  </a:cubicBezTo>
                  <a:cubicBezTo>
                    <a:pt x="5727" y="1670"/>
                    <a:pt x="5637" y="871"/>
                    <a:pt x="5185" y="471"/>
                  </a:cubicBezTo>
                  <a:cubicBezTo>
                    <a:pt x="5084" y="382"/>
                    <a:pt x="4967" y="347"/>
                    <a:pt x="4846" y="347"/>
                  </a:cubicBezTo>
                  <a:cubicBezTo>
                    <a:pt x="4422" y="347"/>
                    <a:pt x="3947" y="767"/>
                    <a:pt x="3947" y="767"/>
                  </a:cubicBezTo>
                  <a:cubicBezTo>
                    <a:pt x="3908" y="742"/>
                    <a:pt x="3857" y="729"/>
                    <a:pt x="3818" y="703"/>
                  </a:cubicBezTo>
                  <a:lnTo>
                    <a:pt x="3818" y="716"/>
                  </a:lnTo>
                  <a:cubicBezTo>
                    <a:pt x="3232" y="355"/>
                    <a:pt x="2552" y="1"/>
                    <a:pt x="18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9" name="Google Shape;2429;p45"/>
            <p:cNvSpPr/>
            <p:nvPr/>
          </p:nvSpPr>
          <p:spPr>
            <a:xfrm>
              <a:off x="3328125" y="-624625"/>
              <a:ext cx="160925" cy="94650"/>
            </a:xfrm>
            <a:custGeom>
              <a:avLst/>
              <a:gdLst/>
              <a:ahLst/>
              <a:cxnLst/>
              <a:rect l="l" t="t" r="r" b="b"/>
              <a:pathLst>
                <a:path w="6437" h="3786" extrusionOk="0">
                  <a:moveTo>
                    <a:pt x="1778" y="1"/>
                  </a:moveTo>
                  <a:cubicBezTo>
                    <a:pt x="1480" y="1"/>
                    <a:pt x="1171" y="68"/>
                    <a:pt x="852" y="222"/>
                  </a:cubicBezTo>
                  <a:cubicBezTo>
                    <a:pt x="529" y="376"/>
                    <a:pt x="246" y="750"/>
                    <a:pt x="91" y="1202"/>
                  </a:cubicBezTo>
                  <a:cubicBezTo>
                    <a:pt x="78" y="1228"/>
                    <a:pt x="78" y="1253"/>
                    <a:pt x="65" y="1279"/>
                  </a:cubicBezTo>
                  <a:cubicBezTo>
                    <a:pt x="52" y="1305"/>
                    <a:pt x="52" y="1331"/>
                    <a:pt x="39" y="1357"/>
                  </a:cubicBezTo>
                  <a:cubicBezTo>
                    <a:pt x="27" y="1421"/>
                    <a:pt x="14" y="1473"/>
                    <a:pt x="1" y="1537"/>
                  </a:cubicBezTo>
                  <a:cubicBezTo>
                    <a:pt x="1" y="1537"/>
                    <a:pt x="27" y="2001"/>
                    <a:pt x="1716" y="2749"/>
                  </a:cubicBezTo>
                  <a:cubicBezTo>
                    <a:pt x="1755" y="2762"/>
                    <a:pt x="1793" y="2775"/>
                    <a:pt x="1845" y="2801"/>
                  </a:cubicBezTo>
                  <a:cubicBezTo>
                    <a:pt x="2776" y="3218"/>
                    <a:pt x="4151" y="3786"/>
                    <a:pt x="5735" y="3786"/>
                  </a:cubicBezTo>
                  <a:cubicBezTo>
                    <a:pt x="5818" y="3786"/>
                    <a:pt x="5901" y="3784"/>
                    <a:pt x="5985" y="3781"/>
                  </a:cubicBezTo>
                  <a:cubicBezTo>
                    <a:pt x="6191" y="3768"/>
                    <a:pt x="6346" y="3678"/>
                    <a:pt x="6410" y="3523"/>
                  </a:cubicBezTo>
                  <a:lnTo>
                    <a:pt x="6436" y="3472"/>
                  </a:lnTo>
                  <a:cubicBezTo>
                    <a:pt x="4631" y="3291"/>
                    <a:pt x="3173" y="2788"/>
                    <a:pt x="2090" y="2246"/>
                  </a:cubicBezTo>
                  <a:cubicBezTo>
                    <a:pt x="2490" y="1163"/>
                    <a:pt x="2258" y="454"/>
                    <a:pt x="1858" y="2"/>
                  </a:cubicBezTo>
                  <a:cubicBezTo>
                    <a:pt x="1831" y="1"/>
                    <a:pt x="1805" y="1"/>
                    <a:pt x="17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0" name="Google Shape;2430;p45"/>
            <p:cNvSpPr/>
            <p:nvPr/>
          </p:nvSpPr>
          <p:spPr>
            <a:xfrm>
              <a:off x="3542850" y="-1289400"/>
              <a:ext cx="227325" cy="301625"/>
            </a:xfrm>
            <a:custGeom>
              <a:avLst/>
              <a:gdLst/>
              <a:ahLst/>
              <a:cxnLst/>
              <a:rect l="l" t="t" r="r" b="b"/>
              <a:pathLst>
                <a:path w="9093" h="12065" extrusionOk="0">
                  <a:moveTo>
                    <a:pt x="4773" y="1"/>
                  </a:moveTo>
                  <a:cubicBezTo>
                    <a:pt x="4773" y="1"/>
                    <a:pt x="2503" y="362"/>
                    <a:pt x="1910" y="813"/>
                  </a:cubicBezTo>
                  <a:cubicBezTo>
                    <a:pt x="1071" y="1432"/>
                    <a:pt x="1" y="3470"/>
                    <a:pt x="14" y="4515"/>
                  </a:cubicBezTo>
                  <a:cubicBezTo>
                    <a:pt x="14" y="5572"/>
                    <a:pt x="1368" y="6346"/>
                    <a:pt x="1523" y="7403"/>
                  </a:cubicBezTo>
                  <a:cubicBezTo>
                    <a:pt x="1652" y="8293"/>
                    <a:pt x="452" y="10847"/>
                    <a:pt x="452" y="10847"/>
                  </a:cubicBezTo>
                  <a:cubicBezTo>
                    <a:pt x="904" y="11672"/>
                    <a:pt x="2180" y="11879"/>
                    <a:pt x="3805" y="12033"/>
                  </a:cubicBezTo>
                  <a:cubicBezTo>
                    <a:pt x="4060" y="12055"/>
                    <a:pt x="4311" y="12065"/>
                    <a:pt x="4555" y="12065"/>
                  </a:cubicBezTo>
                  <a:cubicBezTo>
                    <a:pt x="6945" y="12065"/>
                    <a:pt x="8771" y="11131"/>
                    <a:pt x="8771" y="11131"/>
                  </a:cubicBezTo>
                  <a:cubicBezTo>
                    <a:pt x="8771" y="11131"/>
                    <a:pt x="8796" y="10744"/>
                    <a:pt x="8474" y="10125"/>
                  </a:cubicBezTo>
                  <a:cubicBezTo>
                    <a:pt x="7726" y="8667"/>
                    <a:pt x="7919" y="8126"/>
                    <a:pt x="8306" y="6320"/>
                  </a:cubicBezTo>
                  <a:cubicBezTo>
                    <a:pt x="9093" y="2580"/>
                    <a:pt x="8783" y="1303"/>
                    <a:pt x="7481" y="749"/>
                  </a:cubicBezTo>
                  <a:cubicBezTo>
                    <a:pt x="6836" y="478"/>
                    <a:pt x="4773" y="1"/>
                    <a:pt x="477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1" name="Google Shape;2431;p45"/>
            <p:cNvSpPr/>
            <p:nvPr/>
          </p:nvSpPr>
          <p:spPr>
            <a:xfrm>
              <a:off x="3579625" y="-1349675"/>
              <a:ext cx="131550" cy="137225"/>
            </a:xfrm>
            <a:custGeom>
              <a:avLst/>
              <a:gdLst/>
              <a:ahLst/>
              <a:cxnLst/>
              <a:rect l="l" t="t" r="r" b="b"/>
              <a:pathLst>
                <a:path w="5262" h="5489" extrusionOk="0">
                  <a:moveTo>
                    <a:pt x="4011" y="0"/>
                  </a:moveTo>
                  <a:lnTo>
                    <a:pt x="1625" y="568"/>
                  </a:lnTo>
                  <a:lnTo>
                    <a:pt x="1548" y="2760"/>
                  </a:lnTo>
                  <a:cubicBezTo>
                    <a:pt x="1328" y="2825"/>
                    <a:pt x="1109" y="2902"/>
                    <a:pt x="903" y="2966"/>
                  </a:cubicBezTo>
                  <a:cubicBezTo>
                    <a:pt x="503" y="3753"/>
                    <a:pt x="0" y="5094"/>
                    <a:pt x="980" y="5417"/>
                  </a:cubicBezTo>
                  <a:cubicBezTo>
                    <a:pt x="1131" y="5466"/>
                    <a:pt x="1270" y="5488"/>
                    <a:pt x="1399" y="5488"/>
                  </a:cubicBezTo>
                  <a:cubicBezTo>
                    <a:pt x="2559" y="5488"/>
                    <a:pt x="2976" y="3669"/>
                    <a:pt x="5262" y="2915"/>
                  </a:cubicBezTo>
                  <a:cubicBezTo>
                    <a:pt x="4978" y="2812"/>
                    <a:pt x="4682" y="2721"/>
                    <a:pt x="4398" y="2644"/>
                  </a:cubicBezTo>
                  <a:lnTo>
                    <a:pt x="4011" y="0"/>
                  </a:lnTo>
                  <a:close/>
                </a:path>
              </a:pathLst>
            </a:custGeom>
            <a:solidFill>
              <a:srgbClr val="EA95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2" name="Google Shape;2432;p45"/>
            <p:cNvSpPr/>
            <p:nvPr/>
          </p:nvSpPr>
          <p:spPr>
            <a:xfrm>
              <a:off x="3604125" y="-1349675"/>
              <a:ext cx="85125" cy="74175"/>
            </a:xfrm>
            <a:custGeom>
              <a:avLst/>
              <a:gdLst/>
              <a:ahLst/>
              <a:cxnLst/>
              <a:rect l="l" t="t" r="r" b="b"/>
              <a:pathLst>
                <a:path w="3405" h="2967" extrusionOk="0">
                  <a:moveTo>
                    <a:pt x="3031" y="0"/>
                  </a:moveTo>
                  <a:lnTo>
                    <a:pt x="645" y="568"/>
                  </a:lnTo>
                  <a:lnTo>
                    <a:pt x="568" y="2760"/>
                  </a:lnTo>
                  <a:cubicBezTo>
                    <a:pt x="374" y="2825"/>
                    <a:pt x="181" y="2889"/>
                    <a:pt x="0" y="2941"/>
                  </a:cubicBezTo>
                  <a:cubicBezTo>
                    <a:pt x="194" y="2966"/>
                    <a:pt x="400" y="2966"/>
                    <a:pt x="619" y="2966"/>
                  </a:cubicBezTo>
                  <a:cubicBezTo>
                    <a:pt x="1767" y="2941"/>
                    <a:pt x="2670" y="2786"/>
                    <a:pt x="3405" y="2489"/>
                  </a:cubicBezTo>
                  <a:lnTo>
                    <a:pt x="3031" y="0"/>
                  </a:lnTo>
                  <a:close/>
                </a:path>
              </a:pathLst>
            </a:custGeom>
            <a:solidFill>
              <a:srgbClr val="EA6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3" name="Google Shape;2433;p45"/>
            <p:cNvSpPr/>
            <p:nvPr/>
          </p:nvSpPr>
          <p:spPr>
            <a:xfrm>
              <a:off x="3588000" y="-1250700"/>
              <a:ext cx="78050" cy="38225"/>
            </a:xfrm>
            <a:custGeom>
              <a:avLst/>
              <a:gdLst/>
              <a:ahLst/>
              <a:cxnLst/>
              <a:rect l="l" t="t" r="r" b="b"/>
              <a:pathLst>
                <a:path w="3122" h="1529" extrusionOk="0">
                  <a:moveTo>
                    <a:pt x="168" y="0"/>
                  </a:moveTo>
                  <a:cubicBezTo>
                    <a:pt x="0" y="619"/>
                    <a:pt x="13" y="1251"/>
                    <a:pt x="632" y="1458"/>
                  </a:cubicBezTo>
                  <a:cubicBezTo>
                    <a:pt x="785" y="1506"/>
                    <a:pt x="925" y="1529"/>
                    <a:pt x="1056" y="1529"/>
                  </a:cubicBezTo>
                  <a:cubicBezTo>
                    <a:pt x="1825" y="1529"/>
                    <a:pt x="2261" y="750"/>
                    <a:pt x="312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4" name="Google Shape;2434;p45"/>
            <p:cNvSpPr/>
            <p:nvPr/>
          </p:nvSpPr>
          <p:spPr>
            <a:xfrm>
              <a:off x="3500950" y="-1447750"/>
              <a:ext cx="82875" cy="79775"/>
            </a:xfrm>
            <a:custGeom>
              <a:avLst/>
              <a:gdLst/>
              <a:ahLst/>
              <a:cxnLst/>
              <a:rect l="l" t="t" r="r" b="b"/>
              <a:pathLst>
                <a:path w="3315" h="3191" extrusionOk="0">
                  <a:moveTo>
                    <a:pt x="1398" y="0"/>
                  </a:moveTo>
                  <a:cubicBezTo>
                    <a:pt x="1218" y="0"/>
                    <a:pt x="1041" y="38"/>
                    <a:pt x="877" y="119"/>
                  </a:cubicBezTo>
                  <a:cubicBezTo>
                    <a:pt x="207" y="441"/>
                    <a:pt x="0" y="1370"/>
                    <a:pt x="439" y="2182"/>
                  </a:cubicBezTo>
                  <a:cubicBezTo>
                    <a:pt x="762" y="2809"/>
                    <a:pt x="1361" y="3191"/>
                    <a:pt x="1924" y="3191"/>
                  </a:cubicBezTo>
                  <a:cubicBezTo>
                    <a:pt x="2102" y="3191"/>
                    <a:pt x="2277" y="3153"/>
                    <a:pt x="2438" y="3072"/>
                  </a:cubicBezTo>
                  <a:cubicBezTo>
                    <a:pt x="3121" y="2750"/>
                    <a:pt x="3315" y="1821"/>
                    <a:pt x="2889" y="1009"/>
                  </a:cubicBezTo>
                  <a:cubicBezTo>
                    <a:pt x="2566" y="382"/>
                    <a:pt x="1967" y="0"/>
                    <a:pt x="1398" y="0"/>
                  </a:cubicBezTo>
                  <a:close/>
                </a:path>
              </a:pathLst>
            </a:custGeom>
            <a:solidFill>
              <a:srgbClr val="EA6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5" name="Google Shape;2435;p45"/>
            <p:cNvSpPr/>
            <p:nvPr/>
          </p:nvSpPr>
          <p:spPr>
            <a:xfrm>
              <a:off x="3519325" y="-1433500"/>
              <a:ext cx="43550" cy="49350"/>
            </a:xfrm>
            <a:custGeom>
              <a:avLst/>
              <a:gdLst/>
              <a:ahLst/>
              <a:cxnLst/>
              <a:rect l="l" t="t" r="r" b="b"/>
              <a:pathLst>
                <a:path w="1742" h="1974" extrusionOk="0">
                  <a:moveTo>
                    <a:pt x="0" y="0"/>
                  </a:moveTo>
                  <a:cubicBezTo>
                    <a:pt x="671" y="400"/>
                    <a:pt x="1097" y="838"/>
                    <a:pt x="1355" y="1200"/>
                  </a:cubicBezTo>
                  <a:cubicBezTo>
                    <a:pt x="1257" y="1161"/>
                    <a:pt x="1148" y="1145"/>
                    <a:pt x="1038" y="1145"/>
                  </a:cubicBezTo>
                  <a:cubicBezTo>
                    <a:pt x="595" y="1145"/>
                    <a:pt x="116" y="1393"/>
                    <a:pt x="116" y="1393"/>
                  </a:cubicBezTo>
                  <a:cubicBezTo>
                    <a:pt x="384" y="1331"/>
                    <a:pt x="607" y="1305"/>
                    <a:pt x="793" y="1305"/>
                  </a:cubicBezTo>
                  <a:cubicBezTo>
                    <a:pt x="1227" y="1305"/>
                    <a:pt x="1460" y="1446"/>
                    <a:pt x="1587" y="1599"/>
                  </a:cubicBezTo>
                  <a:cubicBezTo>
                    <a:pt x="1703" y="1831"/>
                    <a:pt x="1741" y="1973"/>
                    <a:pt x="1741" y="1973"/>
                  </a:cubicBezTo>
                  <a:cubicBezTo>
                    <a:pt x="1741" y="1948"/>
                    <a:pt x="1729" y="1922"/>
                    <a:pt x="1729" y="1883"/>
                  </a:cubicBezTo>
                  <a:lnTo>
                    <a:pt x="1729" y="1883"/>
                  </a:lnTo>
                  <a:cubicBezTo>
                    <a:pt x="1729" y="1909"/>
                    <a:pt x="1741" y="1922"/>
                    <a:pt x="1741" y="1948"/>
                  </a:cubicBezTo>
                  <a:cubicBezTo>
                    <a:pt x="1741" y="1780"/>
                    <a:pt x="1716" y="1638"/>
                    <a:pt x="1664" y="1535"/>
                  </a:cubicBezTo>
                  <a:cubicBezTo>
                    <a:pt x="1342" y="155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F41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6" name="Google Shape;2436;p45"/>
            <p:cNvSpPr/>
            <p:nvPr/>
          </p:nvSpPr>
          <p:spPr>
            <a:xfrm>
              <a:off x="3499600" y="-1519200"/>
              <a:ext cx="260600" cy="227600"/>
            </a:xfrm>
            <a:custGeom>
              <a:avLst/>
              <a:gdLst/>
              <a:ahLst/>
              <a:cxnLst/>
              <a:rect l="l" t="t" r="r" b="b"/>
              <a:pathLst>
                <a:path w="10424" h="9104" extrusionOk="0">
                  <a:moveTo>
                    <a:pt x="4990" y="0"/>
                  </a:moveTo>
                  <a:cubicBezTo>
                    <a:pt x="1012" y="0"/>
                    <a:pt x="1531" y="2404"/>
                    <a:pt x="1279" y="2448"/>
                  </a:cubicBezTo>
                  <a:lnTo>
                    <a:pt x="1047" y="4679"/>
                  </a:lnTo>
                  <a:cubicBezTo>
                    <a:pt x="1" y="6683"/>
                    <a:pt x="1645" y="9103"/>
                    <a:pt x="4804" y="9103"/>
                  </a:cubicBezTo>
                  <a:cubicBezTo>
                    <a:pt x="4837" y="9103"/>
                    <a:pt x="4870" y="9103"/>
                    <a:pt x="4903" y="9103"/>
                  </a:cubicBezTo>
                  <a:cubicBezTo>
                    <a:pt x="8128" y="9051"/>
                    <a:pt x="9288" y="7671"/>
                    <a:pt x="9495" y="5440"/>
                  </a:cubicBezTo>
                  <a:lnTo>
                    <a:pt x="9508" y="5337"/>
                  </a:lnTo>
                  <a:lnTo>
                    <a:pt x="9417" y="5440"/>
                  </a:lnTo>
                  <a:lnTo>
                    <a:pt x="10423" y="2010"/>
                  </a:lnTo>
                  <a:cubicBezTo>
                    <a:pt x="10423" y="2010"/>
                    <a:pt x="10178" y="436"/>
                    <a:pt x="7573" y="256"/>
                  </a:cubicBezTo>
                  <a:cubicBezTo>
                    <a:pt x="6550" y="76"/>
                    <a:pt x="5699" y="0"/>
                    <a:pt x="4990" y="0"/>
                  </a:cubicBezTo>
                  <a:close/>
                </a:path>
              </a:pathLst>
            </a:custGeom>
            <a:solidFill>
              <a:srgbClr val="FBB8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7" name="Google Shape;2437;p45"/>
            <p:cNvSpPr/>
            <p:nvPr/>
          </p:nvSpPr>
          <p:spPr>
            <a:xfrm>
              <a:off x="3462250" y="-1618475"/>
              <a:ext cx="349200" cy="235275"/>
            </a:xfrm>
            <a:custGeom>
              <a:avLst/>
              <a:gdLst/>
              <a:ahLst/>
              <a:cxnLst/>
              <a:rect l="l" t="t" r="r" b="b"/>
              <a:pathLst>
                <a:path w="13968" h="9411" extrusionOk="0">
                  <a:moveTo>
                    <a:pt x="6712" y="1"/>
                  </a:moveTo>
                  <a:cubicBezTo>
                    <a:pt x="5597" y="1"/>
                    <a:pt x="4311" y="433"/>
                    <a:pt x="2915" y="1673"/>
                  </a:cubicBezTo>
                  <a:cubicBezTo>
                    <a:pt x="1" y="4252"/>
                    <a:pt x="2116" y="7489"/>
                    <a:pt x="2645" y="7696"/>
                  </a:cubicBezTo>
                  <a:lnTo>
                    <a:pt x="2761" y="6419"/>
                  </a:lnTo>
                  <a:cubicBezTo>
                    <a:pt x="3023" y="6375"/>
                    <a:pt x="2507" y="3967"/>
                    <a:pt x="6472" y="3967"/>
                  </a:cubicBezTo>
                  <a:cubicBezTo>
                    <a:pt x="7183" y="3967"/>
                    <a:pt x="8038" y="4044"/>
                    <a:pt x="9067" y="4227"/>
                  </a:cubicBezTo>
                  <a:cubicBezTo>
                    <a:pt x="8383" y="5710"/>
                    <a:pt x="8757" y="7283"/>
                    <a:pt x="9622" y="7683"/>
                  </a:cubicBezTo>
                  <a:cubicBezTo>
                    <a:pt x="10318" y="7992"/>
                    <a:pt x="9970" y="8740"/>
                    <a:pt x="9970" y="8740"/>
                  </a:cubicBezTo>
                  <a:lnTo>
                    <a:pt x="10911" y="9411"/>
                  </a:lnTo>
                  <a:lnTo>
                    <a:pt x="11608" y="8637"/>
                  </a:lnTo>
                  <a:lnTo>
                    <a:pt x="12601" y="8508"/>
                  </a:lnTo>
                  <a:cubicBezTo>
                    <a:pt x="13968" y="4639"/>
                    <a:pt x="12884" y="2498"/>
                    <a:pt x="11014" y="2318"/>
                  </a:cubicBezTo>
                  <a:cubicBezTo>
                    <a:pt x="10976" y="2318"/>
                    <a:pt x="10950" y="2305"/>
                    <a:pt x="10950" y="2305"/>
                  </a:cubicBezTo>
                  <a:cubicBezTo>
                    <a:pt x="10950" y="2305"/>
                    <a:pt x="9286" y="1"/>
                    <a:pt x="6712" y="1"/>
                  </a:cubicBezTo>
                  <a:close/>
                </a:path>
              </a:pathLst>
            </a:custGeom>
            <a:solidFill>
              <a:srgbClr val="9033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8" name="Google Shape;2438;p45"/>
            <p:cNvSpPr/>
            <p:nvPr/>
          </p:nvSpPr>
          <p:spPr>
            <a:xfrm>
              <a:off x="3556400" y="-1415475"/>
              <a:ext cx="27750" cy="35900"/>
            </a:xfrm>
            <a:custGeom>
              <a:avLst/>
              <a:gdLst/>
              <a:ahLst/>
              <a:cxnLst/>
              <a:rect l="l" t="t" r="r" b="b"/>
              <a:pathLst>
                <a:path w="1110" h="1436" extrusionOk="0">
                  <a:moveTo>
                    <a:pt x="629" y="1"/>
                  </a:moveTo>
                  <a:cubicBezTo>
                    <a:pt x="338" y="1"/>
                    <a:pt x="52" y="664"/>
                    <a:pt x="26" y="917"/>
                  </a:cubicBezTo>
                  <a:cubicBezTo>
                    <a:pt x="1" y="1175"/>
                    <a:pt x="220" y="1407"/>
                    <a:pt x="516" y="1433"/>
                  </a:cubicBezTo>
                  <a:cubicBezTo>
                    <a:pt x="535" y="1435"/>
                    <a:pt x="554" y="1435"/>
                    <a:pt x="572" y="1435"/>
                  </a:cubicBezTo>
                  <a:cubicBezTo>
                    <a:pt x="845" y="1435"/>
                    <a:pt x="1073" y="1261"/>
                    <a:pt x="1097" y="1007"/>
                  </a:cubicBezTo>
                  <a:cubicBezTo>
                    <a:pt x="1110" y="749"/>
                    <a:pt x="942" y="40"/>
                    <a:pt x="645" y="1"/>
                  </a:cubicBezTo>
                  <a:cubicBezTo>
                    <a:pt x="640" y="1"/>
                    <a:pt x="634" y="1"/>
                    <a:pt x="629" y="1"/>
                  </a:cubicBezTo>
                  <a:close/>
                </a:path>
              </a:pathLst>
            </a:custGeom>
            <a:solidFill>
              <a:srgbClr val="EA6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9" name="Google Shape;2439;p45"/>
            <p:cNvSpPr/>
            <p:nvPr/>
          </p:nvSpPr>
          <p:spPr>
            <a:xfrm>
              <a:off x="3562525" y="-1382325"/>
              <a:ext cx="43875" cy="22850"/>
            </a:xfrm>
            <a:custGeom>
              <a:avLst/>
              <a:gdLst/>
              <a:ahLst/>
              <a:cxnLst/>
              <a:rect l="l" t="t" r="r" b="b"/>
              <a:pathLst>
                <a:path w="1755" h="914" extrusionOk="0">
                  <a:moveTo>
                    <a:pt x="1632" y="0"/>
                  </a:moveTo>
                  <a:cubicBezTo>
                    <a:pt x="1583" y="0"/>
                    <a:pt x="1544" y="25"/>
                    <a:pt x="1522" y="68"/>
                  </a:cubicBezTo>
                  <a:cubicBezTo>
                    <a:pt x="1360" y="607"/>
                    <a:pt x="823" y="703"/>
                    <a:pt x="464" y="703"/>
                  </a:cubicBezTo>
                  <a:cubicBezTo>
                    <a:pt x="283" y="703"/>
                    <a:pt x="147" y="679"/>
                    <a:pt x="130" y="674"/>
                  </a:cubicBezTo>
                  <a:cubicBezTo>
                    <a:pt x="123" y="673"/>
                    <a:pt x="116" y="672"/>
                    <a:pt x="109" y="672"/>
                  </a:cubicBezTo>
                  <a:cubicBezTo>
                    <a:pt x="62" y="672"/>
                    <a:pt x="12" y="708"/>
                    <a:pt x="1" y="765"/>
                  </a:cubicBezTo>
                  <a:cubicBezTo>
                    <a:pt x="1" y="816"/>
                    <a:pt x="39" y="868"/>
                    <a:pt x="91" y="881"/>
                  </a:cubicBezTo>
                  <a:cubicBezTo>
                    <a:pt x="142" y="894"/>
                    <a:pt x="194" y="894"/>
                    <a:pt x="258" y="906"/>
                  </a:cubicBezTo>
                  <a:cubicBezTo>
                    <a:pt x="312" y="911"/>
                    <a:pt x="368" y="913"/>
                    <a:pt x="427" y="913"/>
                  </a:cubicBezTo>
                  <a:cubicBezTo>
                    <a:pt x="908" y="913"/>
                    <a:pt x="1535" y="753"/>
                    <a:pt x="1742" y="133"/>
                  </a:cubicBezTo>
                  <a:cubicBezTo>
                    <a:pt x="1754" y="81"/>
                    <a:pt x="1716" y="17"/>
                    <a:pt x="1664" y="4"/>
                  </a:cubicBezTo>
                  <a:cubicBezTo>
                    <a:pt x="1653" y="1"/>
                    <a:pt x="1642" y="0"/>
                    <a:pt x="1632" y="0"/>
                  </a:cubicBezTo>
                  <a:close/>
                </a:path>
              </a:pathLst>
            </a:custGeom>
            <a:solidFill>
              <a:srgbClr val="EA6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0" name="Google Shape;2440;p45"/>
            <p:cNvSpPr/>
            <p:nvPr/>
          </p:nvSpPr>
          <p:spPr>
            <a:xfrm>
              <a:off x="3534475" y="-1443525"/>
              <a:ext cx="13900" cy="28100"/>
            </a:xfrm>
            <a:custGeom>
              <a:avLst/>
              <a:gdLst/>
              <a:ahLst/>
              <a:cxnLst/>
              <a:rect l="l" t="t" r="r" b="b"/>
              <a:pathLst>
                <a:path w="556" h="1124" extrusionOk="0">
                  <a:moveTo>
                    <a:pt x="313" y="1"/>
                  </a:moveTo>
                  <a:cubicBezTo>
                    <a:pt x="188" y="1"/>
                    <a:pt x="64" y="241"/>
                    <a:pt x="26" y="543"/>
                  </a:cubicBezTo>
                  <a:cubicBezTo>
                    <a:pt x="1" y="853"/>
                    <a:pt x="91" y="1110"/>
                    <a:pt x="220" y="1123"/>
                  </a:cubicBezTo>
                  <a:cubicBezTo>
                    <a:pt x="223" y="1124"/>
                    <a:pt x="227" y="1124"/>
                    <a:pt x="231" y="1124"/>
                  </a:cubicBezTo>
                  <a:cubicBezTo>
                    <a:pt x="368" y="1124"/>
                    <a:pt x="491" y="883"/>
                    <a:pt x="516" y="582"/>
                  </a:cubicBezTo>
                  <a:cubicBezTo>
                    <a:pt x="555" y="272"/>
                    <a:pt x="465" y="14"/>
                    <a:pt x="323" y="1"/>
                  </a:cubicBezTo>
                  <a:cubicBezTo>
                    <a:pt x="320" y="1"/>
                    <a:pt x="316" y="1"/>
                    <a:pt x="313" y="1"/>
                  </a:cubicBezTo>
                  <a:close/>
                </a:path>
              </a:pathLst>
            </a:custGeom>
            <a:solidFill>
              <a:srgbClr val="330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1" name="Google Shape;2441;p45"/>
            <p:cNvSpPr/>
            <p:nvPr/>
          </p:nvSpPr>
          <p:spPr>
            <a:xfrm>
              <a:off x="3526425" y="-1479950"/>
              <a:ext cx="39675" cy="29700"/>
            </a:xfrm>
            <a:custGeom>
              <a:avLst/>
              <a:gdLst/>
              <a:ahLst/>
              <a:cxnLst/>
              <a:rect l="l" t="t" r="r" b="b"/>
              <a:pathLst>
                <a:path w="1587" h="1188" extrusionOk="0">
                  <a:moveTo>
                    <a:pt x="982" y="1"/>
                  </a:moveTo>
                  <a:cubicBezTo>
                    <a:pt x="905" y="1"/>
                    <a:pt x="819" y="16"/>
                    <a:pt x="722" y="53"/>
                  </a:cubicBezTo>
                  <a:cubicBezTo>
                    <a:pt x="0" y="323"/>
                    <a:pt x="26" y="1188"/>
                    <a:pt x="26" y="1188"/>
                  </a:cubicBezTo>
                  <a:lnTo>
                    <a:pt x="26" y="1175"/>
                  </a:lnTo>
                  <a:cubicBezTo>
                    <a:pt x="26" y="1175"/>
                    <a:pt x="1020" y="659"/>
                    <a:pt x="1567" y="659"/>
                  </a:cubicBezTo>
                  <a:cubicBezTo>
                    <a:pt x="1573" y="659"/>
                    <a:pt x="1580" y="659"/>
                    <a:pt x="1586" y="659"/>
                  </a:cubicBezTo>
                  <a:cubicBezTo>
                    <a:pt x="1586" y="659"/>
                    <a:pt x="1480" y="1"/>
                    <a:pt x="982" y="1"/>
                  </a:cubicBezTo>
                  <a:close/>
                </a:path>
              </a:pathLst>
            </a:custGeom>
            <a:solidFill>
              <a:srgbClr val="9033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2" name="Google Shape;2442;p45"/>
            <p:cNvSpPr/>
            <p:nvPr/>
          </p:nvSpPr>
          <p:spPr>
            <a:xfrm>
              <a:off x="3613150" y="-1436425"/>
              <a:ext cx="13875" cy="28100"/>
            </a:xfrm>
            <a:custGeom>
              <a:avLst/>
              <a:gdLst/>
              <a:ahLst/>
              <a:cxnLst/>
              <a:rect l="l" t="t" r="r" b="b"/>
              <a:pathLst>
                <a:path w="555" h="1124" extrusionOk="0">
                  <a:moveTo>
                    <a:pt x="325" y="1"/>
                  </a:moveTo>
                  <a:cubicBezTo>
                    <a:pt x="187" y="1"/>
                    <a:pt x="64" y="241"/>
                    <a:pt x="39" y="543"/>
                  </a:cubicBezTo>
                  <a:cubicBezTo>
                    <a:pt x="0" y="852"/>
                    <a:pt x="91" y="1110"/>
                    <a:pt x="232" y="1123"/>
                  </a:cubicBezTo>
                  <a:cubicBezTo>
                    <a:pt x="236" y="1123"/>
                    <a:pt x="239" y="1124"/>
                    <a:pt x="242" y="1124"/>
                  </a:cubicBezTo>
                  <a:cubicBezTo>
                    <a:pt x="369" y="1124"/>
                    <a:pt x="504" y="883"/>
                    <a:pt x="529" y="581"/>
                  </a:cubicBezTo>
                  <a:cubicBezTo>
                    <a:pt x="555" y="272"/>
                    <a:pt x="465" y="14"/>
                    <a:pt x="336" y="1"/>
                  </a:cubicBezTo>
                  <a:cubicBezTo>
                    <a:pt x="332" y="1"/>
                    <a:pt x="328" y="1"/>
                    <a:pt x="325" y="1"/>
                  </a:cubicBezTo>
                  <a:close/>
                </a:path>
              </a:pathLst>
            </a:custGeom>
            <a:solidFill>
              <a:srgbClr val="330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3" name="Google Shape;2443;p45"/>
            <p:cNvSpPr/>
            <p:nvPr/>
          </p:nvSpPr>
          <p:spPr>
            <a:xfrm>
              <a:off x="3603475" y="-1473050"/>
              <a:ext cx="51600" cy="38275"/>
            </a:xfrm>
            <a:custGeom>
              <a:avLst/>
              <a:gdLst/>
              <a:ahLst/>
              <a:cxnLst/>
              <a:rect l="l" t="t" r="r" b="b"/>
              <a:pathLst>
                <a:path w="2064" h="1531" extrusionOk="0">
                  <a:moveTo>
                    <a:pt x="631" y="0"/>
                  </a:moveTo>
                  <a:cubicBezTo>
                    <a:pt x="133" y="0"/>
                    <a:pt x="0" y="525"/>
                    <a:pt x="0" y="525"/>
                  </a:cubicBezTo>
                  <a:cubicBezTo>
                    <a:pt x="723" y="679"/>
                    <a:pt x="1999" y="1531"/>
                    <a:pt x="1999" y="1531"/>
                  </a:cubicBezTo>
                  <a:cubicBezTo>
                    <a:pt x="1999" y="1531"/>
                    <a:pt x="2064" y="641"/>
                    <a:pt x="1148" y="151"/>
                  </a:cubicBezTo>
                  <a:cubicBezTo>
                    <a:pt x="943" y="42"/>
                    <a:pt x="773" y="0"/>
                    <a:pt x="631" y="0"/>
                  </a:cubicBezTo>
                  <a:close/>
                </a:path>
              </a:pathLst>
            </a:custGeom>
            <a:solidFill>
              <a:srgbClr val="9033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4" name="Google Shape;2444;p45"/>
            <p:cNvSpPr/>
            <p:nvPr/>
          </p:nvSpPr>
          <p:spPr>
            <a:xfrm>
              <a:off x="3620550" y="-1396350"/>
              <a:ext cx="13250" cy="23150"/>
            </a:xfrm>
            <a:custGeom>
              <a:avLst/>
              <a:gdLst/>
              <a:ahLst/>
              <a:cxnLst/>
              <a:rect l="l" t="t" r="r" b="b"/>
              <a:pathLst>
                <a:path w="530" h="926" extrusionOk="0">
                  <a:moveTo>
                    <a:pt x="133" y="0"/>
                  </a:moveTo>
                  <a:cubicBezTo>
                    <a:pt x="119" y="0"/>
                    <a:pt x="105" y="3"/>
                    <a:pt x="91" y="10"/>
                  </a:cubicBezTo>
                  <a:cubicBezTo>
                    <a:pt x="27" y="23"/>
                    <a:pt x="1" y="88"/>
                    <a:pt x="27" y="139"/>
                  </a:cubicBezTo>
                  <a:lnTo>
                    <a:pt x="310" y="848"/>
                  </a:lnTo>
                  <a:cubicBezTo>
                    <a:pt x="323" y="887"/>
                    <a:pt x="362" y="913"/>
                    <a:pt x="401" y="926"/>
                  </a:cubicBezTo>
                  <a:cubicBezTo>
                    <a:pt x="414" y="926"/>
                    <a:pt x="427" y="926"/>
                    <a:pt x="452" y="913"/>
                  </a:cubicBezTo>
                  <a:cubicBezTo>
                    <a:pt x="504" y="887"/>
                    <a:pt x="530" y="836"/>
                    <a:pt x="504" y="784"/>
                  </a:cubicBezTo>
                  <a:lnTo>
                    <a:pt x="233" y="75"/>
                  </a:lnTo>
                  <a:cubicBezTo>
                    <a:pt x="214" y="27"/>
                    <a:pt x="174" y="0"/>
                    <a:pt x="133" y="0"/>
                  </a:cubicBezTo>
                  <a:close/>
                </a:path>
              </a:pathLst>
            </a:custGeom>
            <a:solidFill>
              <a:srgbClr val="EA6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5" name="Google Shape;2445;p45"/>
            <p:cNvSpPr/>
            <p:nvPr/>
          </p:nvSpPr>
          <p:spPr>
            <a:xfrm>
              <a:off x="3637650" y="-1394750"/>
              <a:ext cx="13250" cy="22850"/>
            </a:xfrm>
            <a:custGeom>
              <a:avLst/>
              <a:gdLst/>
              <a:ahLst/>
              <a:cxnLst/>
              <a:rect l="l" t="t" r="r" b="b"/>
              <a:pathLst>
                <a:path w="530" h="914" extrusionOk="0">
                  <a:moveTo>
                    <a:pt x="134" y="1"/>
                  </a:moveTo>
                  <a:cubicBezTo>
                    <a:pt x="119" y="1"/>
                    <a:pt x="105" y="4"/>
                    <a:pt x="91" y="11"/>
                  </a:cubicBezTo>
                  <a:cubicBezTo>
                    <a:pt x="39" y="24"/>
                    <a:pt x="0" y="88"/>
                    <a:pt x="26" y="140"/>
                  </a:cubicBezTo>
                  <a:lnTo>
                    <a:pt x="310" y="849"/>
                  </a:lnTo>
                  <a:cubicBezTo>
                    <a:pt x="323" y="888"/>
                    <a:pt x="362" y="913"/>
                    <a:pt x="400" y="913"/>
                  </a:cubicBezTo>
                  <a:lnTo>
                    <a:pt x="452" y="913"/>
                  </a:lnTo>
                  <a:cubicBezTo>
                    <a:pt x="503" y="888"/>
                    <a:pt x="529" y="836"/>
                    <a:pt x="516" y="784"/>
                  </a:cubicBezTo>
                  <a:lnTo>
                    <a:pt x="233" y="62"/>
                  </a:lnTo>
                  <a:cubicBezTo>
                    <a:pt x="214" y="24"/>
                    <a:pt x="174" y="1"/>
                    <a:pt x="134" y="1"/>
                  </a:cubicBezTo>
                  <a:close/>
                </a:path>
              </a:pathLst>
            </a:custGeom>
            <a:solidFill>
              <a:srgbClr val="EA6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6" name="Google Shape;2446;p45"/>
            <p:cNvSpPr/>
            <p:nvPr/>
          </p:nvSpPr>
          <p:spPr>
            <a:xfrm>
              <a:off x="3524800" y="-1404175"/>
              <a:ext cx="16150" cy="21625"/>
            </a:xfrm>
            <a:custGeom>
              <a:avLst/>
              <a:gdLst/>
              <a:ahLst/>
              <a:cxnLst/>
              <a:rect l="l" t="t" r="r" b="b"/>
              <a:pathLst>
                <a:path w="646" h="865" extrusionOk="0">
                  <a:moveTo>
                    <a:pt x="527" y="1"/>
                  </a:moveTo>
                  <a:cubicBezTo>
                    <a:pt x="489" y="1"/>
                    <a:pt x="452" y="18"/>
                    <a:pt x="426" y="52"/>
                  </a:cubicBezTo>
                  <a:lnTo>
                    <a:pt x="26" y="697"/>
                  </a:lnTo>
                  <a:cubicBezTo>
                    <a:pt x="1" y="749"/>
                    <a:pt x="14" y="813"/>
                    <a:pt x="65" y="839"/>
                  </a:cubicBezTo>
                  <a:cubicBezTo>
                    <a:pt x="78" y="852"/>
                    <a:pt x="91" y="852"/>
                    <a:pt x="117" y="865"/>
                  </a:cubicBezTo>
                  <a:cubicBezTo>
                    <a:pt x="155" y="865"/>
                    <a:pt x="194" y="839"/>
                    <a:pt x="220" y="813"/>
                  </a:cubicBezTo>
                  <a:lnTo>
                    <a:pt x="620" y="168"/>
                  </a:lnTo>
                  <a:cubicBezTo>
                    <a:pt x="645" y="117"/>
                    <a:pt x="633" y="52"/>
                    <a:pt x="581" y="14"/>
                  </a:cubicBezTo>
                  <a:cubicBezTo>
                    <a:pt x="564" y="5"/>
                    <a:pt x="545" y="1"/>
                    <a:pt x="527" y="1"/>
                  </a:cubicBezTo>
                  <a:close/>
                </a:path>
              </a:pathLst>
            </a:custGeom>
            <a:solidFill>
              <a:srgbClr val="EA6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7" name="Google Shape;2447;p45"/>
            <p:cNvSpPr/>
            <p:nvPr/>
          </p:nvSpPr>
          <p:spPr>
            <a:xfrm>
              <a:off x="3697625" y="-1437850"/>
              <a:ext cx="92225" cy="86250"/>
            </a:xfrm>
            <a:custGeom>
              <a:avLst/>
              <a:gdLst/>
              <a:ahLst/>
              <a:cxnLst/>
              <a:rect l="l" t="t" r="r" b="b"/>
              <a:pathLst>
                <a:path w="3689" h="3450" extrusionOk="0">
                  <a:moveTo>
                    <a:pt x="2178" y="0"/>
                  </a:moveTo>
                  <a:cubicBezTo>
                    <a:pt x="1594" y="0"/>
                    <a:pt x="966" y="337"/>
                    <a:pt x="568" y="935"/>
                  </a:cubicBezTo>
                  <a:cubicBezTo>
                    <a:pt x="0" y="1786"/>
                    <a:pt x="116" y="2818"/>
                    <a:pt x="826" y="3256"/>
                  </a:cubicBezTo>
                  <a:cubicBezTo>
                    <a:pt x="1034" y="3388"/>
                    <a:pt x="1272" y="3449"/>
                    <a:pt x="1519" y="3449"/>
                  </a:cubicBezTo>
                  <a:cubicBezTo>
                    <a:pt x="2097" y="3449"/>
                    <a:pt x="2723" y="3109"/>
                    <a:pt x="3121" y="2521"/>
                  </a:cubicBezTo>
                  <a:cubicBezTo>
                    <a:pt x="3689" y="1670"/>
                    <a:pt x="3585" y="626"/>
                    <a:pt x="2876" y="187"/>
                  </a:cubicBezTo>
                  <a:cubicBezTo>
                    <a:pt x="2665" y="60"/>
                    <a:pt x="2426" y="0"/>
                    <a:pt x="2178" y="0"/>
                  </a:cubicBezTo>
                  <a:close/>
                </a:path>
              </a:pathLst>
            </a:custGeom>
            <a:solidFill>
              <a:srgbClr val="FBB8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8" name="Google Shape;2448;p45"/>
            <p:cNvSpPr/>
            <p:nvPr/>
          </p:nvSpPr>
          <p:spPr>
            <a:xfrm>
              <a:off x="3712125" y="-1365550"/>
              <a:ext cx="20650" cy="19775"/>
            </a:xfrm>
            <a:custGeom>
              <a:avLst/>
              <a:gdLst/>
              <a:ahLst/>
              <a:cxnLst/>
              <a:rect l="l" t="t" r="r" b="b"/>
              <a:pathLst>
                <a:path w="826" h="791" extrusionOk="0">
                  <a:moveTo>
                    <a:pt x="404" y="0"/>
                  </a:moveTo>
                  <a:cubicBezTo>
                    <a:pt x="205" y="0"/>
                    <a:pt x="38" y="148"/>
                    <a:pt x="26" y="352"/>
                  </a:cubicBezTo>
                  <a:cubicBezTo>
                    <a:pt x="1" y="571"/>
                    <a:pt x="155" y="764"/>
                    <a:pt x="375" y="790"/>
                  </a:cubicBezTo>
                  <a:cubicBezTo>
                    <a:pt x="383" y="790"/>
                    <a:pt x="392" y="791"/>
                    <a:pt x="400" y="791"/>
                  </a:cubicBezTo>
                  <a:cubicBezTo>
                    <a:pt x="609" y="791"/>
                    <a:pt x="788" y="640"/>
                    <a:pt x="813" y="429"/>
                  </a:cubicBezTo>
                  <a:cubicBezTo>
                    <a:pt x="826" y="210"/>
                    <a:pt x="671" y="16"/>
                    <a:pt x="452" y="3"/>
                  </a:cubicBezTo>
                  <a:cubicBezTo>
                    <a:pt x="436" y="1"/>
                    <a:pt x="420" y="0"/>
                    <a:pt x="4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9" name="Google Shape;2449;p45"/>
            <p:cNvSpPr/>
            <p:nvPr/>
          </p:nvSpPr>
          <p:spPr>
            <a:xfrm>
              <a:off x="3718900" y="-1420300"/>
              <a:ext cx="53225" cy="49375"/>
            </a:xfrm>
            <a:custGeom>
              <a:avLst/>
              <a:gdLst/>
              <a:ahLst/>
              <a:cxnLst/>
              <a:rect l="l" t="t" r="r" b="b"/>
              <a:pathLst>
                <a:path w="2129" h="1975" extrusionOk="0">
                  <a:moveTo>
                    <a:pt x="2" y="1926"/>
                  </a:moveTo>
                  <a:cubicBezTo>
                    <a:pt x="1" y="1930"/>
                    <a:pt x="0" y="1933"/>
                    <a:pt x="0" y="1935"/>
                  </a:cubicBezTo>
                  <a:cubicBezTo>
                    <a:pt x="1" y="1932"/>
                    <a:pt x="1" y="1929"/>
                    <a:pt x="2" y="1926"/>
                  </a:cubicBezTo>
                  <a:close/>
                  <a:moveTo>
                    <a:pt x="2128" y="1"/>
                  </a:moveTo>
                  <a:lnTo>
                    <a:pt x="2128" y="1"/>
                  </a:lnTo>
                  <a:cubicBezTo>
                    <a:pt x="2128" y="1"/>
                    <a:pt x="645" y="27"/>
                    <a:pt x="116" y="1497"/>
                  </a:cubicBezTo>
                  <a:cubicBezTo>
                    <a:pt x="66" y="1611"/>
                    <a:pt x="27" y="1750"/>
                    <a:pt x="2" y="1926"/>
                  </a:cubicBezTo>
                  <a:lnTo>
                    <a:pt x="2" y="1926"/>
                  </a:lnTo>
                  <a:cubicBezTo>
                    <a:pt x="5" y="1912"/>
                    <a:pt x="13" y="1892"/>
                    <a:pt x="13" y="1871"/>
                  </a:cubicBezTo>
                  <a:lnTo>
                    <a:pt x="13" y="1871"/>
                  </a:lnTo>
                  <a:cubicBezTo>
                    <a:pt x="13" y="1910"/>
                    <a:pt x="0" y="1935"/>
                    <a:pt x="0" y="1974"/>
                  </a:cubicBezTo>
                  <a:cubicBezTo>
                    <a:pt x="0" y="1974"/>
                    <a:pt x="52" y="1819"/>
                    <a:pt x="207" y="1574"/>
                  </a:cubicBezTo>
                  <a:cubicBezTo>
                    <a:pt x="337" y="1444"/>
                    <a:pt x="552" y="1333"/>
                    <a:pt x="905" y="1333"/>
                  </a:cubicBezTo>
                  <a:cubicBezTo>
                    <a:pt x="1147" y="1333"/>
                    <a:pt x="1455" y="1386"/>
                    <a:pt x="1845" y="1523"/>
                  </a:cubicBezTo>
                  <a:cubicBezTo>
                    <a:pt x="1845" y="1523"/>
                    <a:pt x="1262" y="1141"/>
                    <a:pt x="755" y="1141"/>
                  </a:cubicBezTo>
                  <a:cubicBezTo>
                    <a:pt x="672" y="1141"/>
                    <a:pt x="592" y="1151"/>
                    <a:pt x="516" y="1174"/>
                  </a:cubicBezTo>
                  <a:cubicBezTo>
                    <a:pt x="839" y="800"/>
                    <a:pt x="1342" y="375"/>
                    <a:pt x="2128" y="1"/>
                  </a:cubicBezTo>
                  <a:close/>
                </a:path>
              </a:pathLst>
            </a:custGeom>
            <a:solidFill>
              <a:srgbClr val="EA64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0" name="Google Shape;2450;p45"/>
            <p:cNvSpPr/>
            <p:nvPr/>
          </p:nvSpPr>
          <p:spPr>
            <a:xfrm>
              <a:off x="3699225" y="-1267275"/>
              <a:ext cx="270225" cy="327075"/>
            </a:xfrm>
            <a:custGeom>
              <a:avLst/>
              <a:gdLst/>
              <a:ahLst/>
              <a:cxnLst/>
              <a:rect l="l" t="t" r="r" b="b"/>
              <a:pathLst>
                <a:path w="10809" h="13083" extrusionOk="0">
                  <a:moveTo>
                    <a:pt x="1383" y="1"/>
                  </a:moveTo>
                  <a:cubicBezTo>
                    <a:pt x="1292" y="1"/>
                    <a:pt x="1204" y="22"/>
                    <a:pt x="1123" y="70"/>
                  </a:cubicBezTo>
                  <a:cubicBezTo>
                    <a:pt x="594" y="380"/>
                    <a:pt x="1" y="1876"/>
                    <a:pt x="104" y="2482"/>
                  </a:cubicBezTo>
                  <a:cubicBezTo>
                    <a:pt x="413" y="4287"/>
                    <a:pt x="3225" y="8969"/>
                    <a:pt x="3225" y="8969"/>
                  </a:cubicBezTo>
                  <a:lnTo>
                    <a:pt x="7133" y="13083"/>
                  </a:lnTo>
                  <a:lnTo>
                    <a:pt x="10292" y="13083"/>
                  </a:lnTo>
                  <a:cubicBezTo>
                    <a:pt x="10473" y="13083"/>
                    <a:pt x="10640" y="12954"/>
                    <a:pt x="10705" y="12773"/>
                  </a:cubicBezTo>
                  <a:lnTo>
                    <a:pt x="10769" y="12554"/>
                  </a:lnTo>
                  <a:cubicBezTo>
                    <a:pt x="10808" y="12399"/>
                    <a:pt x="10756" y="12245"/>
                    <a:pt x="10628" y="12141"/>
                  </a:cubicBezTo>
                  <a:lnTo>
                    <a:pt x="10628" y="12154"/>
                  </a:lnTo>
                  <a:lnTo>
                    <a:pt x="9699" y="11458"/>
                  </a:lnTo>
                  <a:cubicBezTo>
                    <a:pt x="9546" y="11345"/>
                    <a:pt x="9366" y="11289"/>
                    <a:pt x="9187" y="11289"/>
                  </a:cubicBezTo>
                  <a:cubicBezTo>
                    <a:pt x="8958" y="11289"/>
                    <a:pt x="8730" y="11380"/>
                    <a:pt x="8564" y="11561"/>
                  </a:cubicBezTo>
                  <a:lnTo>
                    <a:pt x="7984" y="12180"/>
                  </a:lnTo>
                  <a:lnTo>
                    <a:pt x="5637" y="7679"/>
                  </a:lnTo>
                  <a:cubicBezTo>
                    <a:pt x="5637" y="7679"/>
                    <a:pt x="4050" y="2895"/>
                    <a:pt x="3122" y="1502"/>
                  </a:cubicBezTo>
                  <a:cubicBezTo>
                    <a:pt x="2839" y="1073"/>
                    <a:pt x="2023" y="1"/>
                    <a:pt x="1383" y="1"/>
                  </a:cubicBezTo>
                  <a:close/>
                </a:path>
              </a:pathLst>
            </a:custGeom>
            <a:solidFill>
              <a:srgbClr val="FBB8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1" name="Google Shape;2451;p45"/>
            <p:cNvSpPr/>
            <p:nvPr/>
          </p:nvSpPr>
          <p:spPr>
            <a:xfrm>
              <a:off x="3932650" y="-959550"/>
              <a:ext cx="70975" cy="15500"/>
            </a:xfrm>
            <a:custGeom>
              <a:avLst/>
              <a:gdLst/>
              <a:ahLst/>
              <a:cxnLst/>
              <a:rect l="l" t="t" r="r" b="b"/>
              <a:pathLst>
                <a:path w="2839" h="620" extrusionOk="0">
                  <a:moveTo>
                    <a:pt x="1" y="0"/>
                  </a:moveTo>
                  <a:lnTo>
                    <a:pt x="426" y="619"/>
                  </a:lnTo>
                  <a:lnTo>
                    <a:pt x="2529" y="619"/>
                  </a:lnTo>
                  <a:cubicBezTo>
                    <a:pt x="2696" y="619"/>
                    <a:pt x="2838" y="477"/>
                    <a:pt x="2838" y="310"/>
                  </a:cubicBezTo>
                  <a:cubicBezTo>
                    <a:pt x="2838" y="142"/>
                    <a:pt x="2696" y="0"/>
                    <a:pt x="2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26" name="Picture 2" descr="Konjunktiv II &quot;können&quot; - Alle Formen des Verbs, Regeln, Beispiele |  Netzverb Wörterbuch">
            <a:extLst>
              <a:ext uri="{FF2B5EF4-FFF2-40B4-BE49-F238E27FC236}">
                <a16:creationId xmlns:a16="http://schemas.microsoft.com/office/drawing/2014/main" id="{A98BD123-F9C4-1DB4-B8B0-A95050EDD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1075793"/>
            <a:ext cx="3448050" cy="184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070C2C5-F0C8-78D7-D711-F7EFF889CB0C}"/>
              </a:ext>
            </a:extLst>
          </p:cNvPr>
          <p:cNvSpPr txBox="1"/>
          <p:nvPr/>
        </p:nvSpPr>
        <p:spPr>
          <a:xfrm>
            <a:off x="466725" y="1257300"/>
            <a:ext cx="43815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Sara </a:t>
            </a:r>
            <a:r>
              <a:rPr lang="de-DE" b="1" i="1" u="sng" dirty="0">
                <a:solidFill>
                  <a:schemeClr val="accent5">
                    <a:lumMod val="75000"/>
                  </a:schemeClr>
                </a:solidFill>
              </a:rPr>
              <a:t>könnte</a:t>
            </a:r>
            <a:r>
              <a:rPr lang="de-DE" dirty="0"/>
              <a:t> in die Stadt Einkaufen </a:t>
            </a:r>
            <a:r>
              <a:rPr lang="de-DE" b="1" i="1" u="sng" dirty="0">
                <a:solidFill>
                  <a:schemeClr val="accent5">
                    <a:lumMod val="75000"/>
                  </a:schemeClr>
                </a:solidFill>
              </a:rPr>
              <a:t>gehen.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i="1" u="sng" dirty="0">
                <a:solidFill>
                  <a:schemeClr val="accent5">
                    <a:lumMod val="75000"/>
                  </a:schemeClr>
                </a:solidFill>
              </a:rPr>
              <a:t>Könntest</a:t>
            </a:r>
            <a:r>
              <a:rPr lang="de-DE" dirty="0"/>
              <a:t> du mir eine Geschichte </a:t>
            </a:r>
            <a:r>
              <a:rPr lang="de-DE" b="1" i="1" u="sng" dirty="0">
                <a:solidFill>
                  <a:schemeClr val="accent5">
                    <a:lumMod val="75000"/>
                  </a:schemeClr>
                </a:solidFill>
              </a:rPr>
              <a:t>erzählen?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Wann </a:t>
            </a:r>
            <a:r>
              <a:rPr lang="de-DE" b="1" i="1" u="sng" dirty="0">
                <a:solidFill>
                  <a:schemeClr val="accent5">
                    <a:lumMod val="75000"/>
                  </a:schemeClr>
                </a:solidFill>
              </a:rPr>
              <a:t>könntet</a:t>
            </a:r>
            <a:r>
              <a:rPr lang="de-DE" dirty="0"/>
              <a:t> ihr am See </a:t>
            </a:r>
            <a:r>
              <a:rPr lang="de-DE" b="1" i="1" u="sng" dirty="0">
                <a:solidFill>
                  <a:schemeClr val="accent5">
                    <a:lumMod val="75000"/>
                  </a:schemeClr>
                </a:solidFill>
              </a:rPr>
              <a:t>wandern?</a:t>
            </a:r>
          </a:p>
        </p:txBody>
      </p:sp>
      <p:sp>
        <p:nvSpPr>
          <p:cNvPr id="5" name="Arrow: Left-Up 4">
            <a:extLst>
              <a:ext uri="{FF2B5EF4-FFF2-40B4-BE49-F238E27FC236}">
                <a16:creationId xmlns:a16="http://schemas.microsoft.com/office/drawing/2014/main" id="{5A11BE4E-100E-1E3F-ECED-259692D4FA85}"/>
              </a:ext>
            </a:extLst>
          </p:cNvPr>
          <p:cNvSpPr/>
          <p:nvPr/>
        </p:nvSpPr>
        <p:spPr>
          <a:xfrm>
            <a:off x="3216913" y="2347632"/>
            <a:ext cx="510988" cy="822038"/>
          </a:xfrm>
          <a:prstGeom prst="left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DFDC30-F7DF-254C-42FD-FEF5F9157328}"/>
              </a:ext>
            </a:extLst>
          </p:cNvPr>
          <p:cNvSpPr txBox="1"/>
          <p:nvPr/>
        </p:nvSpPr>
        <p:spPr>
          <a:xfrm>
            <a:off x="2606737" y="2695142"/>
            <a:ext cx="977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/>
              <a:t>Infintiv</a:t>
            </a:r>
          </a:p>
        </p:txBody>
      </p:sp>
      <p:sp>
        <p:nvSpPr>
          <p:cNvPr id="7" name="Arrow: Left-Up 6">
            <a:extLst>
              <a:ext uri="{FF2B5EF4-FFF2-40B4-BE49-F238E27FC236}">
                <a16:creationId xmlns:a16="http://schemas.microsoft.com/office/drawing/2014/main" id="{90E8586C-9628-90F8-10F2-04F2F0CE2F69}"/>
              </a:ext>
            </a:extLst>
          </p:cNvPr>
          <p:cNvSpPr/>
          <p:nvPr/>
        </p:nvSpPr>
        <p:spPr>
          <a:xfrm>
            <a:off x="1148011" y="2385538"/>
            <a:ext cx="735106" cy="349624"/>
          </a:xfrm>
          <a:prstGeom prst="left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DCE1A6-6CB6-D2EA-D26D-F08BC033E439}"/>
              </a:ext>
            </a:extLst>
          </p:cNvPr>
          <p:cNvSpPr txBox="1"/>
          <p:nvPr/>
        </p:nvSpPr>
        <p:spPr>
          <a:xfrm>
            <a:off x="257697" y="2325810"/>
            <a:ext cx="1362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/>
              <a:t>In der Position 2 </a:t>
            </a:r>
          </a:p>
        </p:txBody>
      </p:sp>
      <p:sp>
        <p:nvSpPr>
          <p:cNvPr id="9" name="Google Shape;2051;p41">
            <a:extLst>
              <a:ext uri="{FF2B5EF4-FFF2-40B4-BE49-F238E27FC236}">
                <a16:creationId xmlns:a16="http://schemas.microsoft.com/office/drawing/2014/main" id="{73D4F954-3655-B89E-5A97-214067751CBC}"/>
              </a:ext>
            </a:extLst>
          </p:cNvPr>
          <p:cNvSpPr txBox="1">
            <a:spLocks/>
          </p:cNvSpPr>
          <p:nvPr/>
        </p:nvSpPr>
        <p:spPr>
          <a:xfrm>
            <a:off x="279975" y="3291820"/>
            <a:ext cx="4315842" cy="44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10000" b="0" i="0" u="none" strike="noStrike" cap="none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 b="0" i="0" u="none" strike="noStrike" cap="none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 b="0" i="0" u="none" strike="noStrike" cap="none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 b="0" i="0" u="none" strike="noStrike" cap="none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 b="0" i="0" u="none" strike="noStrike" cap="none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 b="0" i="0" u="none" strike="noStrike" cap="none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 b="0" i="0" u="none" strike="noStrike" cap="none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 b="0" i="0" u="none" strike="noStrike" cap="none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 Black"/>
              <a:buNone/>
              <a:defRPr sz="3000" b="0" i="0" u="none" strike="noStrike" cap="none">
                <a:solidFill>
                  <a:schemeClr val="dk1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9pPr>
          </a:lstStyle>
          <a:p>
            <a:r>
              <a:rPr lang="de-DE" sz="3200" dirty="0"/>
              <a:t>Die Regel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C24393-82F8-126A-9EFA-97BF2CCB3C1B}"/>
              </a:ext>
            </a:extLst>
          </p:cNvPr>
          <p:cNvSpPr txBox="1"/>
          <p:nvPr/>
        </p:nvSpPr>
        <p:spPr>
          <a:xfrm>
            <a:off x="101456" y="3913714"/>
            <a:ext cx="64933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/>
              <a:t>Das Verb kommt </a:t>
            </a:r>
            <a:r>
              <a:rPr lang="de-DE" b="1" dirty="0">
                <a:solidFill>
                  <a:schemeClr val="accent5">
                    <a:lumMod val="75000"/>
                  </a:schemeClr>
                </a:solidFill>
              </a:rPr>
              <a:t>Nr. 2 </a:t>
            </a:r>
            <a:r>
              <a:rPr lang="de-DE" b="1" dirty="0"/>
              <a:t>und das stamm Verb kommt am Ende in </a:t>
            </a:r>
            <a:r>
              <a:rPr lang="de-DE" b="1" dirty="0">
                <a:solidFill>
                  <a:schemeClr val="accent5">
                    <a:lumMod val="75000"/>
                  </a:schemeClr>
                </a:solidFill>
              </a:rPr>
              <a:t>Infinitiv</a:t>
            </a:r>
            <a:r>
              <a:rPr lang="de-DE" b="1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2" grpId="0"/>
      <p:bldP spid="4" grpId="0"/>
      <p:bldP spid="5" grpId="0" animBg="1"/>
      <p:bldP spid="6" grpId="0"/>
      <p:bldP spid="7" grpId="0" animBg="1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5" name="Google Shape;2035;p40"/>
          <p:cNvSpPr txBox="1">
            <a:spLocks noGrp="1"/>
          </p:cNvSpPr>
          <p:nvPr>
            <p:ph type="title" idx="9"/>
          </p:nvPr>
        </p:nvSpPr>
        <p:spPr>
          <a:xfrm>
            <a:off x="713225" y="364784"/>
            <a:ext cx="7717500" cy="57650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 dirty="0">
                <a:latin typeface="Montserrat Black"/>
                <a:ea typeface="Montserrat Black"/>
                <a:cs typeface="Montserrat Black"/>
                <a:sym typeface="Montserrat Black"/>
              </a:rPr>
              <a:t>Übung machen</a:t>
            </a:r>
            <a:endParaRPr b="0" dirty="0"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045" name="Google Shape;2045;p40"/>
          <p:cNvSpPr/>
          <p:nvPr/>
        </p:nvSpPr>
        <p:spPr>
          <a:xfrm>
            <a:off x="6473226" y="273391"/>
            <a:ext cx="2509032" cy="759293"/>
          </a:xfrm>
          <a:custGeom>
            <a:avLst/>
            <a:gdLst/>
            <a:ahLst/>
            <a:cxnLst/>
            <a:rect l="l" t="t" r="r" b="b"/>
            <a:pathLst>
              <a:path w="8882" h="2688" extrusionOk="0">
                <a:moveTo>
                  <a:pt x="6667" y="0"/>
                </a:moveTo>
                <a:cubicBezTo>
                  <a:pt x="5911" y="0"/>
                  <a:pt x="5188" y="357"/>
                  <a:pt x="4667" y="928"/>
                </a:cubicBezTo>
                <a:cubicBezTo>
                  <a:pt x="4579" y="1015"/>
                  <a:pt x="4505" y="1110"/>
                  <a:pt x="4431" y="1211"/>
                </a:cubicBezTo>
                <a:cubicBezTo>
                  <a:pt x="4431" y="1211"/>
                  <a:pt x="4084" y="803"/>
                  <a:pt x="3653" y="803"/>
                </a:cubicBezTo>
                <a:cubicBezTo>
                  <a:pt x="3411" y="803"/>
                  <a:pt x="3142" y="933"/>
                  <a:pt x="2894" y="1339"/>
                </a:cubicBezTo>
                <a:cubicBezTo>
                  <a:pt x="2894" y="1339"/>
                  <a:pt x="2556" y="894"/>
                  <a:pt x="2043" y="894"/>
                </a:cubicBezTo>
                <a:cubicBezTo>
                  <a:pt x="1755" y="894"/>
                  <a:pt x="1410" y="1035"/>
                  <a:pt x="1039" y="1474"/>
                </a:cubicBezTo>
                <a:cubicBezTo>
                  <a:pt x="1" y="2687"/>
                  <a:pt x="439" y="2687"/>
                  <a:pt x="439" y="2687"/>
                </a:cubicBezTo>
                <a:lnTo>
                  <a:pt x="8861" y="2559"/>
                </a:lnTo>
                <a:cubicBezTo>
                  <a:pt x="8881" y="2357"/>
                  <a:pt x="8874" y="2087"/>
                  <a:pt x="8814" y="1784"/>
                </a:cubicBezTo>
                <a:cubicBezTo>
                  <a:pt x="8733" y="1393"/>
                  <a:pt x="8551" y="1022"/>
                  <a:pt x="8295" y="725"/>
                </a:cubicBezTo>
                <a:cubicBezTo>
                  <a:pt x="8011" y="395"/>
                  <a:pt x="7634" y="152"/>
                  <a:pt x="7189" y="58"/>
                </a:cubicBezTo>
                <a:cubicBezTo>
                  <a:pt x="7014" y="19"/>
                  <a:pt x="6840" y="0"/>
                  <a:pt x="666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dist="95250" dir="258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6" name="Google Shape;2046;p40"/>
          <p:cNvSpPr/>
          <p:nvPr/>
        </p:nvSpPr>
        <p:spPr>
          <a:xfrm rot="-85627">
            <a:off x="390631" y="111967"/>
            <a:ext cx="2629883" cy="796702"/>
          </a:xfrm>
          <a:custGeom>
            <a:avLst/>
            <a:gdLst/>
            <a:ahLst/>
            <a:cxnLst/>
            <a:rect l="l" t="t" r="r" b="b"/>
            <a:pathLst>
              <a:path w="15888" h="4813" extrusionOk="0">
                <a:moveTo>
                  <a:pt x="3940" y="0"/>
                </a:moveTo>
                <a:cubicBezTo>
                  <a:pt x="3636" y="0"/>
                  <a:pt x="3329" y="32"/>
                  <a:pt x="3022" y="99"/>
                </a:cubicBezTo>
                <a:cubicBezTo>
                  <a:pt x="2226" y="274"/>
                  <a:pt x="1552" y="706"/>
                  <a:pt x="1046" y="1299"/>
                </a:cubicBezTo>
                <a:cubicBezTo>
                  <a:pt x="588" y="1832"/>
                  <a:pt x="264" y="2493"/>
                  <a:pt x="116" y="3194"/>
                </a:cubicBezTo>
                <a:cubicBezTo>
                  <a:pt x="8" y="3740"/>
                  <a:pt x="1" y="4219"/>
                  <a:pt x="28" y="4583"/>
                </a:cubicBezTo>
                <a:lnTo>
                  <a:pt x="15098" y="4812"/>
                </a:lnTo>
                <a:cubicBezTo>
                  <a:pt x="15098" y="4812"/>
                  <a:pt x="15887" y="4812"/>
                  <a:pt x="14026" y="2634"/>
                </a:cubicBezTo>
                <a:cubicBezTo>
                  <a:pt x="13361" y="1856"/>
                  <a:pt x="12747" y="1606"/>
                  <a:pt x="12232" y="1606"/>
                </a:cubicBezTo>
                <a:cubicBezTo>
                  <a:pt x="11311" y="1606"/>
                  <a:pt x="10709" y="2405"/>
                  <a:pt x="10709" y="2405"/>
                </a:cubicBezTo>
                <a:cubicBezTo>
                  <a:pt x="10263" y="1674"/>
                  <a:pt x="9780" y="1440"/>
                  <a:pt x="9345" y="1440"/>
                </a:cubicBezTo>
                <a:cubicBezTo>
                  <a:pt x="8576" y="1440"/>
                  <a:pt x="7958" y="2169"/>
                  <a:pt x="7958" y="2169"/>
                </a:cubicBezTo>
                <a:cubicBezTo>
                  <a:pt x="7823" y="1994"/>
                  <a:pt x="7688" y="1818"/>
                  <a:pt x="7539" y="1656"/>
                </a:cubicBezTo>
                <a:cubicBezTo>
                  <a:pt x="6603" y="637"/>
                  <a:pt x="5301" y="0"/>
                  <a:pt x="394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dist="95250" dir="258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817AD7-9DCD-2F8B-76F6-D7AA44657D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50" y="1030695"/>
            <a:ext cx="8629650" cy="2095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726E0A3-1E0C-D32A-F692-91D5B6D669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150" y="3392961"/>
            <a:ext cx="8629650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587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5" name="Google Shape;2895;p59"/>
          <p:cNvSpPr/>
          <p:nvPr/>
        </p:nvSpPr>
        <p:spPr>
          <a:xfrm rot="-76903">
            <a:off x="6505571" y="1766792"/>
            <a:ext cx="2629844" cy="796691"/>
          </a:xfrm>
          <a:custGeom>
            <a:avLst/>
            <a:gdLst/>
            <a:ahLst/>
            <a:cxnLst/>
            <a:rect l="l" t="t" r="r" b="b"/>
            <a:pathLst>
              <a:path w="15888" h="4813" extrusionOk="0">
                <a:moveTo>
                  <a:pt x="3940" y="0"/>
                </a:moveTo>
                <a:cubicBezTo>
                  <a:pt x="3636" y="0"/>
                  <a:pt x="3329" y="32"/>
                  <a:pt x="3022" y="99"/>
                </a:cubicBezTo>
                <a:cubicBezTo>
                  <a:pt x="2226" y="274"/>
                  <a:pt x="1552" y="706"/>
                  <a:pt x="1046" y="1299"/>
                </a:cubicBezTo>
                <a:cubicBezTo>
                  <a:pt x="588" y="1832"/>
                  <a:pt x="264" y="2493"/>
                  <a:pt x="116" y="3194"/>
                </a:cubicBezTo>
                <a:cubicBezTo>
                  <a:pt x="8" y="3740"/>
                  <a:pt x="1" y="4219"/>
                  <a:pt x="28" y="4583"/>
                </a:cubicBezTo>
                <a:lnTo>
                  <a:pt x="15098" y="4812"/>
                </a:lnTo>
                <a:cubicBezTo>
                  <a:pt x="15098" y="4812"/>
                  <a:pt x="15887" y="4812"/>
                  <a:pt x="14026" y="2634"/>
                </a:cubicBezTo>
                <a:cubicBezTo>
                  <a:pt x="13361" y="1856"/>
                  <a:pt x="12747" y="1606"/>
                  <a:pt x="12232" y="1606"/>
                </a:cubicBezTo>
                <a:cubicBezTo>
                  <a:pt x="11311" y="1606"/>
                  <a:pt x="10709" y="2405"/>
                  <a:pt x="10709" y="2405"/>
                </a:cubicBezTo>
                <a:cubicBezTo>
                  <a:pt x="10263" y="1674"/>
                  <a:pt x="9780" y="1440"/>
                  <a:pt x="9345" y="1440"/>
                </a:cubicBezTo>
                <a:cubicBezTo>
                  <a:pt x="8576" y="1440"/>
                  <a:pt x="7958" y="2169"/>
                  <a:pt x="7958" y="2169"/>
                </a:cubicBezTo>
                <a:cubicBezTo>
                  <a:pt x="7823" y="1994"/>
                  <a:pt x="7688" y="1818"/>
                  <a:pt x="7539" y="1656"/>
                </a:cubicBezTo>
                <a:cubicBezTo>
                  <a:pt x="6603" y="637"/>
                  <a:pt x="5301" y="0"/>
                  <a:pt x="394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dist="95250" dir="258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96" name="Google Shape;2896;p59"/>
          <p:cNvGrpSpPr/>
          <p:nvPr/>
        </p:nvGrpSpPr>
        <p:grpSpPr>
          <a:xfrm>
            <a:off x="5219350" y="922000"/>
            <a:ext cx="1890910" cy="3120966"/>
            <a:chOff x="5219350" y="922000"/>
            <a:chExt cx="1890910" cy="3120966"/>
          </a:xfrm>
        </p:grpSpPr>
        <p:sp>
          <p:nvSpPr>
            <p:cNvPr id="2897" name="Google Shape;2897;p59"/>
            <p:cNvSpPr/>
            <p:nvPr/>
          </p:nvSpPr>
          <p:spPr>
            <a:xfrm>
              <a:off x="5219350" y="922000"/>
              <a:ext cx="1890910" cy="3120966"/>
            </a:xfrm>
            <a:custGeom>
              <a:avLst/>
              <a:gdLst/>
              <a:ahLst/>
              <a:cxnLst/>
              <a:rect l="l" t="t" r="r" b="b"/>
              <a:pathLst>
                <a:path w="19600" h="32350" extrusionOk="0">
                  <a:moveTo>
                    <a:pt x="3351" y="0"/>
                  </a:moveTo>
                  <a:cubicBezTo>
                    <a:pt x="2995" y="0"/>
                    <a:pt x="2610" y="60"/>
                    <a:pt x="2254" y="178"/>
                  </a:cubicBezTo>
                  <a:cubicBezTo>
                    <a:pt x="1275" y="297"/>
                    <a:pt x="475" y="1068"/>
                    <a:pt x="238" y="2135"/>
                  </a:cubicBezTo>
                  <a:cubicBezTo>
                    <a:pt x="60" y="2521"/>
                    <a:pt x="0" y="2965"/>
                    <a:pt x="0" y="3410"/>
                  </a:cubicBezTo>
                  <a:lnTo>
                    <a:pt x="0" y="28970"/>
                  </a:lnTo>
                  <a:cubicBezTo>
                    <a:pt x="0" y="29355"/>
                    <a:pt x="60" y="29741"/>
                    <a:pt x="178" y="30096"/>
                  </a:cubicBezTo>
                  <a:cubicBezTo>
                    <a:pt x="356" y="31371"/>
                    <a:pt x="1305" y="32320"/>
                    <a:pt x="2491" y="32320"/>
                  </a:cubicBezTo>
                  <a:lnTo>
                    <a:pt x="2877" y="32320"/>
                  </a:lnTo>
                  <a:cubicBezTo>
                    <a:pt x="3025" y="32350"/>
                    <a:pt x="3203" y="32350"/>
                    <a:pt x="3351" y="32350"/>
                  </a:cubicBezTo>
                  <a:lnTo>
                    <a:pt x="16249" y="32350"/>
                  </a:lnTo>
                  <a:cubicBezTo>
                    <a:pt x="16398" y="32350"/>
                    <a:pt x="16546" y="32350"/>
                    <a:pt x="16724" y="32320"/>
                  </a:cubicBezTo>
                  <a:lnTo>
                    <a:pt x="17228" y="32320"/>
                  </a:lnTo>
                  <a:cubicBezTo>
                    <a:pt x="18532" y="32320"/>
                    <a:pt x="19541" y="31193"/>
                    <a:pt x="19541" y="29741"/>
                  </a:cubicBezTo>
                  <a:lnTo>
                    <a:pt x="19541" y="29533"/>
                  </a:lnTo>
                  <a:cubicBezTo>
                    <a:pt x="19570" y="29325"/>
                    <a:pt x="19600" y="29148"/>
                    <a:pt x="19600" y="28970"/>
                  </a:cubicBezTo>
                  <a:lnTo>
                    <a:pt x="19600" y="3381"/>
                  </a:lnTo>
                  <a:cubicBezTo>
                    <a:pt x="19600" y="3203"/>
                    <a:pt x="19600" y="3025"/>
                    <a:pt x="19541" y="2847"/>
                  </a:cubicBezTo>
                  <a:lnTo>
                    <a:pt x="19570" y="2847"/>
                  </a:lnTo>
                  <a:lnTo>
                    <a:pt x="19570" y="2788"/>
                  </a:lnTo>
                  <a:cubicBezTo>
                    <a:pt x="19570" y="1335"/>
                    <a:pt x="18562" y="208"/>
                    <a:pt x="17287" y="178"/>
                  </a:cubicBezTo>
                  <a:cubicBezTo>
                    <a:pt x="16961" y="60"/>
                    <a:pt x="16605" y="0"/>
                    <a:pt x="1624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  <a:effectLst>
              <a:outerShdw dist="66675" dir="384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98" name="Google Shape;2898;p59"/>
            <p:cNvGrpSpPr/>
            <p:nvPr/>
          </p:nvGrpSpPr>
          <p:grpSpPr>
            <a:xfrm>
              <a:off x="5360018" y="1038485"/>
              <a:ext cx="1608630" cy="2887768"/>
              <a:chOff x="11022927" y="994186"/>
              <a:chExt cx="2266634" cy="4068998"/>
            </a:xfrm>
          </p:grpSpPr>
          <p:sp>
            <p:nvSpPr>
              <p:cNvPr id="2899" name="Google Shape;2899;p59"/>
              <p:cNvSpPr/>
              <p:nvPr/>
            </p:nvSpPr>
            <p:spPr>
              <a:xfrm>
                <a:off x="11022927" y="994186"/>
                <a:ext cx="2266634" cy="4068998"/>
              </a:xfrm>
              <a:custGeom>
                <a:avLst/>
                <a:gdLst/>
                <a:ahLst/>
                <a:cxnLst/>
                <a:rect l="l" t="t" r="r" b="b"/>
                <a:pathLst>
                  <a:path w="16072" h="28852" extrusionOk="0">
                    <a:moveTo>
                      <a:pt x="1602" y="1"/>
                    </a:moveTo>
                    <a:cubicBezTo>
                      <a:pt x="712" y="1"/>
                      <a:pt x="0" y="742"/>
                      <a:pt x="0" y="1632"/>
                    </a:cubicBezTo>
                    <a:lnTo>
                      <a:pt x="0" y="27221"/>
                    </a:lnTo>
                    <a:cubicBezTo>
                      <a:pt x="0" y="28110"/>
                      <a:pt x="712" y="28852"/>
                      <a:pt x="1602" y="28852"/>
                    </a:cubicBezTo>
                    <a:lnTo>
                      <a:pt x="14470" y="28852"/>
                    </a:lnTo>
                    <a:cubicBezTo>
                      <a:pt x="15360" y="28852"/>
                      <a:pt x="16072" y="28110"/>
                      <a:pt x="16072" y="27221"/>
                    </a:cubicBezTo>
                    <a:lnTo>
                      <a:pt x="16072" y="1632"/>
                    </a:lnTo>
                    <a:cubicBezTo>
                      <a:pt x="16072" y="742"/>
                      <a:pt x="15360" y="1"/>
                      <a:pt x="1447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0" name="Google Shape;2900;p59"/>
              <p:cNvSpPr/>
              <p:nvPr/>
            </p:nvSpPr>
            <p:spPr>
              <a:xfrm>
                <a:off x="12345825" y="1167251"/>
                <a:ext cx="58058" cy="58058"/>
              </a:xfrm>
              <a:custGeom>
                <a:avLst/>
                <a:gdLst/>
                <a:ahLst/>
                <a:cxnLst/>
                <a:rect l="l" t="t" r="r" b="b"/>
                <a:pathLst>
                  <a:path w="772" h="772" extrusionOk="0">
                    <a:moveTo>
                      <a:pt x="386" y="0"/>
                    </a:moveTo>
                    <a:cubicBezTo>
                      <a:pt x="178" y="0"/>
                      <a:pt x="0" y="178"/>
                      <a:pt x="0" y="386"/>
                    </a:cubicBezTo>
                    <a:cubicBezTo>
                      <a:pt x="0" y="593"/>
                      <a:pt x="178" y="771"/>
                      <a:pt x="386" y="771"/>
                    </a:cubicBezTo>
                    <a:cubicBezTo>
                      <a:pt x="593" y="771"/>
                      <a:pt x="771" y="593"/>
                      <a:pt x="771" y="386"/>
                    </a:cubicBezTo>
                    <a:cubicBezTo>
                      <a:pt x="771" y="178"/>
                      <a:pt x="593" y="0"/>
                      <a:pt x="38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1" name="Google Shape;2901;p59"/>
              <p:cNvSpPr/>
              <p:nvPr/>
            </p:nvSpPr>
            <p:spPr>
              <a:xfrm>
                <a:off x="11821564" y="4703587"/>
                <a:ext cx="669361" cy="136390"/>
              </a:xfrm>
              <a:custGeom>
                <a:avLst/>
                <a:gdLst/>
                <a:ahLst/>
                <a:cxnLst/>
                <a:rect l="l" t="t" r="r" b="b"/>
                <a:pathLst>
                  <a:path w="3352" h="683" extrusionOk="0">
                    <a:moveTo>
                      <a:pt x="416" y="1"/>
                    </a:moveTo>
                    <a:cubicBezTo>
                      <a:pt x="179" y="1"/>
                      <a:pt x="1" y="149"/>
                      <a:pt x="1" y="327"/>
                    </a:cubicBezTo>
                    <a:cubicBezTo>
                      <a:pt x="1" y="535"/>
                      <a:pt x="179" y="683"/>
                      <a:pt x="416" y="683"/>
                    </a:cubicBezTo>
                    <a:lnTo>
                      <a:pt x="2966" y="683"/>
                    </a:lnTo>
                    <a:cubicBezTo>
                      <a:pt x="3174" y="683"/>
                      <a:pt x="3351" y="535"/>
                      <a:pt x="3351" y="327"/>
                    </a:cubicBezTo>
                    <a:cubicBezTo>
                      <a:pt x="3351" y="149"/>
                      <a:pt x="3174" y="1"/>
                      <a:pt x="296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2" name="Google Shape;2902;p59"/>
              <p:cNvSpPr/>
              <p:nvPr/>
            </p:nvSpPr>
            <p:spPr>
              <a:xfrm>
                <a:off x="12526619" y="1173542"/>
                <a:ext cx="223126" cy="45476"/>
              </a:xfrm>
              <a:custGeom>
                <a:avLst/>
                <a:gdLst/>
                <a:ahLst/>
                <a:cxnLst/>
                <a:rect l="l" t="t" r="r" b="b"/>
                <a:pathLst>
                  <a:path w="3352" h="683" extrusionOk="0">
                    <a:moveTo>
                      <a:pt x="416" y="1"/>
                    </a:moveTo>
                    <a:cubicBezTo>
                      <a:pt x="179" y="1"/>
                      <a:pt x="1" y="149"/>
                      <a:pt x="1" y="327"/>
                    </a:cubicBezTo>
                    <a:cubicBezTo>
                      <a:pt x="1" y="535"/>
                      <a:pt x="179" y="683"/>
                      <a:pt x="416" y="683"/>
                    </a:cubicBezTo>
                    <a:lnTo>
                      <a:pt x="2966" y="683"/>
                    </a:lnTo>
                    <a:cubicBezTo>
                      <a:pt x="3174" y="683"/>
                      <a:pt x="3351" y="535"/>
                      <a:pt x="3351" y="327"/>
                    </a:cubicBezTo>
                    <a:cubicBezTo>
                      <a:pt x="3351" y="149"/>
                      <a:pt x="3174" y="1"/>
                      <a:pt x="296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3" name="Google Shape;2903;p59"/>
              <p:cNvSpPr/>
              <p:nvPr/>
            </p:nvSpPr>
            <p:spPr>
              <a:xfrm>
                <a:off x="12872480" y="1173542"/>
                <a:ext cx="223126" cy="45476"/>
              </a:xfrm>
              <a:custGeom>
                <a:avLst/>
                <a:gdLst/>
                <a:ahLst/>
                <a:cxnLst/>
                <a:rect l="l" t="t" r="r" b="b"/>
                <a:pathLst>
                  <a:path w="3352" h="683" extrusionOk="0">
                    <a:moveTo>
                      <a:pt x="416" y="1"/>
                    </a:moveTo>
                    <a:cubicBezTo>
                      <a:pt x="179" y="1"/>
                      <a:pt x="1" y="149"/>
                      <a:pt x="1" y="327"/>
                    </a:cubicBezTo>
                    <a:cubicBezTo>
                      <a:pt x="1" y="535"/>
                      <a:pt x="179" y="683"/>
                      <a:pt x="416" y="683"/>
                    </a:cubicBezTo>
                    <a:lnTo>
                      <a:pt x="2966" y="683"/>
                    </a:lnTo>
                    <a:cubicBezTo>
                      <a:pt x="3174" y="683"/>
                      <a:pt x="3351" y="535"/>
                      <a:pt x="3351" y="327"/>
                    </a:cubicBezTo>
                    <a:cubicBezTo>
                      <a:pt x="3351" y="149"/>
                      <a:pt x="3174" y="1"/>
                      <a:pt x="296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904" name="Google Shape;2904;p59"/>
          <p:cNvSpPr txBox="1">
            <a:spLocks noGrp="1"/>
          </p:cNvSpPr>
          <p:nvPr>
            <p:ph type="title"/>
          </p:nvPr>
        </p:nvSpPr>
        <p:spPr>
          <a:xfrm>
            <a:off x="1155260" y="1324425"/>
            <a:ext cx="3682502" cy="72956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Online Übungen </a:t>
            </a:r>
            <a:endParaRPr dirty="0"/>
          </a:p>
        </p:txBody>
      </p:sp>
      <p:sp>
        <p:nvSpPr>
          <p:cNvPr id="2906" name="Google Shape;2906;p59"/>
          <p:cNvSpPr/>
          <p:nvPr/>
        </p:nvSpPr>
        <p:spPr>
          <a:xfrm>
            <a:off x="5452477" y="1328296"/>
            <a:ext cx="1424652" cy="2217204"/>
          </a:xfrm>
          <a:custGeom>
            <a:avLst/>
            <a:gdLst/>
            <a:ahLst/>
            <a:cxnLst/>
            <a:rect l="l" t="t" r="r" b="b"/>
            <a:pathLst>
              <a:path w="14233" h="22151" extrusionOk="0">
                <a:moveTo>
                  <a:pt x="0" y="1"/>
                </a:moveTo>
                <a:lnTo>
                  <a:pt x="0" y="22150"/>
                </a:lnTo>
                <a:lnTo>
                  <a:pt x="14233" y="22150"/>
                </a:lnTo>
                <a:lnTo>
                  <a:pt x="14233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907" name="Google Shape;2907;p59"/>
          <p:cNvPicPr preferRelativeResize="0"/>
          <p:nvPr/>
        </p:nvPicPr>
        <p:blipFill rotWithShape="1">
          <a:blip r:embed="rId3">
            <a:alphaModFix/>
          </a:blip>
          <a:srcRect t="3243" r="65593" b="1081"/>
          <a:stretch/>
        </p:blipFill>
        <p:spPr>
          <a:xfrm>
            <a:off x="5498239" y="1368181"/>
            <a:ext cx="1424650" cy="2228375"/>
          </a:xfrm>
          <a:prstGeom prst="rect">
            <a:avLst/>
          </a:prstGeom>
          <a:noFill/>
          <a:ln>
            <a:noFill/>
          </a:ln>
        </p:spPr>
      </p:pic>
      <p:sp>
        <p:nvSpPr>
          <p:cNvPr id="2908" name="Google Shape;2908;p59"/>
          <p:cNvSpPr/>
          <p:nvPr/>
        </p:nvSpPr>
        <p:spPr>
          <a:xfrm rot="25275">
            <a:off x="-435798" y="278264"/>
            <a:ext cx="2594325" cy="785119"/>
          </a:xfrm>
          <a:custGeom>
            <a:avLst/>
            <a:gdLst/>
            <a:ahLst/>
            <a:cxnLst/>
            <a:rect l="l" t="t" r="r" b="b"/>
            <a:pathLst>
              <a:path w="8882" h="2688" extrusionOk="0">
                <a:moveTo>
                  <a:pt x="6667" y="0"/>
                </a:moveTo>
                <a:cubicBezTo>
                  <a:pt x="5911" y="0"/>
                  <a:pt x="5188" y="357"/>
                  <a:pt x="4667" y="928"/>
                </a:cubicBezTo>
                <a:cubicBezTo>
                  <a:pt x="4579" y="1015"/>
                  <a:pt x="4505" y="1110"/>
                  <a:pt x="4431" y="1211"/>
                </a:cubicBezTo>
                <a:cubicBezTo>
                  <a:pt x="4431" y="1211"/>
                  <a:pt x="4084" y="803"/>
                  <a:pt x="3653" y="803"/>
                </a:cubicBezTo>
                <a:cubicBezTo>
                  <a:pt x="3411" y="803"/>
                  <a:pt x="3142" y="933"/>
                  <a:pt x="2894" y="1339"/>
                </a:cubicBezTo>
                <a:cubicBezTo>
                  <a:pt x="2894" y="1339"/>
                  <a:pt x="2556" y="894"/>
                  <a:pt x="2043" y="894"/>
                </a:cubicBezTo>
                <a:cubicBezTo>
                  <a:pt x="1755" y="894"/>
                  <a:pt x="1410" y="1035"/>
                  <a:pt x="1039" y="1474"/>
                </a:cubicBezTo>
                <a:cubicBezTo>
                  <a:pt x="1" y="2687"/>
                  <a:pt x="439" y="2687"/>
                  <a:pt x="439" y="2687"/>
                </a:cubicBezTo>
                <a:lnTo>
                  <a:pt x="8861" y="2559"/>
                </a:lnTo>
                <a:cubicBezTo>
                  <a:pt x="8881" y="2357"/>
                  <a:pt x="8874" y="2087"/>
                  <a:pt x="8814" y="1784"/>
                </a:cubicBezTo>
                <a:cubicBezTo>
                  <a:pt x="8733" y="1393"/>
                  <a:pt x="8551" y="1022"/>
                  <a:pt x="8295" y="725"/>
                </a:cubicBezTo>
                <a:cubicBezTo>
                  <a:pt x="8011" y="395"/>
                  <a:pt x="7634" y="152"/>
                  <a:pt x="7189" y="58"/>
                </a:cubicBezTo>
                <a:cubicBezTo>
                  <a:pt x="7014" y="19"/>
                  <a:pt x="6840" y="0"/>
                  <a:pt x="666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dist="95250" dir="2580000" algn="bl" rotWithShape="0">
              <a:schemeClr val="dk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9751AF-D5A5-F47D-3E05-E1CF51BEAA18}"/>
              </a:ext>
            </a:extLst>
          </p:cNvPr>
          <p:cNvSpPr txBox="1"/>
          <p:nvPr/>
        </p:nvSpPr>
        <p:spPr>
          <a:xfrm>
            <a:off x="105715" y="2148781"/>
            <a:ext cx="50221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u="sng" dirty="0">
                <a:solidFill>
                  <a:schemeClr val="accent4">
                    <a:lumMod val="75000"/>
                  </a:schemeClr>
                </a:solidFill>
              </a:rPr>
              <a:t>https://wordwall.net/resource/60488298/konjunktiv-ii-h%C3%A4tten-w%C3%BCrden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4CDC74-91BF-E518-C6AD-2A6F5BF52A4C}"/>
              </a:ext>
            </a:extLst>
          </p:cNvPr>
          <p:cNvSpPr txBox="1"/>
          <p:nvPr/>
        </p:nvSpPr>
        <p:spPr>
          <a:xfrm>
            <a:off x="105715" y="2752294"/>
            <a:ext cx="48721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u="sng" dirty="0">
                <a:solidFill>
                  <a:schemeClr val="accent4">
                    <a:lumMod val="75000"/>
                  </a:schemeClr>
                </a:solidFill>
              </a:rPr>
              <a:t>https://wordwall.net/de/resource/29475354/a2-kap-10-b-konjunktiv-2-w%C3%BCrde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CB4FD5-FE61-E35F-8BDF-05F67D25EA16}"/>
              </a:ext>
            </a:extLst>
          </p:cNvPr>
          <p:cNvSpPr txBox="1"/>
          <p:nvPr/>
        </p:nvSpPr>
        <p:spPr>
          <a:xfrm>
            <a:off x="220595" y="3448835"/>
            <a:ext cx="47573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u="sng" dirty="0">
                <a:solidFill>
                  <a:schemeClr val="accent4">
                    <a:lumMod val="75000"/>
                  </a:schemeClr>
                </a:solidFill>
              </a:rPr>
              <a:t>https://wordwall.net/de/resource/57523410/w%C3%BCrde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E5AA32-1CF0-48D6-A0AA-57229B42ACE4}"/>
              </a:ext>
            </a:extLst>
          </p:cNvPr>
          <p:cNvSpPr txBox="1"/>
          <p:nvPr/>
        </p:nvSpPr>
        <p:spPr>
          <a:xfrm>
            <a:off x="105715" y="3926253"/>
            <a:ext cx="48721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u="sng" dirty="0">
                <a:solidFill>
                  <a:schemeClr val="accent4">
                    <a:lumMod val="75000"/>
                  </a:schemeClr>
                </a:solidFill>
              </a:rPr>
              <a:t>https://wordwall.net/de/resource/62276072/h%C3%B6fliche-bitten-konjunktiv-ii-von-k%C3%B6nnen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5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50" autoRev="1" fill="remove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4" grpId="0"/>
      <p:bldP spid="5" grpId="0"/>
      <p:bldP spid="7" grpId="0"/>
      <p:bldP spid="9" grpId="0"/>
      <p:bldP spid="11" grpId="0"/>
    </p:bldLst>
  </p:timing>
</p:sld>
</file>

<file path=ppt/theme/theme1.xml><?xml version="1.0" encoding="utf-8"?>
<a:theme xmlns:a="http://schemas.openxmlformats.org/drawingml/2006/main" name="My Favorite Place on Holidays by Slidesgo">
  <a:themeElements>
    <a:clrScheme name="Simple Light">
      <a:dk1>
        <a:srgbClr val="092553"/>
      </a:dk1>
      <a:lt1>
        <a:srgbClr val="FFFFFF"/>
      </a:lt1>
      <a:dk2>
        <a:srgbClr val="3C9968"/>
      </a:dk2>
      <a:lt2>
        <a:srgbClr val="84E1F1"/>
      </a:lt2>
      <a:accent1>
        <a:srgbClr val="42697A"/>
      </a:accent1>
      <a:accent2>
        <a:srgbClr val="B5C44D"/>
      </a:accent2>
      <a:accent3>
        <a:srgbClr val="EFB919"/>
      </a:accent3>
      <a:accent4>
        <a:srgbClr val="6969D6"/>
      </a:accent4>
      <a:accent5>
        <a:srgbClr val="D13347"/>
      </a:accent5>
      <a:accent6>
        <a:srgbClr val="A3C2C1"/>
      </a:accent6>
      <a:hlink>
        <a:srgbClr val="09255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</Words>
  <Application>Microsoft Office PowerPoint</Application>
  <PresentationFormat>On-screen Show (16:9)</PresentationFormat>
  <Paragraphs>50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Montserrat Medium</vt:lpstr>
      <vt:lpstr>Montserrat Black</vt:lpstr>
      <vt:lpstr>Bebas Neue</vt:lpstr>
      <vt:lpstr>Arial</vt:lpstr>
      <vt:lpstr>Anaheim</vt:lpstr>
      <vt:lpstr>Nunito Light</vt:lpstr>
      <vt:lpstr>My Favorite Place on Holidays by Slidesgo</vt:lpstr>
      <vt:lpstr>Lektion 46 : Wir planen unsere Klassenfahrt </vt:lpstr>
      <vt:lpstr>PowerPoint Presentation</vt:lpstr>
      <vt:lpstr>Übung machen</vt:lpstr>
      <vt:lpstr>Würden Konjugation</vt:lpstr>
      <vt:lpstr>Irreale Wünsche </vt:lpstr>
      <vt:lpstr>Das Modalverb” könnten” </vt:lpstr>
      <vt:lpstr>Übung machen</vt:lpstr>
      <vt:lpstr>Online Übungen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Lektion 46 : Wir planen unsere Klassenfahrt</dc:title>
  <dc:creator>HP</dc:creator>
  <cp:lastModifiedBy>Mona Ahmed Osman</cp:lastModifiedBy>
  <cp:revision>3</cp:revision>
  <dcterms:modified xsi:type="dcterms:W3CDTF">2024-04-21T12:38:26Z</dcterms:modified>
</cp:coreProperties>
</file>