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2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5E"/>
    <a:srgbClr val="E94E1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1656" y="4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cfe-g-017-alliteration-powerpoint-cfe-early-level" TargetMode="Externa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cfe-g-017-alliteration-powerpoint-cfe-early-level" TargetMode="Externa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5"/>
          </p:cNvPr>
          <p:cNvSpPr/>
          <p:nvPr userDrawn="1"/>
        </p:nvSpPr>
        <p:spPr>
          <a:xfrm>
            <a:off x="3975463" y="5429023"/>
            <a:ext cx="1193074" cy="81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979817" y="2995748"/>
            <a:ext cx="1193074" cy="81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6908" y="5303521"/>
            <a:ext cx="6700653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16908" y="5309611"/>
            <a:ext cx="6700654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</a:rPr>
              <a:t>Zany zebras zigzagged through the zoo.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07" y="1781125"/>
            <a:ext cx="2393405" cy="3330808"/>
          </a:xfrm>
          <a:prstGeom prst="rect">
            <a:avLst/>
          </a:prstGeom>
        </p:spPr>
      </p:pic>
      <p:sp>
        <p:nvSpPr>
          <p:cNvPr id="5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5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10071" y="5303521"/>
            <a:ext cx="6314330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10071" y="5309611"/>
            <a:ext cx="6314329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</a:rPr>
              <a:t>Carrie cuddled the cute, curious cats.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772" y="2018928"/>
            <a:ext cx="1490794" cy="2931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828" y="1959429"/>
            <a:ext cx="1373618" cy="3069770"/>
          </a:xfrm>
          <a:prstGeom prst="rect">
            <a:avLst/>
          </a:prstGeom>
        </p:spPr>
      </p:pic>
      <p:sp>
        <p:nvSpPr>
          <p:cNvPr id="6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1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Your turn!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3183" y="2863768"/>
            <a:ext cx="5928771" cy="1079884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dirty="0"/>
              <a:t>Can you think of your own sentences using alliteration?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50126" y="2882537"/>
            <a:ext cx="5921828" cy="1062446"/>
          </a:xfrm>
          <a:prstGeom prst="roundRect">
            <a:avLst/>
          </a:prstGeom>
          <a:noFill/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182984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206139"/>
            <a:ext cx="7886700" cy="1409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To learn what alliteration is.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327459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We will understand what alliteration is.</a:t>
            </a:r>
          </a:p>
          <a:p>
            <a:r>
              <a:rPr lang="en-GB" dirty="0"/>
              <a:t>We will be able to recognise alliteration in a text.</a:t>
            </a:r>
          </a:p>
          <a:p>
            <a:r>
              <a:rPr lang="en-GB" dirty="0"/>
              <a:t>We will be able to make some of our own examples of alliteration.</a:t>
            </a:r>
          </a:p>
        </p:txBody>
      </p:sp>
    </p:spTree>
    <p:extLst>
      <p:ext uri="{BB962C8B-B14F-4D97-AF65-F5344CB8AC3E}">
        <p14:creationId xmlns:p14="http://schemas.microsoft.com/office/powerpoint/2010/main" val="308669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What is Alliteration?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3728" y="1875404"/>
            <a:ext cx="6641403" cy="772107"/>
          </a:xfrm>
          <a:prstGeom prst="rect">
            <a:avLst/>
          </a:prstGeom>
          <a:ln>
            <a:noFill/>
          </a:ln>
          <a:effectLst>
            <a:softEdge rad="0"/>
          </a:effectLst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Alliteration is the repetition of the same sound or letter at the beginning of each or most of the words in a sentence.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3730" y="3085843"/>
            <a:ext cx="6641402" cy="1049106"/>
          </a:xfrm>
          <a:prstGeom prst="rect">
            <a:avLst/>
          </a:prstGeom>
          <a:ln>
            <a:noFill/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Aside from tongue twisters, alliteration is also used in poetry to create different effects, either for a description or to create more drama or danger.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3730" y="4568979"/>
            <a:ext cx="6641402" cy="772107"/>
          </a:xfrm>
          <a:prstGeom prst="rect">
            <a:avLst/>
          </a:prstGeom>
          <a:ln>
            <a:noFill/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Alliteration is often used in song lyrics, and within store or brand names.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13729" y="1875405"/>
            <a:ext cx="6707009" cy="772107"/>
          </a:xfrm>
          <a:prstGeom prst="roundRect">
            <a:avLst/>
          </a:prstGeom>
          <a:noFill/>
          <a:ln w="28575"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213727" y="3081541"/>
            <a:ext cx="6707009" cy="1053408"/>
          </a:xfrm>
          <a:prstGeom prst="roundRect">
            <a:avLst/>
          </a:prstGeom>
          <a:noFill/>
          <a:ln w="28575"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213726" y="4568979"/>
            <a:ext cx="6707009" cy="772107"/>
          </a:xfrm>
          <a:prstGeom prst="roundRect">
            <a:avLst/>
          </a:prstGeom>
          <a:noFill/>
          <a:ln w="28575"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543" y="1513946"/>
            <a:ext cx="592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In these cartoon characters’ names there is alliteration: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978892" y="2683198"/>
            <a:ext cx="2020389" cy="2020389"/>
          </a:xfrm>
          <a:prstGeom prst="ellipse">
            <a:avLst/>
          </a:prstGeom>
          <a:blipFill>
            <a:blip r:embed="rId2"/>
            <a:srcRect/>
            <a:stretch>
              <a:fillRect l="-16819" r="-168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57040" y="2683198"/>
            <a:ext cx="2020389" cy="2016000"/>
          </a:xfrm>
          <a:prstGeom prst="ellipse">
            <a:avLst/>
          </a:prstGeom>
          <a:blipFill>
            <a:blip r:embed="rId3"/>
            <a:srcRect/>
            <a:stretch>
              <a:fillRect l="-8801" t="-30249" r="-23055" b="-304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35188" y="2683198"/>
            <a:ext cx="2020389" cy="2020389"/>
          </a:xfrm>
          <a:prstGeom prst="ellipse">
            <a:avLst/>
          </a:prstGeom>
          <a:blipFill dpi="0" rotWithShape="1">
            <a:blip r:embed="rId4"/>
            <a:srcRect/>
            <a:stretch>
              <a:fillRect t="1000" r="-1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8892" y="5084464"/>
            <a:ext cx="200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Mickey Mouse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691" y="5084464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Minnie Mouse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3382" y="508446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E94E13"/>
                </a:solidFill>
              </a:rPr>
              <a:t>Donald Duck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8892" y="6083038"/>
            <a:ext cx="71557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Photo courtesy of Loren Javier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67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543" y="1374602"/>
            <a:ext cx="592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In these tongue twisters you can see alliteration: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310" y="3056620"/>
            <a:ext cx="1973481" cy="1808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8722">
            <a:off x="6208314" y="3280891"/>
            <a:ext cx="1094986" cy="1390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99" y="3474701"/>
            <a:ext cx="1097113" cy="1390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2080" y="2090049"/>
            <a:ext cx="24819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She sells seashells down by the seashore.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02079" y="1933427"/>
            <a:ext cx="2481944" cy="3160838"/>
          </a:xfrm>
          <a:prstGeom prst="roundRect">
            <a:avLst/>
          </a:prstGeom>
          <a:noFill/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237897" y="1933425"/>
            <a:ext cx="2481944" cy="3160839"/>
          </a:xfrm>
          <a:prstGeom prst="roundRect">
            <a:avLst/>
          </a:prstGeom>
          <a:noFill/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01181" y="2090394"/>
            <a:ext cx="19553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Peter Piper picked a peck of pickled peppers.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4543" y="5298125"/>
            <a:ext cx="7078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dirty="0"/>
              <a:t>They are both alliterative phrases. In the first one, all the words start with the ‘s’ sound, while in the latter, the letter ‘p’ is first in each word.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1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912" y="1984736"/>
            <a:ext cx="4032069" cy="29494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55619" y="5303521"/>
            <a:ext cx="7221730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543" y="1513946"/>
            <a:ext cx="6285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Here are some more examples of alliteration using a letter:</a:t>
            </a:r>
          </a:p>
        </p:txBody>
      </p:sp>
      <p:sp>
        <p:nvSpPr>
          <p:cNvPr id="3" name="Rectangle 2"/>
          <p:cNvSpPr/>
          <p:nvPr/>
        </p:nvSpPr>
        <p:spPr>
          <a:xfrm>
            <a:off x="955619" y="5309611"/>
            <a:ext cx="7223232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Squawking seagulls swoop on sunbathers. </a:t>
            </a:r>
          </a:p>
        </p:txBody>
      </p:sp>
    </p:spTree>
    <p:extLst>
      <p:ext uri="{BB962C8B-B14F-4D97-AF65-F5344CB8AC3E}">
        <p14:creationId xmlns:p14="http://schemas.microsoft.com/office/powerpoint/2010/main" val="31441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3528" y="5303521"/>
            <a:ext cx="7747415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93528" y="5309611"/>
            <a:ext cx="7747415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</a:rPr>
              <a:t>Sam sees six slimy, smooth, slithering snakes.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50" y="1769722"/>
            <a:ext cx="1448789" cy="1111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750" y="3782467"/>
            <a:ext cx="1448789" cy="1111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335" y="1769722"/>
            <a:ext cx="1448789" cy="1111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335" y="3782467"/>
            <a:ext cx="1448789" cy="1111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20" y="1724784"/>
            <a:ext cx="1448789" cy="111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20" y="3782467"/>
            <a:ext cx="1448789" cy="1111751"/>
          </a:xfrm>
          <a:prstGeom prst="rect">
            <a:avLst/>
          </a:prstGeom>
        </p:spPr>
      </p:pic>
      <p:sp>
        <p:nvSpPr>
          <p:cNvPr id="15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5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9345" y="5303521"/>
            <a:ext cx="6235782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49345" y="5309611"/>
            <a:ext cx="6235781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</a:rPr>
              <a:t>Ten terrible tigers tore Tony’s teddy!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5" y="1883210"/>
            <a:ext cx="1606730" cy="799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5" y="3083405"/>
            <a:ext cx="1606730" cy="799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55" y="3065491"/>
            <a:ext cx="1606730" cy="799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80" y="1883210"/>
            <a:ext cx="1606730" cy="799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80" y="3065491"/>
            <a:ext cx="1606730" cy="799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55" y="1885834"/>
            <a:ext cx="1606730" cy="799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830" y="1921725"/>
            <a:ext cx="1606730" cy="799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389" y="3065491"/>
            <a:ext cx="1606730" cy="799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793" y="4184191"/>
            <a:ext cx="1606730" cy="799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55" y="4184191"/>
            <a:ext cx="1606730" cy="799812"/>
          </a:xfrm>
          <a:prstGeom prst="rect">
            <a:avLst/>
          </a:prstGeom>
        </p:spPr>
      </p:pic>
      <p:sp>
        <p:nvSpPr>
          <p:cNvPr id="33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1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6908" y="5303521"/>
            <a:ext cx="6700653" cy="653143"/>
          </a:xfrm>
          <a:prstGeom prst="roundRect">
            <a:avLst/>
          </a:prstGeom>
          <a:solidFill>
            <a:srgbClr val="F1875E"/>
          </a:solidFill>
          <a:ln>
            <a:solidFill>
              <a:srgbClr val="F18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16908" y="5309611"/>
            <a:ext cx="6700654" cy="648997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altLang="en-US" sz="2800" b="1" dirty="0">
                <a:solidFill>
                  <a:schemeClr val="bg1"/>
                </a:solidFill>
              </a:rPr>
              <a:t>Seven snapping sharks swim in the sea.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71" y="1569811"/>
            <a:ext cx="2067700" cy="9168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816" y="1569811"/>
            <a:ext cx="2067700" cy="916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61" y="1538930"/>
            <a:ext cx="2067700" cy="9168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816" y="2780300"/>
            <a:ext cx="2067700" cy="9168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71" y="4021670"/>
            <a:ext cx="2067700" cy="9168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816" y="4021670"/>
            <a:ext cx="2067700" cy="9168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61" y="3990789"/>
            <a:ext cx="2067700" cy="916842"/>
          </a:xfrm>
          <a:prstGeom prst="rect">
            <a:avLst/>
          </a:prstGeom>
        </p:spPr>
      </p:pic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035052"/>
          </a:xfrm>
        </p:spPr>
        <p:txBody>
          <a:bodyPr/>
          <a:lstStyle/>
          <a:p>
            <a:r>
              <a:rPr lang="en-GB" sz="3600" dirty="0">
                <a:solidFill>
                  <a:srgbClr val="E94E13"/>
                </a:solidFill>
              </a:rPr>
              <a:t>Examples of Alliteration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5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68</TotalTime>
  <Words>306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Twinkl</vt:lpstr>
      <vt:lpstr>Arial</vt:lpstr>
      <vt:lpstr>Calibri</vt:lpstr>
      <vt:lpstr>Sassoon Infant Rg</vt:lpstr>
      <vt:lpstr>Office Theme</vt:lpstr>
      <vt:lpstr>PowerPoint Presentation</vt:lpstr>
      <vt:lpstr>PowerPoint Presentation</vt:lpstr>
      <vt:lpstr>What is Alliteration?</vt:lpstr>
      <vt:lpstr>Examples of Alliteration</vt:lpstr>
      <vt:lpstr>Examples of Alliteration</vt:lpstr>
      <vt:lpstr>Examples of Alliteration</vt:lpstr>
      <vt:lpstr>Examples of Alliteration</vt:lpstr>
      <vt:lpstr>Examples of Alliteration</vt:lpstr>
      <vt:lpstr>Examples of Alliteration</vt:lpstr>
      <vt:lpstr>Examples of Alliteration</vt:lpstr>
      <vt:lpstr>Examples of Alliteration</vt:lpstr>
      <vt:lpstr>Your turn!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Pickard</dc:creator>
  <cp:lastModifiedBy>LENOVO</cp:lastModifiedBy>
  <cp:revision>7</cp:revision>
  <dcterms:created xsi:type="dcterms:W3CDTF">2020-01-27T11:10:16Z</dcterms:created>
  <dcterms:modified xsi:type="dcterms:W3CDTF">2023-11-13T17:59:00Z</dcterms:modified>
</cp:coreProperties>
</file>