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8" r:id="rId2"/>
    <p:sldId id="279" r:id="rId3"/>
    <p:sldId id="280" r:id="rId4"/>
    <p:sldId id="283" r:id="rId5"/>
    <p:sldId id="284" r:id="rId6"/>
    <p:sldId id="285" r:id="rId7"/>
    <p:sldId id="286" r:id="rId8"/>
    <p:sldId id="293" r:id="rId9"/>
    <p:sldId id="287" r:id="rId10"/>
    <p:sldId id="288" r:id="rId11"/>
    <p:sldId id="289" r:id="rId12"/>
    <p:sldId id="294" r:id="rId13"/>
    <p:sldId id="290" r:id="rId14"/>
    <p:sldId id="292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12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2" autoAdjust="0"/>
    <p:restoredTop sz="94660"/>
  </p:normalViewPr>
  <p:slideViewPr>
    <p:cSldViewPr snapToGrid="0" showGuides="1">
      <p:cViewPr>
        <p:scale>
          <a:sx n="108" d="100"/>
          <a:sy n="108" d="100"/>
        </p:scale>
        <p:origin x="544" y="52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patterns-and-algebra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patterns-and-algebr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patterns-and-algebr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patterns-and-algebra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patterns-and-algebr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9B792AD7-D8B4-3043-8CA8-07394DADFD4E}"/>
              </a:ext>
            </a:extLst>
          </p:cNvPr>
          <p:cNvSpPr txBox="1"/>
          <p:nvPr userDrawn="1"/>
        </p:nvSpPr>
        <p:spPr>
          <a:xfrm>
            <a:off x="1" y="5270268"/>
            <a:ext cx="2527068" cy="15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33623EDF-4E55-DF40-9FE2-132D5CFFBF8A}"/>
              </a:ext>
            </a:extLst>
          </p:cNvPr>
          <p:cNvSpPr txBox="1"/>
          <p:nvPr userDrawn="1"/>
        </p:nvSpPr>
        <p:spPr>
          <a:xfrm>
            <a:off x="7797337" y="5270267"/>
            <a:ext cx="1346661" cy="15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34077C69-795D-F04C-B346-E3C37A0CE836}"/>
              </a:ext>
            </a:extLst>
          </p:cNvPr>
          <p:cNvSpPr txBox="1"/>
          <p:nvPr userDrawn="1"/>
        </p:nvSpPr>
        <p:spPr>
          <a:xfrm>
            <a:off x="8092588" y="6584361"/>
            <a:ext cx="1051412" cy="27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0ADC290-D12F-FF41-B435-402A7EF7AF2D}"/>
              </a:ext>
            </a:extLst>
          </p:cNvPr>
          <p:cNvSpPr txBox="1"/>
          <p:nvPr userDrawn="1"/>
        </p:nvSpPr>
        <p:spPr>
          <a:xfrm>
            <a:off x="8092588" y="6584361"/>
            <a:ext cx="1051412" cy="27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E11976B4-239E-3D43-BA2B-932725CE0DE7}"/>
              </a:ext>
            </a:extLst>
          </p:cNvPr>
          <p:cNvSpPr txBox="1"/>
          <p:nvPr userDrawn="1"/>
        </p:nvSpPr>
        <p:spPr>
          <a:xfrm>
            <a:off x="7797337" y="5270267"/>
            <a:ext cx="1346661" cy="15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67C1E61F-DAE0-5145-8EEA-F8A42A177CDA}"/>
              </a:ext>
            </a:extLst>
          </p:cNvPr>
          <p:cNvSpPr txBox="1"/>
          <p:nvPr userDrawn="1"/>
        </p:nvSpPr>
        <p:spPr>
          <a:xfrm>
            <a:off x="8096596" y="5419898"/>
            <a:ext cx="1047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B15E96B3-572A-DA4B-8DF3-4BCEFA28A4A7}"/>
              </a:ext>
            </a:extLst>
          </p:cNvPr>
          <p:cNvSpPr txBox="1"/>
          <p:nvPr userDrawn="1"/>
        </p:nvSpPr>
        <p:spPr>
          <a:xfrm>
            <a:off x="1" y="5270268"/>
            <a:ext cx="2527068" cy="15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B1219FB-2402-C94B-82E3-F5903608839A}"/>
              </a:ext>
            </a:extLst>
          </p:cNvPr>
          <p:cNvSpPr txBox="1"/>
          <p:nvPr userDrawn="1"/>
        </p:nvSpPr>
        <p:spPr>
          <a:xfrm>
            <a:off x="7797337" y="5270267"/>
            <a:ext cx="1346661" cy="15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4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A36CE63-F883-0B47-A73D-8D69155A5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897" y="1969096"/>
            <a:ext cx="4379159" cy="31377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5s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4316443" y="3105834"/>
            <a:ext cx="402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Find a partner and have a go at skip counting in 5s all the way up to 50!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F300B-C658-834B-A7EA-A0104184C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2" b="50480"/>
          <a:stretch/>
        </p:blipFill>
        <p:spPr>
          <a:xfrm>
            <a:off x="0" y="2887363"/>
            <a:ext cx="4140897" cy="3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8CFE9E18-BE11-3A42-8708-B6F8044B8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897" y="1969096"/>
            <a:ext cx="4379159" cy="31377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10s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4232337" y="3244334"/>
            <a:ext cx="458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When might counting in 10s be helpful?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1CF3-5CEB-0944-BDE3-7D4CB7923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2" b="50480"/>
          <a:stretch/>
        </p:blipFill>
        <p:spPr>
          <a:xfrm>
            <a:off x="0" y="2887363"/>
            <a:ext cx="4140897" cy="3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8F257-B551-B644-B779-557D6B27FD27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10s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B3C6A-9AD6-1243-990D-BEACBAD41789}"/>
              </a:ext>
            </a:extLst>
          </p:cNvPr>
          <p:cNvSpPr/>
          <p:nvPr/>
        </p:nvSpPr>
        <p:spPr>
          <a:xfrm>
            <a:off x="663842" y="1437117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Let’s practise skip counting in 10s </a:t>
            </a:r>
            <a:endParaRPr lang="en-US" dirty="0">
              <a:solidFill>
                <a:srgbClr val="EA4D1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978FA3-5716-2042-8213-AF90CD05D4E3}"/>
              </a:ext>
            </a:extLst>
          </p:cNvPr>
          <p:cNvCxnSpPr>
            <a:cxnSpLocks/>
          </p:cNvCxnSpPr>
          <p:nvPr/>
        </p:nvCxnSpPr>
        <p:spPr>
          <a:xfrm>
            <a:off x="843467" y="1698139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0D019-32C1-F646-84D9-5B26F6A27E03}"/>
              </a:ext>
            </a:extLst>
          </p:cNvPr>
          <p:cNvCxnSpPr/>
          <p:nvPr/>
        </p:nvCxnSpPr>
        <p:spPr>
          <a:xfrm>
            <a:off x="1122288" y="150337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0DE40B-3797-2440-B900-D94A8B1FCF97}"/>
              </a:ext>
            </a:extLst>
          </p:cNvPr>
          <p:cNvCxnSpPr/>
          <p:nvPr/>
        </p:nvCxnSpPr>
        <p:spPr>
          <a:xfrm>
            <a:off x="8193323" y="151420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CA8FF4-E706-2741-BF07-D120719E8BED}"/>
              </a:ext>
            </a:extLst>
          </p:cNvPr>
          <p:cNvSpPr txBox="1"/>
          <p:nvPr/>
        </p:nvSpPr>
        <p:spPr>
          <a:xfrm>
            <a:off x="684927" y="1892903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9A136-6EB3-1E49-8FE2-7E1CD01853DA}"/>
              </a:ext>
            </a:extLst>
          </p:cNvPr>
          <p:cNvSpPr txBox="1"/>
          <p:nvPr/>
        </p:nvSpPr>
        <p:spPr>
          <a:xfrm>
            <a:off x="7974301" y="191972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1720D7-4C8A-D144-A405-010C3BCF1505}"/>
              </a:ext>
            </a:extLst>
          </p:cNvPr>
          <p:cNvCxnSpPr/>
          <p:nvPr/>
        </p:nvCxnSpPr>
        <p:spPr>
          <a:xfrm>
            <a:off x="4710784" y="152504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820369-ECC7-1947-96B1-9E40EEDE12A6}"/>
              </a:ext>
            </a:extLst>
          </p:cNvPr>
          <p:cNvSpPr txBox="1"/>
          <p:nvPr/>
        </p:nvSpPr>
        <p:spPr>
          <a:xfrm>
            <a:off x="4154898" y="189412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2331C8-B602-F943-B224-F76CB74D994F}"/>
              </a:ext>
            </a:extLst>
          </p:cNvPr>
          <p:cNvCxnSpPr>
            <a:cxnSpLocks/>
          </p:cNvCxnSpPr>
          <p:nvPr/>
        </p:nvCxnSpPr>
        <p:spPr>
          <a:xfrm>
            <a:off x="1838082" y="15041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90F37-2547-9746-B6A1-E4285503F8F1}"/>
              </a:ext>
            </a:extLst>
          </p:cNvPr>
          <p:cNvCxnSpPr>
            <a:cxnSpLocks/>
          </p:cNvCxnSpPr>
          <p:nvPr/>
        </p:nvCxnSpPr>
        <p:spPr>
          <a:xfrm>
            <a:off x="2263914" y="151420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75A231-CFB0-1B42-A360-7455DF25757B}"/>
              </a:ext>
            </a:extLst>
          </p:cNvPr>
          <p:cNvCxnSpPr>
            <a:cxnSpLocks/>
          </p:cNvCxnSpPr>
          <p:nvPr/>
        </p:nvCxnSpPr>
        <p:spPr>
          <a:xfrm>
            <a:off x="2696860" y="151420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BEE8A1-EDF6-DA49-A5C4-46BC34662F38}"/>
              </a:ext>
            </a:extLst>
          </p:cNvPr>
          <p:cNvSpPr txBox="1"/>
          <p:nvPr/>
        </p:nvSpPr>
        <p:spPr>
          <a:xfrm>
            <a:off x="2133353" y="19082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0FCB-2A0E-954D-A501-9FE3867B96C6}"/>
              </a:ext>
            </a:extLst>
          </p:cNvPr>
          <p:cNvCxnSpPr>
            <a:cxnSpLocks/>
          </p:cNvCxnSpPr>
          <p:nvPr/>
        </p:nvCxnSpPr>
        <p:spPr>
          <a:xfrm>
            <a:off x="1458481" y="150337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6D4CB-2148-BC47-8BF7-3EBBB8F69CD0}"/>
              </a:ext>
            </a:extLst>
          </p:cNvPr>
          <p:cNvSpPr txBox="1"/>
          <p:nvPr/>
        </p:nvSpPr>
        <p:spPr>
          <a:xfrm>
            <a:off x="1002418" y="19082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D9AFF-A9D4-054E-ABCB-FF84EFE737E5}"/>
              </a:ext>
            </a:extLst>
          </p:cNvPr>
          <p:cNvSpPr txBox="1"/>
          <p:nvPr/>
        </p:nvSpPr>
        <p:spPr>
          <a:xfrm>
            <a:off x="1316844" y="19116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D03C9-D26D-2649-8592-F50031C7CA32}"/>
              </a:ext>
            </a:extLst>
          </p:cNvPr>
          <p:cNvSpPr txBox="1"/>
          <p:nvPr/>
        </p:nvSpPr>
        <p:spPr>
          <a:xfrm>
            <a:off x="1673196" y="19082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2204BF-57A5-824F-86F1-88F721EB9139}"/>
              </a:ext>
            </a:extLst>
          </p:cNvPr>
          <p:cNvCxnSpPr>
            <a:cxnSpLocks/>
          </p:cNvCxnSpPr>
          <p:nvPr/>
        </p:nvCxnSpPr>
        <p:spPr>
          <a:xfrm>
            <a:off x="3523625" y="150337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04D581-DBD1-EA41-A8D1-D1D5BE400702}"/>
              </a:ext>
            </a:extLst>
          </p:cNvPr>
          <p:cNvCxnSpPr>
            <a:cxnSpLocks/>
          </p:cNvCxnSpPr>
          <p:nvPr/>
        </p:nvCxnSpPr>
        <p:spPr>
          <a:xfrm>
            <a:off x="3962743" y="150337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A2FC58-B1C2-B74E-8C29-6387B439B2E6}"/>
              </a:ext>
            </a:extLst>
          </p:cNvPr>
          <p:cNvCxnSpPr>
            <a:cxnSpLocks/>
          </p:cNvCxnSpPr>
          <p:nvPr/>
        </p:nvCxnSpPr>
        <p:spPr>
          <a:xfrm>
            <a:off x="3092254" y="150337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55403F-5F5C-4646-9876-19DBBEB8B9CA}"/>
              </a:ext>
            </a:extLst>
          </p:cNvPr>
          <p:cNvSpPr txBox="1"/>
          <p:nvPr/>
        </p:nvSpPr>
        <p:spPr>
          <a:xfrm>
            <a:off x="2566343" y="19082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8C101-7305-944C-BA21-FF2413B2DEF2}"/>
              </a:ext>
            </a:extLst>
          </p:cNvPr>
          <p:cNvSpPr txBox="1"/>
          <p:nvPr/>
        </p:nvSpPr>
        <p:spPr>
          <a:xfrm>
            <a:off x="2954111" y="18955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99AB6-1D5A-2F42-A5E4-0E036C4BF060}"/>
              </a:ext>
            </a:extLst>
          </p:cNvPr>
          <p:cNvSpPr txBox="1"/>
          <p:nvPr/>
        </p:nvSpPr>
        <p:spPr>
          <a:xfrm>
            <a:off x="3371795" y="19007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9B7ADD-0E9E-8A4B-AAD2-1763CA436B21}"/>
              </a:ext>
            </a:extLst>
          </p:cNvPr>
          <p:cNvCxnSpPr>
            <a:cxnSpLocks/>
          </p:cNvCxnSpPr>
          <p:nvPr/>
        </p:nvCxnSpPr>
        <p:spPr>
          <a:xfrm>
            <a:off x="4355150" y="151502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FD82CAD-AD50-7C44-9A0F-99725F76BF17}"/>
              </a:ext>
            </a:extLst>
          </p:cNvPr>
          <p:cNvSpPr txBox="1"/>
          <p:nvPr/>
        </p:nvSpPr>
        <p:spPr>
          <a:xfrm>
            <a:off x="3798926" y="190315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0D18C6-C351-F746-9496-A6857143103D}"/>
              </a:ext>
            </a:extLst>
          </p:cNvPr>
          <p:cNvCxnSpPr>
            <a:cxnSpLocks/>
          </p:cNvCxnSpPr>
          <p:nvPr/>
        </p:nvCxnSpPr>
        <p:spPr>
          <a:xfrm>
            <a:off x="5423802" y="152743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C6A959-61E6-DB41-A6DF-F477855935CF}"/>
              </a:ext>
            </a:extLst>
          </p:cNvPr>
          <p:cNvCxnSpPr>
            <a:cxnSpLocks/>
          </p:cNvCxnSpPr>
          <p:nvPr/>
        </p:nvCxnSpPr>
        <p:spPr>
          <a:xfrm>
            <a:off x="5849634" y="153748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2B1924-1D62-B94B-A729-F10499295815}"/>
              </a:ext>
            </a:extLst>
          </p:cNvPr>
          <p:cNvCxnSpPr>
            <a:cxnSpLocks/>
          </p:cNvCxnSpPr>
          <p:nvPr/>
        </p:nvCxnSpPr>
        <p:spPr>
          <a:xfrm>
            <a:off x="6282580" y="153748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2A828C-04CC-1F44-815B-35BC979D56DA}"/>
              </a:ext>
            </a:extLst>
          </p:cNvPr>
          <p:cNvCxnSpPr>
            <a:cxnSpLocks/>
          </p:cNvCxnSpPr>
          <p:nvPr/>
        </p:nvCxnSpPr>
        <p:spPr>
          <a:xfrm>
            <a:off x="5044201" y="15266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54BDE0-5444-D54B-AFFE-95B708E0A7D6}"/>
              </a:ext>
            </a:extLst>
          </p:cNvPr>
          <p:cNvCxnSpPr>
            <a:cxnSpLocks/>
          </p:cNvCxnSpPr>
          <p:nvPr/>
        </p:nvCxnSpPr>
        <p:spPr>
          <a:xfrm>
            <a:off x="7109345" y="15266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07BC79-74E1-B049-A3B2-1CE5A0BD811F}"/>
              </a:ext>
            </a:extLst>
          </p:cNvPr>
          <p:cNvCxnSpPr>
            <a:cxnSpLocks/>
          </p:cNvCxnSpPr>
          <p:nvPr/>
        </p:nvCxnSpPr>
        <p:spPr>
          <a:xfrm>
            <a:off x="7548463" y="15266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313E3D-CD4A-0244-81DF-F1365628991F}"/>
              </a:ext>
            </a:extLst>
          </p:cNvPr>
          <p:cNvCxnSpPr>
            <a:cxnSpLocks/>
          </p:cNvCxnSpPr>
          <p:nvPr/>
        </p:nvCxnSpPr>
        <p:spPr>
          <a:xfrm>
            <a:off x="6677974" y="15266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E0ADA8-671D-7643-92AD-F667015357E5}"/>
              </a:ext>
            </a:extLst>
          </p:cNvPr>
          <p:cNvCxnSpPr>
            <a:cxnSpLocks/>
          </p:cNvCxnSpPr>
          <p:nvPr/>
        </p:nvCxnSpPr>
        <p:spPr>
          <a:xfrm>
            <a:off x="7864670" y="151751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80572D-11A6-A541-BE90-5E3BA52BA161}"/>
              </a:ext>
            </a:extLst>
          </p:cNvPr>
          <p:cNvSpPr txBox="1"/>
          <p:nvPr/>
        </p:nvSpPr>
        <p:spPr>
          <a:xfrm>
            <a:off x="5655373" y="191632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6EA69E-B03D-B540-9048-3567230FFD51}"/>
              </a:ext>
            </a:extLst>
          </p:cNvPr>
          <p:cNvSpPr txBox="1"/>
          <p:nvPr/>
        </p:nvSpPr>
        <p:spPr>
          <a:xfrm>
            <a:off x="4515566" y="19094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10DC3E-D2AE-A040-A3D2-7478BC488EAD}"/>
              </a:ext>
            </a:extLst>
          </p:cNvPr>
          <p:cNvSpPr txBox="1"/>
          <p:nvPr/>
        </p:nvSpPr>
        <p:spPr>
          <a:xfrm>
            <a:off x="4855601" y="191971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CEE67F-6886-1E43-BF61-1F4311B595C3}"/>
              </a:ext>
            </a:extLst>
          </p:cNvPr>
          <p:cNvSpPr txBox="1"/>
          <p:nvPr/>
        </p:nvSpPr>
        <p:spPr>
          <a:xfrm>
            <a:off x="5244397" y="191632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5C8F22-C18A-EF40-BB17-A1C96D861D2B}"/>
              </a:ext>
            </a:extLst>
          </p:cNvPr>
          <p:cNvSpPr txBox="1"/>
          <p:nvPr/>
        </p:nvSpPr>
        <p:spPr>
          <a:xfrm>
            <a:off x="6080844" y="191667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7293E9-43E2-064C-A103-16CB14D05661}"/>
              </a:ext>
            </a:extLst>
          </p:cNvPr>
          <p:cNvSpPr txBox="1"/>
          <p:nvPr/>
        </p:nvSpPr>
        <p:spPr>
          <a:xfrm>
            <a:off x="6489539" y="191632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BE7205-38A3-B846-8A6F-6B64351EC7E5}"/>
              </a:ext>
            </a:extLst>
          </p:cNvPr>
          <p:cNvSpPr txBox="1"/>
          <p:nvPr/>
        </p:nvSpPr>
        <p:spPr>
          <a:xfrm>
            <a:off x="6908878" y="192072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6098F5-6F0E-9642-80A6-730493FDED13}"/>
              </a:ext>
            </a:extLst>
          </p:cNvPr>
          <p:cNvSpPr txBox="1"/>
          <p:nvPr/>
        </p:nvSpPr>
        <p:spPr>
          <a:xfrm>
            <a:off x="7334684" y="192123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AB645F-56F4-784C-B945-05A347AC6202}"/>
              </a:ext>
            </a:extLst>
          </p:cNvPr>
          <p:cNvCxnSpPr/>
          <p:nvPr/>
        </p:nvCxnSpPr>
        <p:spPr>
          <a:xfrm>
            <a:off x="843467" y="151420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67278CF-A730-1543-9CF6-82E70BE09421}"/>
              </a:ext>
            </a:extLst>
          </p:cNvPr>
          <p:cNvSpPr txBox="1"/>
          <p:nvPr/>
        </p:nvSpPr>
        <p:spPr>
          <a:xfrm>
            <a:off x="7672270" y="191632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41BEB5-DA23-F14D-A092-676E196EFBA2}"/>
              </a:ext>
            </a:extLst>
          </p:cNvPr>
          <p:cNvCxnSpPr>
            <a:cxnSpLocks/>
          </p:cNvCxnSpPr>
          <p:nvPr/>
        </p:nvCxnSpPr>
        <p:spPr>
          <a:xfrm>
            <a:off x="843467" y="2651951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FFD21F-6421-C943-A566-4CEA7F63BB22}"/>
              </a:ext>
            </a:extLst>
          </p:cNvPr>
          <p:cNvCxnSpPr/>
          <p:nvPr/>
        </p:nvCxnSpPr>
        <p:spPr>
          <a:xfrm>
            <a:off x="1122288" y="24571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DA694A-DCA6-AE4E-9DDD-20D729E97083}"/>
              </a:ext>
            </a:extLst>
          </p:cNvPr>
          <p:cNvCxnSpPr/>
          <p:nvPr/>
        </p:nvCxnSpPr>
        <p:spPr>
          <a:xfrm>
            <a:off x="8193323" y="24680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10155AB-C1C8-2045-B38A-90187056FED6}"/>
              </a:ext>
            </a:extLst>
          </p:cNvPr>
          <p:cNvSpPr txBox="1"/>
          <p:nvPr/>
        </p:nvSpPr>
        <p:spPr>
          <a:xfrm>
            <a:off x="653028" y="284671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192EC3-C5D5-DF4E-B354-C8CE80D7C7C8}"/>
              </a:ext>
            </a:extLst>
          </p:cNvPr>
          <p:cNvSpPr txBox="1"/>
          <p:nvPr/>
        </p:nvSpPr>
        <p:spPr>
          <a:xfrm>
            <a:off x="7974301" y="287353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3DF12-8C55-EF49-B1E6-07F37A44585F}"/>
              </a:ext>
            </a:extLst>
          </p:cNvPr>
          <p:cNvCxnSpPr/>
          <p:nvPr/>
        </p:nvCxnSpPr>
        <p:spPr>
          <a:xfrm>
            <a:off x="4710784" y="247885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B0A6A7-CE53-FE47-AEF9-CBC9D923733A}"/>
              </a:ext>
            </a:extLst>
          </p:cNvPr>
          <p:cNvSpPr txBox="1"/>
          <p:nvPr/>
        </p:nvSpPr>
        <p:spPr>
          <a:xfrm>
            <a:off x="4122999" y="284793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989DAA5-1F5F-8C4E-801B-C6B4BDF7DC39}"/>
              </a:ext>
            </a:extLst>
          </p:cNvPr>
          <p:cNvCxnSpPr>
            <a:cxnSpLocks/>
          </p:cNvCxnSpPr>
          <p:nvPr/>
        </p:nvCxnSpPr>
        <p:spPr>
          <a:xfrm>
            <a:off x="1838082" y="245797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B77C20-B653-F64E-82E6-C634652923B2}"/>
              </a:ext>
            </a:extLst>
          </p:cNvPr>
          <p:cNvCxnSpPr>
            <a:cxnSpLocks/>
          </p:cNvCxnSpPr>
          <p:nvPr/>
        </p:nvCxnSpPr>
        <p:spPr>
          <a:xfrm>
            <a:off x="2263914" y="24680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0AF674-E72A-7249-911A-04D26B12FF83}"/>
              </a:ext>
            </a:extLst>
          </p:cNvPr>
          <p:cNvCxnSpPr>
            <a:cxnSpLocks/>
          </p:cNvCxnSpPr>
          <p:nvPr/>
        </p:nvCxnSpPr>
        <p:spPr>
          <a:xfrm>
            <a:off x="2696860" y="24680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5B27F96-CD29-9C4B-AD3F-D3A37F6F12F8}"/>
              </a:ext>
            </a:extLst>
          </p:cNvPr>
          <p:cNvSpPr txBox="1"/>
          <p:nvPr/>
        </p:nvSpPr>
        <p:spPr>
          <a:xfrm>
            <a:off x="2069555" y="28620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509680-28BC-134F-A500-F57C8E341C35}"/>
              </a:ext>
            </a:extLst>
          </p:cNvPr>
          <p:cNvCxnSpPr>
            <a:cxnSpLocks/>
          </p:cNvCxnSpPr>
          <p:nvPr/>
        </p:nvCxnSpPr>
        <p:spPr>
          <a:xfrm>
            <a:off x="1458481" y="24571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BC3398-15A8-4A4E-ABC8-3C6F7AD3164A}"/>
              </a:ext>
            </a:extLst>
          </p:cNvPr>
          <p:cNvSpPr txBox="1"/>
          <p:nvPr/>
        </p:nvSpPr>
        <p:spPr>
          <a:xfrm>
            <a:off x="949253" y="28620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442501-FEDD-F74D-B094-D2371037C2F3}"/>
              </a:ext>
            </a:extLst>
          </p:cNvPr>
          <p:cNvSpPr txBox="1"/>
          <p:nvPr/>
        </p:nvSpPr>
        <p:spPr>
          <a:xfrm>
            <a:off x="1284945" y="286542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19F168-17F9-454F-A0DB-B483CFD13D15}"/>
              </a:ext>
            </a:extLst>
          </p:cNvPr>
          <p:cNvSpPr txBox="1"/>
          <p:nvPr/>
        </p:nvSpPr>
        <p:spPr>
          <a:xfrm>
            <a:off x="1651930" y="286204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C8C0C5-2764-3540-8174-AE54CC63F28A}"/>
              </a:ext>
            </a:extLst>
          </p:cNvPr>
          <p:cNvCxnSpPr>
            <a:cxnSpLocks/>
          </p:cNvCxnSpPr>
          <p:nvPr/>
        </p:nvCxnSpPr>
        <p:spPr>
          <a:xfrm>
            <a:off x="3523625" y="24571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DFD1D6D-94A7-1B44-83FC-B6ADB2B9E40F}"/>
              </a:ext>
            </a:extLst>
          </p:cNvPr>
          <p:cNvCxnSpPr>
            <a:cxnSpLocks/>
          </p:cNvCxnSpPr>
          <p:nvPr/>
        </p:nvCxnSpPr>
        <p:spPr>
          <a:xfrm>
            <a:off x="3962743" y="24571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0C5769-6B39-5B49-8F5F-AB3A483C5922}"/>
              </a:ext>
            </a:extLst>
          </p:cNvPr>
          <p:cNvCxnSpPr>
            <a:cxnSpLocks/>
          </p:cNvCxnSpPr>
          <p:nvPr/>
        </p:nvCxnSpPr>
        <p:spPr>
          <a:xfrm>
            <a:off x="3092254" y="24571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ACE16B4-961F-C446-A2B3-122C5DAE9BA8}"/>
              </a:ext>
            </a:extLst>
          </p:cNvPr>
          <p:cNvSpPr txBox="1"/>
          <p:nvPr/>
        </p:nvSpPr>
        <p:spPr>
          <a:xfrm>
            <a:off x="2502545" y="286204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E6B29D-BFDD-DC42-8A2E-74470B5818C7}"/>
              </a:ext>
            </a:extLst>
          </p:cNvPr>
          <p:cNvSpPr txBox="1"/>
          <p:nvPr/>
        </p:nvSpPr>
        <p:spPr>
          <a:xfrm>
            <a:off x="2900946" y="284936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2C3BB3-3714-FD46-AA05-F71F406AFEBA}"/>
              </a:ext>
            </a:extLst>
          </p:cNvPr>
          <p:cNvSpPr txBox="1"/>
          <p:nvPr/>
        </p:nvSpPr>
        <p:spPr>
          <a:xfrm>
            <a:off x="3318630" y="285456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3D5623-8FA0-F340-AFEF-D7A4E4E081D5}"/>
              </a:ext>
            </a:extLst>
          </p:cNvPr>
          <p:cNvCxnSpPr>
            <a:cxnSpLocks/>
          </p:cNvCxnSpPr>
          <p:nvPr/>
        </p:nvCxnSpPr>
        <p:spPr>
          <a:xfrm>
            <a:off x="4355150" y="246883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B123EA0-688D-FF4A-AC2D-163232E3F601}"/>
              </a:ext>
            </a:extLst>
          </p:cNvPr>
          <p:cNvSpPr txBox="1"/>
          <p:nvPr/>
        </p:nvSpPr>
        <p:spPr>
          <a:xfrm>
            <a:off x="3767027" y="285696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B4B2FD-8E96-6141-B98D-A756ADC660AC}"/>
              </a:ext>
            </a:extLst>
          </p:cNvPr>
          <p:cNvCxnSpPr>
            <a:cxnSpLocks/>
          </p:cNvCxnSpPr>
          <p:nvPr/>
        </p:nvCxnSpPr>
        <p:spPr>
          <a:xfrm>
            <a:off x="5423802" y="248124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A7F434-14C6-F847-9AEE-BE66AF767002}"/>
              </a:ext>
            </a:extLst>
          </p:cNvPr>
          <p:cNvCxnSpPr>
            <a:cxnSpLocks/>
          </p:cNvCxnSpPr>
          <p:nvPr/>
        </p:nvCxnSpPr>
        <p:spPr>
          <a:xfrm>
            <a:off x="5849634" y="249129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25A4FA-4ED5-6149-83D9-E3682E6C3166}"/>
              </a:ext>
            </a:extLst>
          </p:cNvPr>
          <p:cNvCxnSpPr>
            <a:cxnSpLocks/>
          </p:cNvCxnSpPr>
          <p:nvPr/>
        </p:nvCxnSpPr>
        <p:spPr>
          <a:xfrm>
            <a:off x="6282580" y="249129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1C4D58-1166-F64F-9E86-1100E88FFA10}"/>
              </a:ext>
            </a:extLst>
          </p:cNvPr>
          <p:cNvCxnSpPr>
            <a:cxnSpLocks/>
          </p:cNvCxnSpPr>
          <p:nvPr/>
        </p:nvCxnSpPr>
        <p:spPr>
          <a:xfrm>
            <a:off x="5044201" y="24804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B04DF96-30CD-D646-A96F-7A56B2767691}"/>
              </a:ext>
            </a:extLst>
          </p:cNvPr>
          <p:cNvCxnSpPr>
            <a:cxnSpLocks/>
          </p:cNvCxnSpPr>
          <p:nvPr/>
        </p:nvCxnSpPr>
        <p:spPr>
          <a:xfrm>
            <a:off x="7109345" y="24804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313E881-10A7-464E-8996-9966FED330E2}"/>
              </a:ext>
            </a:extLst>
          </p:cNvPr>
          <p:cNvCxnSpPr>
            <a:cxnSpLocks/>
          </p:cNvCxnSpPr>
          <p:nvPr/>
        </p:nvCxnSpPr>
        <p:spPr>
          <a:xfrm>
            <a:off x="7548463" y="24804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401A07-7804-A44F-87F2-65E59738E099}"/>
              </a:ext>
            </a:extLst>
          </p:cNvPr>
          <p:cNvCxnSpPr>
            <a:cxnSpLocks/>
          </p:cNvCxnSpPr>
          <p:nvPr/>
        </p:nvCxnSpPr>
        <p:spPr>
          <a:xfrm>
            <a:off x="6677974" y="24804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A744E6-28D5-5C4E-8984-FB5983704A01}"/>
              </a:ext>
            </a:extLst>
          </p:cNvPr>
          <p:cNvCxnSpPr>
            <a:cxnSpLocks/>
          </p:cNvCxnSpPr>
          <p:nvPr/>
        </p:nvCxnSpPr>
        <p:spPr>
          <a:xfrm>
            <a:off x="7864670" y="247132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F71EA98-EF97-2742-B26F-E9FF7D880CB7}"/>
              </a:ext>
            </a:extLst>
          </p:cNvPr>
          <p:cNvSpPr txBox="1"/>
          <p:nvPr/>
        </p:nvSpPr>
        <p:spPr>
          <a:xfrm>
            <a:off x="5655373" y="28701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469AA5C-C28E-DD44-8A58-8B4B4E4B963E}"/>
              </a:ext>
            </a:extLst>
          </p:cNvPr>
          <p:cNvSpPr txBox="1"/>
          <p:nvPr/>
        </p:nvSpPr>
        <p:spPr>
          <a:xfrm>
            <a:off x="4515566" y="28632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3B1F42-7A5E-7742-B2AA-A5FE553D4D29}"/>
              </a:ext>
            </a:extLst>
          </p:cNvPr>
          <p:cNvSpPr txBox="1"/>
          <p:nvPr/>
        </p:nvSpPr>
        <p:spPr>
          <a:xfrm>
            <a:off x="4855601" y="28735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0A2591-939F-F646-BD1D-57DF8DF45588}"/>
              </a:ext>
            </a:extLst>
          </p:cNvPr>
          <p:cNvSpPr txBox="1"/>
          <p:nvPr/>
        </p:nvSpPr>
        <p:spPr>
          <a:xfrm>
            <a:off x="5244397" y="28701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FC53EB-7A74-1445-86A0-FEB80DD689CD}"/>
              </a:ext>
            </a:extLst>
          </p:cNvPr>
          <p:cNvSpPr txBox="1"/>
          <p:nvPr/>
        </p:nvSpPr>
        <p:spPr>
          <a:xfrm>
            <a:off x="6080844" y="28704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CDD68E5-E087-224D-A1BA-4EE2971136F3}"/>
              </a:ext>
            </a:extLst>
          </p:cNvPr>
          <p:cNvSpPr txBox="1"/>
          <p:nvPr/>
        </p:nvSpPr>
        <p:spPr>
          <a:xfrm>
            <a:off x="6489539" y="28701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B68343-BE7F-CF49-95F9-B84DC527D71C}"/>
              </a:ext>
            </a:extLst>
          </p:cNvPr>
          <p:cNvSpPr txBox="1"/>
          <p:nvPr/>
        </p:nvSpPr>
        <p:spPr>
          <a:xfrm>
            <a:off x="6908878" y="287453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0E30E8-B91A-D143-ACC2-E5A611C54F06}"/>
              </a:ext>
            </a:extLst>
          </p:cNvPr>
          <p:cNvSpPr txBox="1"/>
          <p:nvPr/>
        </p:nvSpPr>
        <p:spPr>
          <a:xfrm>
            <a:off x="7334684" y="287504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7EDE945-437E-9F49-BA18-74F56084137F}"/>
              </a:ext>
            </a:extLst>
          </p:cNvPr>
          <p:cNvCxnSpPr/>
          <p:nvPr/>
        </p:nvCxnSpPr>
        <p:spPr>
          <a:xfrm>
            <a:off x="843467" y="24680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897FA9F-3CB3-744C-816F-635969A5CE98}"/>
              </a:ext>
            </a:extLst>
          </p:cNvPr>
          <p:cNvSpPr txBox="1"/>
          <p:nvPr/>
        </p:nvSpPr>
        <p:spPr>
          <a:xfrm>
            <a:off x="7672270" y="28701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99C944-B487-1A4C-B082-A1738DF3BF9C}"/>
              </a:ext>
            </a:extLst>
          </p:cNvPr>
          <p:cNvCxnSpPr>
            <a:cxnSpLocks/>
          </p:cNvCxnSpPr>
          <p:nvPr/>
        </p:nvCxnSpPr>
        <p:spPr>
          <a:xfrm>
            <a:off x="864733" y="3602779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2EF148E-6C98-A54E-A2D4-5F0AFADF950F}"/>
              </a:ext>
            </a:extLst>
          </p:cNvPr>
          <p:cNvCxnSpPr/>
          <p:nvPr/>
        </p:nvCxnSpPr>
        <p:spPr>
          <a:xfrm>
            <a:off x="1143554" y="340801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05AA0F6-2E21-0047-B37D-F60698B3724B}"/>
              </a:ext>
            </a:extLst>
          </p:cNvPr>
          <p:cNvCxnSpPr/>
          <p:nvPr/>
        </p:nvCxnSpPr>
        <p:spPr>
          <a:xfrm>
            <a:off x="8214589" y="34188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2C40B7F-FAEF-2B44-8F9D-4B3A1DCD920F}"/>
              </a:ext>
            </a:extLst>
          </p:cNvPr>
          <p:cNvSpPr txBox="1"/>
          <p:nvPr/>
        </p:nvSpPr>
        <p:spPr>
          <a:xfrm>
            <a:off x="631763" y="37975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8AEB6AF-9DF5-F34E-AADB-9C1B44621D5F}"/>
              </a:ext>
            </a:extLst>
          </p:cNvPr>
          <p:cNvSpPr txBox="1"/>
          <p:nvPr/>
        </p:nvSpPr>
        <p:spPr>
          <a:xfrm>
            <a:off x="7995567" y="382436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823411B-7FED-E84E-B453-9BC635246EED}"/>
              </a:ext>
            </a:extLst>
          </p:cNvPr>
          <p:cNvCxnSpPr/>
          <p:nvPr/>
        </p:nvCxnSpPr>
        <p:spPr>
          <a:xfrm>
            <a:off x="4732050" y="342968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41D967F-4F05-BF49-8DC1-0329020E6DB3}"/>
              </a:ext>
            </a:extLst>
          </p:cNvPr>
          <p:cNvSpPr txBox="1"/>
          <p:nvPr/>
        </p:nvSpPr>
        <p:spPr>
          <a:xfrm>
            <a:off x="4154898" y="37987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2A5BD1F-E166-D945-A743-0F44F86466C5}"/>
              </a:ext>
            </a:extLst>
          </p:cNvPr>
          <p:cNvCxnSpPr>
            <a:cxnSpLocks/>
          </p:cNvCxnSpPr>
          <p:nvPr/>
        </p:nvCxnSpPr>
        <p:spPr>
          <a:xfrm>
            <a:off x="1859348" y="340880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5540DF-6153-7744-829C-E397F6B961B7}"/>
              </a:ext>
            </a:extLst>
          </p:cNvPr>
          <p:cNvCxnSpPr>
            <a:cxnSpLocks/>
          </p:cNvCxnSpPr>
          <p:nvPr/>
        </p:nvCxnSpPr>
        <p:spPr>
          <a:xfrm>
            <a:off x="2285180" y="34188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D8D801C-FAED-8844-8E4B-417EC29767E8}"/>
              </a:ext>
            </a:extLst>
          </p:cNvPr>
          <p:cNvCxnSpPr>
            <a:cxnSpLocks/>
          </p:cNvCxnSpPr>
          <p:nvPr/>
        </p:nvCxnSpPr>
        <p:spPr>
          <a:xfrm>
            <a:off x="2718126" y="34188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86DA235-9F3A-E34C-8986-52D7BB030B83}"/>
              </a:ext>
            </a:extLst>
          </p:cNvPr>
          <p:cNvSpPr txBox="1"/>
          <p:nvPr/>
        </p:nvSpPr>
        <p:spPr>
          <a:xfrm>
            <a:off x="2080188" y="381287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D34F91-B91B-B24A-80AA-5D744285CDD0}"/>
              </a:ext>
            </a:extLst>
          </p:cNvPr>
          <p:cNvCxnSpPr>
            <a:cxnSpLocks/>
          </p:cNvCxnSpPr>
          <p:nvPr/>
        </p:nvCxnSpPr>
        <p:spPr>
          <a:xfrm>
            <a:off x="1479747" y="340801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7FD26AC-B8B1-3947-AA36-A18BCE4BAD91}"/>
              </a:ext>
            </a:extLst>
          </p:cNvPr>
          <p:cNvSpPr txBox="1"/>
          <p:nvPr/>
        </p:nvSpPr>
        <p:spPr>
          <a:xfrm>
            <a:off x="927989" y="381287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0F5261-A599-4E47-B20F-DF5122AD0527}"/>
              </a:ext>
            </a:extLst>
          </p:cNvPr>
          <p:cNvSpPr txBox="1"/>
          <p:nvPr/>
        </p:nvSpPr>
        <p:spPr>
          <a:xfrm>
            <a:off x="1284945" y="38162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F92999-5F9E-1E40-B270-ABB0BE6E70D8}"/>
              </a:ext>
            </a:extLst>
          </p:cNvPr>
          <p:cNvSpPr txBox="1"/>
          <p:nvPr/>
        </p:nvSpPr>
        <p:spPr>
          <a:xfrm>
            <a:off x="1651930" y="381287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62A3C5-75C5-494C-95A9-035E6B5E83C3}"/>
              </a:ext>
            </a:extLst>
          </p:cNvPr>
          <p:cNvCxnSpPr>
            <a:cxnSpLocks/>
          </p:cNvCxnSpPr>
          <p:nvPr/>
        </p:nvCxnSpPr>
        <p:spPr>
          <a:xfrm>
            <a:off x="3544891" y="340801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FB83B08-D155-1546-B1EF-AC0F5179D838}"/>
              </a:ext>
            </a:extLst>
          </p:cNvPr>
          <p:cNvCxnSpPr>
            <a:cxnSpLocks/>
          </p:cNvCxnSpPr>
          <p:nvPr/>
        </p:nvCxnSpPr>
        <p:spPr>
          <a:xfrm>
            <a:off x="3984009" y="340801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6517DEA-07DD-A247-B0B4-E95EF7ED35CD}"/>
              </a:ext>
            </a:extLst>
          </p:cNvPr>
          <p:cNvCxnSpPr>
            <a:cxnSpLocks/>
          </p:cNvCxnSpPr>
          <p:nvPr/>
        </p:nvCxnSpPr>
        <p:spPr>
          <a:xfrm>
            <a:off x="3113520" y="3408016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4BDFD1A-234A-1043-BDB1-B2EE2CCA4DA2}"/>
              </a:ext>
            </a:extLst>
          </p:cNvPr>
          <p:cNvSpPr txBox="1"/>
          <p:nvPr/>
        </p:nvSpPr>
        <p:spPr>
          <a:xfrm>
            <a:off x="2523811" y="381287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EA21DB5-23F1-494A-8D86-36F97713D58A}"/>
              </a:ext>
            </a:extLst>
          </p:cNvPr>
          <p:cNvSpPr txBox="1"/>
          <p:nvPr/>
        </p:nvSpPr>
        <p:spPr>
          <a:xfrm>
            <a:off x="2932845" y="380019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4C14BE4-5FEA-E04D-9F7F-6B497652631B}"/>
              </a:ext>
            </a:extLst>
          </p:cNvPr>
          <p:cNvSpPr txBox="1"/>
          <p:nvPr/>
        </p:nvSpPr>
        <p:spPr>
          <a:xfrm>
            <a:off x="3329264" y="38053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2173008-7417-0645-AAD8-35503016BB44}"/>
              </a:ext>
            </a:extLst>
          </p:cNvPr>
          <p:cNvCxnSpPr>
            <a:cxnSpLocks/>
          </p:cNvCxnSpPr>
          <p:nvPr/>
        </p:nvCxnSpPr>
        <p:spPr>
          <a:xfrm>
            <a:off x="4376416" y="341966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1D6E324-B16C-4C46-8F0B-EA8CAECAB45B}"/>
              </a:ext>
            </a:extLst>
          </p:cNvPr>
          <p:cNvSpPr txBox="1"/>
          <p:nvPr/>
        </p:nvSpPr>
        <p:spPr>
          <a:xfrm>
            <a:off x="3756394" y="380779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D8A2BEF-C121-D54A-8BC6-D847F51AA73B}"/>
              </a:ext>
            </a:extLst>
          </p:cNvPr>
          <p:cNvCxnSpPr>
            <a:cxnSpLocks/>
          </p:cNvCxnSpPr>
          <p:nvPr/>
        </p:nvCxnSpPr>
        <p:spPr>
          <a:xfrm>
            <a:off x="5445068" y="343207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87371EB-9DD2-704B-AD70-3995DCB268F6}"/>
              </a:ext>
            </a:extLst>
          </p:cNvPr>
          <p:cNvCxnSpPr>
            <a:cxnSpLocks/>
          </p:cNvCxnSpPr>
          <p:nvPr/>
        </p:nvCxnSpPr>
        <p:spPr>
          <a:xfrm>
            <a:off x="5870900" y="34421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D5401B2-6911-494B-8D5B-F716C0415EDE}"/>
              </a:ext>
            </a:extLst>
          </p:cNvPr>
          <p:cNvCxnSpPr>
            <a:cxnSpLocks/>
          </p:cNvCxnSpPr>
          <p:nvPr/>
        </p:nvCxnSpPr>
        <p:spPr>
          <a:xfrm>
            <a:off x="6303846" y="344212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9B412DE-A190-E64A-8F0E-D0F5F811F90F}"/>
              </a:ext>
            </a:extLst>
          </p:cNvPr>
          <p:cNvCxnSpPr>
            <a:cxnSpLocks/>
          </p:cNvCxnSpPr>
          <p:nvPr/>
        </p:nvCxnSpPr>
        <p:spPr>
          <a:xfrm>
            <a:off x="5065467" y="34312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D53B1C1-F556-374B-84D9-5BD621A12528}"/>
              </a:ext>
            </a:extLst>
          </p:cNvPr>
          <p:cNvCxnSpPr>
            <a:cxnSpLocks/>
          </p:cNvCxnSpPr>
          <p:nvPr/>
        </p:nvCxnSpPr>
        <p:spPr>
          <a:xfrm>
            <a:off x="7130611" y="34312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A411E0B-CBC9-3544-96CC-5CD9A086051B}"/>
              </a:ext>
            </a:extLst>
          </p:cNvPr>
          <p:cNvCxnSpPr>
            <a:cxnSpLocks/>
          </p:cNvCxnSpPr>
          <p:nvPr/>
        </p:nvCxnSpPr>
        <p:spPr>
          <a:xfrm>
            <a:off x="7569729" y="34312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C16155F-31AF-0F40-BFC6-AD27A3FE99F7}"/>
              </a:ext>
            </a:extLst>
          </p:cNvPr>
          <p:cNvCxnSpPr>
            <a:cxnSpLocks/>
          </p:cNvCxnSpPr>
          <p:nvPr/>
        </p:nvCxnSpPr>
        <p:spPr>
          <a:xfrm>
            <a:off x="6699240" y="34312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94BEA64-317F-2446-AF0F-B59ECF36B740}"/>
              </a:ext>
            </a:extLst>
          </p:cNvPr>
          <p:cNvCxnSpPr>
            <a:cxnSpLocks/>
          </p:cNvCxnSpPr>
          <p:nvPr/>
        </p:nvCxnSpPr>
        <p:spPr>
          <a:xfrm>
            <a:off x="7885936" y="342215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096A121-C3C4-1845-9EFF-FDAF7C8E9B93}"/>
              </a:ext>
            </a:extLst>
          </p:cNvPr>
          <p:cNvSpPr txBox="1"/>
          <p:nvPr/>
        </p:nvSpPr>
        <p:spPr>
          <a:xfrm>
            <a:off x="5676639" y="382096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45FB45-6353-D542-ADAF-3C377A91887E}"/>
              </a:ext>
            </a:extLst>
          </p:cNvPr>
          <p:cNvSpPr txBox="1"/>
          <p:nvPr/>
        </p:nvSpPr>
        <p:spPr>
          <a:xfrm>
            <a:off x="4536832" y="381404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34CD0D-6AF9-454B-A021-B84A7EE96E54}"/>
              </a:ext>
            </a:extLst>
          </p:cNvPr>
          <p:cNvSpPr txBox="1"/>
          <p:nvPr/>
        </p:nvSpPr>
        <p:spPr>
          <a:xfrm>
            <a:off x="4876867" y="38243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3B6AE82-EAC7-2A46-9AE4-9B401F54B542}"/>
              </a:ext>
            </a:extLst>
          </p:cNvPr>
          <p:cNvSpPr txBox="1"/>
          <p:nvPr/>
        </p:nvSpPr>
        <p:spPr>
          <a:xfrm>
            <a:off x="5265663" y="382096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A0E830D-8399-E547-83EE-052FF74F0B47}"/>
              </a:ext>
            </a:extLst>
          </p:cNvPr>
          <p:cNvSpPr txBox="1"/>
          <p:nvPr/>
        </p:nvSpPr>
        <p:spPr>
          <a:xfrm>
            <a:off x="6102110" y="38213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D57D9D5-A217-3C47-89B4-CACC0AEE7E02}"/>
              </a:ext>
            </a:extLst>
          </p:cNvPr>
          <p:cNvSpPr txBox="1"/>
          <p:nvPr/>
        </p:nvSpPr>
        <p:spPr>
          <a:xfrm>
            <a:off x="6510805" y="382096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394DC70-2F23-964C-93F6-1C8003A94CD4}"/>
              </a:ext>
            </a:extLst>
          </p:cNvPr>
          <p:cNvSpPr txBox="1"/>
          <p:nvPr/>
        </p:nvSpPr>
        <p:spPr>
          <a:xfrm>
            <a:off x="6930144" y="38253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189C67D-AFF4-8540-8CBB-218767A0151B}"/>
              </a:ext>
            </a:extLst>
          </p:cNvPr>
          <p:cNvSpPr txBox="1"/>
          <p:nvPr/>
        </p:nvSpPr>
        <p:spPr>
          <a:xfrm>
            <a:off x="7355950" y="382587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C7ADB84-C98C-C54B-800A-4B1D1B09977B}"/>
              </a:ext>
            </a:extLst>
          </p:cNvPr>
          <p:cNvCxnSpPr/>
          <p:nvPr/>
        </p:nvCxnSpPr>
        <p:spPr>
          <a:xfrm>
            <a:off x="864733" y="341884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2CAF544-CF60-AA4B-A67B-A2FC555D2A4E}"/>
              </a:ext>
            </a:extLst>
          </p:cNvPr>
          <p:cNvSpPr txBox="1"/>
          <p:nvPr/>
        </p:nvSpPr>
        <p:spPr>
          <a:xfrm>
            <a:off x="7693536" y="382096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2487199-2209-2140-8018-47FC3667CAB0}"/>
              </a:ext>
            </a:extLst>
          </p:cNvPr>
          <p:cNvCxnSpPr>
            <a:cxnSpLocks/>
          </p:cNvCxnSpPr>
          <p:nvPr/>
        </p:nvCxnSpPr>
        <p:spPr>
          <a:xfrm>
            <a:off x="885291" y="4553606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77779AE-EF20-8F4E-9909-5AB74D262C7C}"/>
              </a:ext>
            </a:extLst>
          </p:cNvPr>
          <p:cNvCxnSpPr/>
          <p:nvPr/>
        </p:nvCxnSpPr>
        <p:spPr>
          <a:xfrm>
            <a:off x="1164112" y="435884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5B9C984-AA22-2A43-AB85-4EE1ADA561E6}"/>
              </a:ext>
            </a:extLst>
          </p:cNvPr>
          <p:cNvCxnSpPr/>
          <p:nvPr/>
        </p:nvCxnSpPr>
        <p:spPr>
          <a:xfrm>
            <a:off x="8235147" y="436967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4AA03C31-84AB-CD42-825D-7BD2C6D6CB3B}"/>
              </a:ext>
            </a:extLst>
          </p:cNvPr>
          <p:cNvSpPr txBox="1"/>
          <p:nvPr/>
        </p:nvSpPr>
        <p:spPr>
          <a:xfrm>
            <a:off x="673586" y="474837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E9571BC-62EE-C647-BAA0-43738C8B1AAE}"/>
              </a:ext>
            </a:extLst>
          </p:cNvPr>
          <p:cNvSpPr txBox="1"/>
          <p:nvPr/>
        </p:nvSpPr>
        <p:spPr>
          <a:xfrm>
            <a:off x="8016125" y="477519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4AEA66B-6DBB-9949-A73F-97BA9C17AB6C}"/>
              </a:ext>
            </a:extLst>
          </p:cNvPr>
          <p:cNvCxnSpPr/>
          <p:nvPr/>
        </p:nvCxnSpPr>
        <p:spPr>
          <a:xfrm>
            <a:off x="4752608" y="438050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6321A210-9A01-E04C-A3C3-00313F3D4BD1}"/>
              </a:ext>
            </a:extLst>
          </p:cNvPr>
          <p:cNvSpPr txBox="1"/>
          <p:nvPr/>
        </p:nvSpPr>
        <p:spPr>
          <a:xfrm>
            <a:off x="4175456" y="474959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5135C14-FDA9-9541-89BA-74D90B632867}"/>
              </a:ext>
            </a:extLst>
          </p:cNvPr>
          <p:cNvCxnSpPr>
            <a:cxnSpLocks/>
          </p:cNvCxnSpPr>
          <p:nvPr/>
        </p:nvCxnSpPr>
        <p:spPr>
          <a:xfrm>
            <a:off x="1879906" y="4359627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C588199-9D2C-B042-B219-23930262E827}"/>
              </a:ext>
            </a:extLst>
          </p:cNvPr>
          <p:cNvCxnSpPr>
            <a:cxnSpLocks/>
          </p:cNvCxnSpPr>
          <p:nvPr/>
        </p:nvCxnSpPr>
        <p:spPr>
          <a:xfrm>
            <a:off x="2305738" y="436967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6643D12-3D73-8D45-85B3-F368C7BEA719}"/>
              </a:ext>
            </a:extLst>
          </p:cNvPr>
          <p:cNvCxnSpPr>
            <a:cxnSpLocks/>
          </p:cNvCxnSpPr>
          <p:nvPr/>
        </p:nvCxnSpPr>
        <p:spPr>
          <a:xfrm>
            <a:off x="2738684" y="436967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E69B59C1-66B4-4E45-96BE-DA93B7A972FE}"/>
              </a:ext>
            </a:extLst>
          </p:cNvPr>
          <p:cNvSpPr txBox="1"/>
          <p:nvPr/>
        </p:nvSpPr>
        <p:spPr>
          <a:xfrm>
            <a:off x="2111379" y="47636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952C08A-0299-FD4F-9D8D-EAB77103941B}"/>
              </a:ext>
            </a:extLst>
          </p:cNvPr>
          <p:cNvCxnSpPr>
            <a:cxnSpLocks/>
          </p:cNvCxnSpPr>
          <p:nvPr/>
        </p:nvCxnSpPr>
        <p:spPr>
          <a:xfrm>
            <a:off x="1500305" y="435884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F3166C63-3C57-6B4E-8EAB-67D186A48AC7}"/>
              </a:ext>
            </a:extLst>
          </p:cNvPr>
          <p:cNvSpPr txBox="1"/>
          <p:nvPr/>
        </p:nvSpPr>
        <p:spPr>
          <a:xfrm>
            <a:off x="980445" y="47636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2C486EF-FD00-B64B-85B7-191B855C6FC4}"/>
              </a:ext>
            </a:extLst>
          </p:cNvPr>
          <p:cNvSpPr txBox="1"/>
          <p:nvPr/>
        </p:nvSpPr>
        <p:spPr>
          <a:xfrm>
            <a:off x="1305503" y="47670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B27F8A5-9462-9442-89A9-50E175788D0A}"/>
              </a:ext>
            </a:extLst>
          </p:cNvPr>
          <p:cNvSpPr txBox="1"/>
          <p:nvPr/>
        </p:nvSpPr>
        <p:spPr>
          <a:xfrm>
            <a:off x="1661855" y="476369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20D0D19-97E6-E24A-9771-B2B031B3B710}"/>
              </a:ext>
            </a:extLst>
          </p:cNvPr>
          <p:cNvCxnSpPr>
            <a:cxnSpLocks/>
          </p:cNvCxnSpPr>
          <p:nvPr/>
        </p:nvCxnSpPr>
        <p:spPr>
          <a:xfrm>
            <a:off x="3565449" y="435884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0508867-4849-1045-84E1-D7B9C3867E8A}"/>
              </a:ext>
            </a:extLst>
          </p:cNvPr>
          <p:cNvCxnSpPr>
            <a:cxnSpLocks/>
          </p:cNvCxnSpPr>
          <p:nvPr/>
        </p:nvCxnSpPr>
        <p:spPr>
          <a:xfrm>
            <a:off x="4004567" y="435884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73ACDB8-40FE-144B-BD5F-38C51C1A0887}"/>
              </a:ext>
            </a:extLst>
          </p:cNvPr>
          <p:cNvCxnSpPr>
            <a:cxnSpLocks/>
          </p:cNvCxnSpPr>
          <p:nvPr/>
        </p:nvCxnSpPr>
        <p:spPr>
          <a:xfrm>
            <a:off x="3134078" y="435884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782C82F8-BFE2-0C49-8991-2324F60F99D0}"/>
              </a:ext>
            </a:extLst>
          </p:cNvPr>
          <p:cNvSpPr txBox="1"/>
          <p:nvPr/>
        </p:nvSpPr>
        <p:spPr>
          <a:xfrm>
            <a:off x="2523105" y="476369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3057E18-1711-124D-BADA-922CEDDFABCC}"/>
              </a:ext>
            </a:extLst>
          </p:cNvPr>
          <p:cNvSpPr txBox="1"/>
          <p:nvPr/>
        </p:nvSpPr>
        <p:spPr>
          <a:xfrm>
            <a:off x="2932137" y="47510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A836FFC-D6B1-BF40-A55E-D7277EAB85C1}"/>
              </a:ext>
            </a:extLst>
          </p:cNvPr>
          <p:cNvSpPr txBox="1"/>
          <p:nvPr/>
        </p:nvSpPr>
        <p:spPr>
          <a:xfrm>
            <a:off x="3349821" y="475621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99673D6-B569-CC46-81C4-B61E33293E01}"/>
              </a:ext>
            </a:extLst>
          </p:cNvPr>
          <p:cNvCxnSpPr>
            <a:cxnSpLocks/>
          </p:cNvCxnSpPr>
          <p:nvPr/>
        </p:nvCxnSpPr>
        <p:spPr>
          <a:xfrm>
            <a:off x="4396974" y="437048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FC37CA3D-8FB3-CB47-A10A-AE8B7A80C11E}"/>
              </a:ext>
            </a:extLst>
          </p:cNvPr>
          <p:cNvSpPr txBox="1"/>
          <p:nvPr/>
        </p:nvSpPr>
        <p:spPr>
          <a:xfrm>
            <a:off x="3808851" y="475862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69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5680013-CFE4-B34A-817C-4CDECB13EBDC}"/>
              </a:ext>
            </a:extLst>
          </p:cNvPr>
          <p:cNvCxnSpPr>
            <a:cxnSpLocks/>
          </p:cNvCxnSpPr>
          <p:nvPr/>
        </p:nvCxnSpPr>
        <p:spPr>
          <a:xfrm>
            <a:off x="5465626" y="43828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AC2111-7792-5945-82E0-DED4809CD463}"/>
              </a:ext>
            </a:extLst>
          </p:cNvPr>
          <p:cNvCxnSpPr>
            <a:cxnSpLocks/>
          </p:cNvCxnSpPr>
          <p:nvPr/>
        </p:nvCxnSpPr>
        <p:spPr>
          <a:xfrm>
            <a:off x="5891458" y="4392947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9755D0D-1ADE-614F-BE67-481E4F41D6BE}"/>
              </a:ext>
            </a:extLst>
          </p:cNvPr>
          <p:cNvCxnSpPr>
            <a:cxnSpLocks/>
          </p:cNvCxnSpPr>
          <p:nvPr/>
        </p:nvCxnSpPr>
        <p:spPr>
          <a:xfrm>
            <a:off x="6324404" y="4392947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9E6FE61-85BF-BB4D-95E3-53A5BFFE904F}"/>
              </a:ext>
            </a:extLst>
          </p:cNvPr>
          <p:cNvCxnSpPr>
            <a:cxnSpLocks/>
          </p:cNvCxnSpPr>
          <p:nvPr/>
        </p:nvCxnSpPr>
        <p:spPr>
          <a:xfrm>
            <a:off x="5086025" y="438211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7D1C20A-E797-204C-8DBC-BDF36EB9611B}"/>
              </a:ext>
            </a:extLst>
          </p:cNvPr>
          <p:cNvCxnSpPr>
            <a:cxnSpLocks/>
          </p:cNvCxnSpPr>
          <p:nvPr/>
        </p:nvCxnSpPr>
        <p:spPr>
          <a:xfrm>
            <a:off x="7151169" y="438211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149253D-6313-C845-A062-C879156F58FE}"/>
              </a:ext>
            </a:extLst>
          </p:cNvPr>
          <p:cNvCxnSpPr>
            <a:cxnSpLocks/>
          </p:cNvCxnSpPr>
          <p:nvPr/>
        </p:nvCxnSpPr>
        <p:spPr>
          <a:xfrm>
            <a:off x="7590287" y="438211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9E04891-77E8-DD45-8D1A-DD8B4EF3CA11}"/>
              </a:ext>
            </a:extLst>
          </p:cNvPr>
          <p:cNvCxnSpPr>
            <a:cxnSpLocks/>
          </p:cNvCxnSpPr>
          <p:nvPr/>
        </p:nvCxnSpPr>
        <p:spPr>
          <a:xfrm>
            <a:off x="6719798" y="438211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1C04E59-E8FD-C94D-9BBB-8EE36D0A3C33}"/>
              </a:ext>
            </a:extLst>
          </p:cNvPr>
          <p:cNvCxnSpPr>
            <a:cxnSpLocks/>
          </p:cNvCxnSpPr>
          <p:nvPr/>
        </p:nvCxnSpPr>
        <p:spPr>
          <a:xfrm>
            <a:off x="7906494" y="437297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1D006606-4FAE-6E4B-9FD5-7153570EAD0A}"/>
              </a:ext>
            </a:extLst>
          </p:cNvPr>
          <p:cNvSpPr txBox="1"/>
          <p:nvPr/>
        </p:nvSpPr>
        <p:spPr>
          <a:xfrm>
            <a:off x="5697197" y="47717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D42712B-0BA3-8345-9447-DDC7FCAE1724}"/>
              </a:ext>
            </a:extLst>
          </p:cNvPr>
          <p:cNvSpPr txBox="1"/>
          <p:nvPr/>
        </p:nvSpPr>
        <p:spPr>
          <a:xfrm>
            <a:off x="4557390" y="4764867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E1CC586-99EC-E442-8C41-4CB668BE8924}"/>
              </a:ext>
            </a:extLst>
          </p:cNvPr>
          <p:cNvSpPr txBox="1"/>
          <p:nvPr/>
        </p:nvSpPr>
        <p:spPr>
          <a:xfrm>
            <a:off x="4897425" y="477517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14B28C-5206-F24A-B6F1-C440A395B3AA}"/>
              </a:ext>
            </a:extLst>
          </p:cNvPr>
          <p:cNvSpPr txBox="1"/>
          <p:nvPr/>
        </p:nvSpPr>
        <p:spPr>
          <a:xfrm>
            <a:off x="5286221" y="477179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73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405EF85-A455-AE44-BF58-8282ACF3A462}"/>
              </a:ext>
            </a:extLst>
          </p:cNvPr>
          <p:cNvSpPr txBox="1"/>
          <p:nvPr/>
        </p:nvSpPr>
        <p:spPr>
          <a:xfrm>
            <a:off x="6122668" y="477213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543DA0E-31C7-0B41-90E9-8AD78712ACA1}"/>
              </a:ext>
            </a:extLst>
          </p:cNvPr>
          <p:cNvSpPr txBox="1"/>
          <p:nvPr/>
        </p:nvSpPr>
        <p:spPr>
          <a:xfrm>
            <a:off x="6531363" y="477179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76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538A586-D717-AB42-9ADB-9934A8A27685}"/>
              </a:ext>
            </a:extLst>
          </p:cNvPr>
          <p:cNvSpPr txBox="1"/>
          <p:nvPr/>
        </p:nvSpPr>
        <p:spPr>
          <a:xfrm>
            <a:off x="6950702" y="477619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AACD2C3-24F0-5644-800B-1B6AB05C4F80}"/>
              </a:ext>
            </a:extLst>
          </p:cNvPr>
          <p:cNvSpPr txBox="1"/>
          <p:nvPr/>
        </p:nvSpPr>
        <p:spPr>
          <a:xfrm>
            <a:off x="7376508" y="477669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78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4354EBC-A8DC-8F46-9656-8704269839DF}"/>
              </a:ext>
            </a:extLst>
          </p:cNvPr>
          <p:cNvCxnSpPr/>
          <p:nvPr/>
        </p:nvCxnSpPr>
        <p:spPr>
          <a:xfrm>
            <a:off x="885291" y="436967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2D1125EB-8654-CB48-A635-91E54F55BCDB}"/>
              </a:ext>
            </a:extLst>
          </p:cNvPr>
          <p:cNvSpPr txBox="1"/>
          <p:nvPr/>
        </p:nvSpPr>
        <p:spPr>
          <a:xfrm>
            <a:off x="7714094" y="477179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79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91EA1EA-24DE-FE4A-8459-33AE386EC3A6}"/>
              </a:ext>
            </a:extLst>
          </p:cNvPr>
          <p:cNvCxnSpPr>
            <a:cxnSpLocks/>
          </p:cNvCxnSpPr>
          <p:nvPr/>
        </p:nvCxnSpPr>
        <p:spPr>
          <a:xfrm>
            <a:off x="889042" y="5435691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2765312-D2C9-7D49-823E-E60E567D6348}"/>
              </a:ext>
            </a:extLst>
          </p:cNvPr>
          <p:cNvCxnSpPr/>
          <p:nvPr/>
        </p:nvCxnSpPr>
        <p:spPr>
          <a:xfrm>
            <a:off x="1167863" y="524092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A5EE867-1A54-E845-B946-CE53725BCD68}"/>
              </a:ext>
            </a:extLst>
          </p:cNvPr>
          <p:cNvCxnSpPr/>
          <p:nvPr/>
        </p:nvCxnSpPr>
        <p:spPr>
          <a:xfrm>
            <a:off x="8238898" y="52517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55F43534-3CE7-4F4B-A77E-A3C327ECFF68}"/>
              </a:ext>
            </a:extLst>
          </p:cNvPr>
          <p:cNvSpPr txBox="1"/>
          <p:nvPr/>
        </p:nvSpPr>
        <p:spPr>
          <a:xfrm>
            <a:off x="656071" y="564108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B1F56C5-DA5B-BD45-A6AF-C061D4078751}"/>
              </a:ext>
            </a:extLst>
          </p:cNvPr>
          <p:cNvSpPr txBox="1"/>
          <p:nvPr/>
        </p:nvSpPr>
        <p:spPr>
          <a:xfrm>
            <a:off x="7977344" y="5657279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1F56FB9-6B36-5540-992E-D95D34212735}"/>
              </a:ext>
            </a:extLst>
          </p:cNvPr>
          <p:cNvCxnSpPr/>
          <p:nvPr/>
        </p:nvCxnSpPr>
        <p:spPr>
          <a:xfrm>
            <a:off x="4756359" y="526259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4C0A60F3-B021-8F49-85EE-B458C429B603}"/>
              </a:ext>
            </a:extLst>
          </p:cNvPr>
          <p:cNvSpPr txBox="1"/>
          <p:nvPr/>
        </p:nvSpPr>
        <p:spPr>
          <a:xfrm>
            <a:off x="4179207" y="56316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E4C0A81-5781-2845-B6D0-92CCC9689803}"/>
              </a:ext>
            </a:extLst>
          </p:cNvPr>
          <p:cNvCxnSpPr>
            <a:cxnSpLocks/>
          </p:cNvCxnSpPr>
          <p:nvPr/>
        </p:nvCxnSpPr>
        <p:spPr>
          <a:xfrm>
            <a:off x="1883657" y="524171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846D28D-86C5-E641-8A23-A3AE2B5F838A}"/>
              </a:ext>
            </a:extLst>
          </p:cNvPr>
          <p:cNvCxnSpPr>
            <a:cxnSpLocks/>
          </p:cNvCxnSpPr>
          <p:nvPr/>
        </p:nvCxnSpPr>
        <p:spPr>
          <a:xfrm>
            <a:off x="2309489" y="52517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0A67956-274F-F844-B0E2-036463C677D0}"/>
              </a:ext>
            </a:extLst>
          </p:cNvPr>
          <p:cNvCxnSpPr>
            <a:cxnSpLocks/>
          </p:cNvCxnSpPr>
          <p:nvPr/>
        </p:nvCxnSpPr>
        <p:spPr>
          <a:xfrm>
            <a:off x="2742435" y="52517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C400F5FB-03F2-294D-9AF9-63C5864239A0}"/>
              </a:ext>
            </a:extLst>
          </p:cNvPr>
          <p:cNvSpPr txBox="1"/>
          <p:nvPr/>
        </p:nvSpPr>
        <p:spPr>
          <a:xfrm>
            <a:off x="2104498" y="56457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D342761-2A46-1347-B2AD-B434988207A8}"/>
              </a:ext>
            </a:extLst>
          </p:cNvPr>
          <p:cNvCxnSpPr>
            <a:cxnSpLocks/>
          </p:cNvCxnSpPr>
          <p:nvPr/>
        </p:nvCxnSpPr>
        <p:spPr>
          <a:xfrm>
            <a:off x="1504056" y="524092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8DA92262-FD23-4D41-8C3F-85C21023952A}"/>
              </a:ext>
            </a:extLst>
          </p:cNvPr>
          <p:cNvSpPr txBox="1"/>
          <p:nvPr/>
        </p:nvSpPr>
        <p:spPr>
          <a:xfrm>
            <a:off x="962929" y="56457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9A4EAD1-1A67-C649-8845-7F46E053E4FF}"/>
              </a:ext>
            </a:extLst>
          </p:cNvPr>
          <p:cNvSpPr txBox="1"/>
          <p:nvPr/>
        </p:nvSpPr>
        <p:spPr>
          <a:xfrm>
            <a:off x="1319887" y="564916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3F2C57D-B420-0040-A3E4-4B03FB92720B}"/>
              </a:ext>
            </a:extLst>
          </p:cNvPr>
          <p:cNvSpPr txBox="1"/>
          <p:nvPr/>
        </p:nvSpPr>
        <p:spPr>
          <a:xfrm>
            <a:off x="1676239" y="56457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84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7589358-EA74-0B43-B0C0-8A33B28BF6CB}"/>
              </a:ext>
            </a:extLst>
          </p:cNvPr>
          <p:cNvCxnSpPr>
            <a:cxnSpLocks/>
          </p:cNvCxnSpPr>
          <p:nvPr/>
        </p:nvCxnSpPr>
        <p:spPr>
          <a:xfrm>
            <a:off x="3569200" y="524092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48311D2-EB0B-B440-8C50-4794161003F6}"/>
              </a:ext>
            </a:extLst>
          </p:cNvPr>
          <p:cNvCxnSpPr>
            <a:cxnSpLocks/>
          </p:cNvCxnSpPr>
          <p:nvPr/>
        </p:nvCxnSpPr>
        <p:spPr>
          <a:xfrm>
            <a:off x="4008318" y="524092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59D28F0-B4A8-AB4A-A059-4630147B104D}"/>
              </a:ext>
            </a:extLst>
          </p:cNvPr>
          <p:cNvCxnSpPr>
            <a:cxnSpLocks/>
          </p:cNvCxnSpPr>
          <p:nvPr/>
        </p:nvCxnSpPr>
        <p:spPr>
          <a:xfrm>
            <a:off x="3137829" y="5240928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FB411DBD-6E96-0748-8B89-040F82B8771E}"/>
              </a:ext>
            </a:extLst>
          </p:cNvPr>
          <p:cNvSpPr txBox="1"/>
          <p:nvPr/>
        </p:nvSpPr>
        <p:spPr>
          <a:xfrm>
            <a:off x="2526856" y="564578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86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656713E-CA3A-774D-9E33-96A76E85A397}"/>
              </a:ext>
            </a:extLst>
          </p:cNvPr>
          <p:cNvSpPr txBox="1"/>
          <p:nvPr/>
        </p:nvSpPr>
        <p:spPr>
          <a:xfrm>
            <a:off x="2946521" y="563310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87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01FAEC5-B6E9-FD4A-9B1C-8045E1FAE18E}"/>
              </a:ext>
            </a:extLst>
          </p:cNvPr>
          <p:cNvSpPr txBox="1"/>
          <p:nvPr/>
        </p:nvSpPr>
        <p:spPr>
          <a:xfrm>
            <a:off x="3353572" y="56383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B92DA5F-C411-5249-9644-10A44FBFF04F}"/>
              </a:ext>
            </a:extLst>
          </p:cNvPr>
          <p:cNvCxnSpPr>
            <a:cxnSpLocks/>
          </p:cNvCxnSpPr>
          <p:nvPr/>
        </p:nvCxnSpPr>
        <p:spPr>
          <a:xfrm>
            <a:off x="4400725" y="525257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54C1AE1D-91AF-A24B-8893-4681E3E71012}"/>
              </a:ext>
            </a:extLst>
          </p:cNvPr>
          <p:cNvSpPr txBox="1"/>
          <p:nvPr/>
        </p:nvSpPr>
        <p:spPr>
          <a:xfrm>
            <a:off x="3812602" y="56407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89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CE79032-8958-9D4F-B3E1-AF194ACB0861}"/>
              </a:ext>
            </a:extLst>
          </p:cNvPr>
          <p:cNvCxnSpPr>
            <a:cxnSpLocks/>
          </p:cNvCxnSpPr>
          <p:nvPr/>
        </p:nvCxnSpPr>
        <p:spPr>
          <a:xfrm>
            <a:off x="5469377" y="526498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F0AC102-077E-7847-B981-2F8D1E05DD2D}"/>
              </a:ext>
            </a:extLst>
          </p:cNvPr>
          <p:cNvCxnSpPr>
            <a:cxnSpLocks/>
          </p:cNvCxnSpPr>
          <p:nvPr/>
        </p:nvCxnSpPr>
        <p:spPr>
          <a:xfrm>
            <a:off x="5895209" y="527503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8CA35AF-C9D1-C04D-9506-2FCFA0EB3ED9}"/>
              </a:ext>
            </a:extLst>
          </p:cNvPr>
          <p:cNvCxnSpPr>
            <a:cxnSpLocks/>
          </p:cNvCxnSpPr>
          <p:nvPr/>
        </p:nvCxnSpPr>
        <p:spPr>
          <a:xfrm>
            <a:off x="6328155" y="5275032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669EFC7-4E6D-EC4A-B588-9F4FA0DEE57D}"/>
              </a:ext>
            </a:extLst>
          </p:cNvPr>
          <p:cNvCxnSpPr>
            <a:cxnSpLocks/>
          </p:cNvCxnSpPr>
          <p:nvPr/>
        </p:nvCxnSpPr>
        <p:spPr>
          <a:xfrm>
            <a:off x="5089776" y="526420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3E00469-45E6-EF4B-89DF-FECA52E49BEC}"/>
              </a:ext>
            </a:extLst>
          </p:cNvPr>
          <p:cNvCxnSpPr>
            <a:cxnSpLocks/>
          </p:cNvCxnSpPr>
          <p:nvPr/>
        </p:nvCxnSpPr>
        <p:spPr>
          <a:xfrm>
            <a:off x="7154920" y="526420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529553A9-8419-3E43-9E5C-FE84485A6374}"/>
              </a:ext>
            </a:extLst>
          </p:cNvPr>
          <p:cNvCxnSpPr>
            <a:cxnSpLocks/>
          </p:cNvCxnSpPr>
          <p:nvPr/>
        </p:nvCxnSpPr>
        <p:spPr>
          <a:xfrm>
            <a:off x="7594038" y="526420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DC8CF08-6B5E-3F40-B60C-98B943F25C34}"/>
              </a:ext>
            </a:extLst>
          </p:cNvPr>
          <p:cNvCxnSpPr>
            <a:cxnSpLocks/>
          </p:cNvCxnSpPr>
          <p:nvPr/>
        </p:nvCxnSpPr>
        <p:spPr>
          <a:xfrm>
            <a:off x="6723549" y="526420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FE67129-7FA9-A443-BA48-F6DEDBCD645B}"/>
              </a:ext>
            </a:extLst>
          </p:cNvPr>
          <p:cNvCxnSpPr>
            <a:cxnSpLocks/>
          </p:cNvCxnSpPr>
          <p:nvPr/>
        </p:nvCxnSpPr>
        <p:spPr>
          <a:xfrm>
            <a:off x="7910245" y="525506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EEBD03B-3327-A347-9BF5-B952A50D19CD}"/>
              </a:ext>
            </a:extLst>
          </p:cNvPr>
          <p:cNvSpPr txBox="1"/>
          <p:nvPr/>
        </p:nvSpPr>
        <p:spPr>
          <a:xfrm>
            <a:off x="5700948" y="565387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273B1C0-1A3F-F14F-A313-5E24670A0857}"/>
              </a:ext>
            </a:extLst>
          </p:cNvPr>
          <p:cNvSpPr txBox="1"/>
          <p:nvPr/>
        </p:nvSpPr>
        <p:spPr>
          <a:xfrm>
            <a:off x="4561141" y="564695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A9BF678-5359-A248-8E20-64659D54EEC4}"/>
              </a:ext>
            </a:extLst>
          </p:cNvPr>
          <p:cNvSpPr txBox="1"/>
          <p:nvPr/>
        </p:nvSpPr>
        <p:spPr>
          <a:xfrm>
            <a:off x="4901176" y="565726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92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AAAD54E-2E26-8945-A5B3-47532E46CB29}"/>
              </a:ext>
            </a:extLst>
          </p:cNvPr>
          <p:cNvSpPr txBox="1"/>
          <p:nvPr/>
        </p:nvSpPr>
        <p:spPr>
          <a:xfrm>
            <a:off x="5289972" y="565387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3F62BEA-253B-A449-BFAE-46415A175C80}"/>
              </a:ext>
            </a:extLst>
          </p:cNvPr>
          <p:cNvSpPr txBox="1"/>
          <p:nvPr/>
        </p:nvSpPr>
        <p:spPr>
          <a:xfrm>
            <a:off x="6126419" y="56542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33B4C19-3B55-B140-BDDB-43A327CBD518}"/>
              </a:ext>
            </a:extLst>
          </p:cNvPr>
          <p:cNvSpPr txBox="1"/>
          <p:nvPr/>
        </p:nvSpPr>
        <p:spPr>
          <a:xfrm>
            <a:off x="6535114" y="565387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9483B7A-9CA8-CB41-AAD4-999BB78F1EAB}"/>
              </a:ext>
            </a:extLst>
          </p:cNvPr>
          <p:cNvSpPr txBox="1"/>
          <p:nvPr/>
        </p:nvSpPr>
        <p:spPr>
          <a:xfrm>
            <a:off x="6954453" y="565827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68A6CD6-10E6-BD49-BF81-2045ADA2C5B9}"/>
              </a:ext>
            </a:extLst>
          </p:cNvPr>
          <p:cNvSpPr txBox="1"/>
          <p:nvPr/>
        </p:nvSpPr>
        <p:spPr>
          <a:xfrm>
            <a:off x="7380259" y="565878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A1F0EE8E-9C4B-0946-BF5A-13C17F63DD71}"/>
              </a:ext>
            </a:extLst>
          </p:cNvPr>
          <p:cNvCxnSpPr/>
          <p:nvPr/>
        </p:nvCxnSpPr>
        <p:spPr>
          <a:xfrm>
            <a:off x="889042" y="5251760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C99FC8D3-04CE-4C45-A6A8-739F545C6A70}"/>
              </a:ext>
            </a:extLst>
          </p:cNvPr>
          <p:cNvSpPr txBox="1"/>
          <p:nvPr/>
        </p:nvSpPr>
        <p:spPr>
          <a:xfrm>
            <a:off x="7675313" y="565387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3BE0D63-BB46-F540-AEC8-62ABCBCD94B8}"/>
              </a:ext>
            </a:extLst>
          </p:cNvPr>
          <p:cNvSpPr/>
          <p:nvPr/>
        </p:nvSpPr>
        <p:spPr>
          <a:xfrm>
            <a:off x="4105907" y="1838745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E6287A12-CD3A-D241-BFD7-FAF7A9F7DEDF}"/>
              </a:ext>
            </a:extLst>
          </p:cNvPr>
          <p:cNvSpPr/>
          <p:nvPr/>
        </p:nvSpPr>
        <p:spPr>
          <a:xfrm>
            <a:off x="7942246" y="1839594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6178B12F-8536-534B-A020-738257AA8588}"/>
              </a:ext>
            </a:extLst>
          </p:cNvPr>
          <p:cNvSpPr/>
          <p:nvPr/>
        </p:nvSpPr>
        <p:spPr>
          <a:xfrm>
            <a:off x="4109120" y="3749889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71FF0D34-A572-F94E-93A0-583DC6E4D3AF}"/>
              </a:ext>
            </a:extLst>
          </p:cNvPr>
          <p:cNvSpPr/>
          <p:nvPr/>
        </p:nvSpPr>
        <p:spPr>
          <a:xfrm>
            <a:off x="4103690" y="2796874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71969973-0CBD-E641-AE19-3C6450908DF9}"/>
              </a:ext>
            </a:extLst>
          </p:cNvPr>
          <p:cNvSpPr/>
          <p:nvPr/>
        </p:nvSpPr>
        <p:spPr>
          <a:xfrm>
            <a:off x="7964086" y="2805982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6AD9A5CB-0522-074A-8C0D-DEAD1869279B}"/>
              </a:ext>
            </a:extLst>
          </p:cNvPr>
          <p:cNvSpPr/>
          <p:nvPr/>
        </p:nvSpPr>
        <p:spPr>
          <a:xfrm>
            <a:off x="4148456" y="4708120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D6B7F6B9-7480-9C46-8A8B-44C92B6D76EA}"/>
              </a:ext>
            </a:extLst>
          </p:cNvPr>
          <p:cNvSpPr/>
          <p:nvPr/>
        </p:nvSpPr>
        <p:spPr>
          <a:xfrm>
            <a:off x="7982947" y="3759374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128556EE-D426-1440-9B7E-A0E864BBB26A}"/>
              </a:ext>
            </a:extLst>
          </p:cNvPr>
          <p:cNvSpPr/>
          <p:nvPr/>
        </p:nvSpPr>
        <p:spPr>
          <a:xfrm>
            <a:off x="7982947" y="4698081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C1964CA4-C080-2848-8CC1-C3603D915909}"/>
              </a:ext>
            </a:extLst>
          </p:cNvPr>
          <p:cNvSpPr/>
          <p:nvPr/>
        </p:nvSpPr>
        <p:spPr>
          <a:xfrm>
            <a:off x="4154898" y="5587558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93D8E80-50BB-414B-8470-8B735FE51AC5}"/>
              </a:ext>
            </a:extLst>
          </p:cNvPr>
          <p:cNvSpPr/>
          <p:nvPr/>
        </p:nvSpPr>
        <p:spPr>
          <a:xfrm>
            <a:off x="8007442" y="5602299"/>
            <a:ext cx="479210" cy="479210"/>
          </a:xfrm>
          <a:prstGeom prst="ellipse">
            <a:avLst/>
          </a:prstGeom>
          <a:noFill/>
          <a:ln w="762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2" grpId="0"/>
      <p:bldP spid="16" grpId="0"/>
      <p:bldP spid="18" grpId="0"/>
      <p:bldP spid="19" grpId="0"/>
      <p:bldP spid="20" grpId="0"/>
      <p:bldP spid="24" grpId="0"/>
      <p:bldP spid="25" grpId="0"/>
      <p:bldP spid="26" grpId="0"/>
      <p:bldP spid="2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50" grpId="0"/>
      <p:bldP spid="51" grpId="0"/>
      <p:bldP spid="53" grpId="0"/>
      <p:bldP spid="57" grpId="0"/>
      <p:bldP spid="59" grpId="0"/>
      <p:bldP spid="60" grpId="0"/>
      <p:bldP spid="61" grpId="0"/>
      <p:bldP spid="65" grpId="0"/>
      <p:bldP spid="66" grpId="0"/>
      <p:bldP spid="67" grpId="0"/>
      <p:bldP spid="69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91" grpId="0"/>
      <p:bldP spid="92" grpId="0"/>
      <p:bldP spid="94" grpId="0"/>
      <p:bldP spid="98" grpId="0"/>
      <p:bldP spid="100" grpId="0"/>
      <p:bldP spid="101" grpId="0"/>
      <p:bldP spid="102" grpId="0"/>
      <p:bldP spid="106" grpId="0"/>
      <p:bldP spid="107" grpId="0"/>
      <p:bldP spid="108" grpId="0"/>
      <p:bldP spid="110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8" grpId="0"/>
      <p:bldP spid="132" grpId="0"/>
      <p:bldP spid="133" grpId="0"/>
      <p:bldP spid="135" grpId="0"/>
      <p:bldP spid="139" grpId="0"/>
      <p:bldP spid="141" grpId="0"/>
      <p:bldP spid="142" grpId="0"/>
      <p:bldP spid="143" grpId="0"/>
      <p:bldP spid="147" grpId="0"/>
      <p:bldP spid="148" grpId="0"/>
      <p:bldP spid="149" grpId="0"/>
      <p:bldP spid="151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9" grpId="0"/>
      <p:bldP spid="173" grpId="0"/>
      <p:bldP spid="174" grpId="0"/>
      <p:bldP spid="176" grpId="0"/>
      <p:bldP spid="180" grpId="0"/>
      <p:bldP spid="182" grpId="0"/>
      <p:bldP spid="183" grpId="0"/>
      <p:bldP spid="184" grpId="0"/>
      <p:bldP spid="188" grpId="0"/>
      <p:bldP spid="189" grpId="0"/>
      <p:bldP spid="190" grpId="0"/>
      <p:bldP spid="192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10" grpId="0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10s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623944" y="1599764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Counting in 10s can help us count even bigger groups!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953C5-4CDB-5343-AF8D-5A2208E05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5" y="2266313"/>
            <a:ext cx="604339" cy="394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C4026-9944-2244-974B-8CDB81E6E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09" y="2266313"/>
            <a:ext cx="604339" cy="394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80B3C-F15F-5E4C-9769-63CD1D0ED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2266313"/>
            <a:ext cx="604339" cy="39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442A2-004D-CA40-AE40-C3A0D1E3F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36" y="2266313"/>
            <a:ext cx="604339" cy="394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028AC-7295-6440-9AAB-201295A4F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82" y="2266313"/>
            <a:ext cx="604339" cy="394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089B0-C75B-0947-ADCB-3235AEC9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25" y="2266313"/>
            <a:ext cx="604339" cy="394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C866EC-DC6C-4641-BE8C-EA0788509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79" y="2266313"/>
            <a:ext cx="604339" cy="394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F22C9B-A088-924E-A1DB-6433AA76E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33" y="2266313"/>
            <a:ext cx="604339" cy="394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6BE5EA-A45F-3945-9F9E-83D768C1B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06" y="2266313"/>
            <a:ext cx="604339" cy="394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294611-919B-C946-B4D9-195F931C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2" y="2266313"/>
            <a:ext cx="604339" cy="3948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97DDBB-B16D-7941-8AF3-EE192B5ED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5" y="2936407"/>
            <a:ext cx="604339" cy="3948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5BDD95-9F55-804B-A31D-1A8F51ABF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09" y="2936407"/>
            <a:ext cx="604339" cy="394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C04163-EEDE-7947-925A-27C7506A0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2936407"/>
            <a:ext cx="604339" cy="3948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CD5AF0-1C2E-704B-BAB6-3784F48B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36" y="2936407"/>
            <a:ext cx="604339" cy="3948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DD7BCD-76DB-0A46-A742-3DFEEB247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82" y="2936407"/>
            <a:ext cx="604339" cy="3948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D0F961-0B06-FE48-B1E4-F7CDEF9C1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25" y="2936407"/>
            <a:ext cx="604339" cy="3948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3872BE-7117-D442-A5FA-7EE44F50E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79" y="2936407"/>
            <a:ext cx="604339" cy="3948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4C292B-9307-B74F-8275-8D20668E1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33" y="2936407"/>
            <a:ext cx="604339" cy="3948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080F8A-3FD7-0F45-8E18-CB3CFF32F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06" y="2936407"/>
            <a:ext cx="604339" cy="3948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B42E22-9C50-AF4A-B0F3-01EBB0D37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2" y="2936407"/>
            <a:ext cx="604339" cy="3948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8136E5-42E1-244F-AC33-2F612BC02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5" y="3594469"/>
            <a:ext cx="604339" cy="3948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EB8A90-9965-3542-81CA-86C5B0B80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09" y="3594469"/>
            <a:ext cx="604339" cy="3948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B1DBE9-8588-A948-9751-447B24A9B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3594469"/>
            <a:ext cx="604339" cy="3948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193755-0DEA-9E4F-8C7F-C4471B85B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36" y="3594469"/>
            <a:ext cx="604339" cy="3948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F9B2E1-477B-7840-B756-A8A4D75F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82" y="3594469"/>
            <a:ext cx="604339" cy="3948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1E4454-C0A5-CC46-B40E-8FDBA617A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25" y="3594469"/>
            <a:ext cx="604339" cy="3948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AACE62-0CD2-3C4B-8B50-F792B3461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79" y="3594469"/>
            <a:ext cx="604339" cy="3948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E9CB20-7A4B-7C49-9AEB-E3F4D1BC6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33" y="3594469"/>
            <a:ext cx="604339" cy="3948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60919D-9F03-8342-8DCE-0F2B43CD2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06" y="3594469"/>
            <a:ext cx="604339" cy="3948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A45D3D-4107-1346-80BC-420276943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2" y="3594469"/>
            <a:ext cx="604339" cy="3948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FFB038-8B7D-334D-A696-94FE35244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40" y="4276591"/>
            <a:ext cx="604339" cy="3948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777A8F-3CF9-AC4B-9440-78A3B8525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94" y="4276591"/>
            <a:ext cx="604339" cy="3948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F326F4-1458-9148-ADAF-DFF42746C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8" y="4276591"/>
            <a:ext cx="604339" cy="3948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29D976-776A-0849-A7DF-70B411A1B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1" y="4276591"/>
            <a:ext cx="604339" cy="3948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400E4E8-3825-F241-8AA3-7B257E129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67" y="4276591"/>
            <a:ext cx="604339" cy="3948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3B1E71-674D-7D4B-8087-8ED16F966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10" y="4276591"/>
            <a:ext cx="604339" cy="3948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78D4BD-255B-4D4A-AEC1-49FD6F88F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64" y="4276591"/>
            <a:ext cx="604339" cy="3948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F731A2A-AE80-924E-A5B1-1C9CC5003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18" y="4276591"/>
            <a:ext cx="604339" cy="3948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CCCC12-0C76-174B-982F-A7563FC1F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91" y="4276591"/>
            <a:ext cx="604339" cy="3948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9E1073E-0041-C946-8A97-F84B84D63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7" y="4276591"/>
            <a:ext cx="604339" cy="3948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80508D5-61AC-6845-B5DA-A4A48A2D2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24" y="4946685"/>
            <a:ext cx="604339" cy="3948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073B0D-A49A-F341-9919-CB95CD179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78" y="4946685"/>
            <a:ext cx="604339" cy="394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935D85-4DFB-DC4C-9644-D0D7E8AE8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2" y="4946685"/>
            <a:ext cx="604339" cy="3948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AEF6C21-AC72-0047-898E-1EC6A7DD2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05" y="4946685"/>
            <a:ext cx="604339" cy="3948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45FDDFA-F193-BB41-88E6-0288F2D7B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51" y="4946685"/>
            <a:ext cx="604339" cy="3948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776B03D-039D-0A4D-9A98-89B32B29C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94" y="4946685"/>
            <a:ext cx="604339" cy="3948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4102ED-F00A-9F4A-98CD-5E6A46641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48" y="4946685"/>
            <a:ext cx="604339" cy="3948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44E0FD1-E523-6C46-A9E5-538CE092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02" y="4946685"/>
            <a:ext cx="604339" cy="3948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90254AF-D51C-F749-BBF8-E3D014C6C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75" y="4946685"/>
            <a:ext cx="604339" cy="39480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2316ADB-8130-B44E-8DD8-18395B3CA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21" y="4946685"/>
            <a:ext cx="604339" cy="39480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E405DE-7065-BF47-A7B7-E35FC3E7FF84}"/>
              </a:ext>
            </a:extLst>
          </p:cNvPr>
          <p:cNvSpPr/>
          <p:nvPr/>
        </p:nvSpPr>
        <p:spPr>
          <a:xfrm>
            <a:off x="1414021" y="5746004"/>
            <a:ext cx="645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A4D12"/>
                </a:solidFill>
              </a:rPr>
              <a:t>There are 50 kangaroos in total and we counted 5 lots of 10.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20A7489-E970-F94D-AD8F-1AC74BA40053}"/>
              </a:ext>
            </a:extLst>
          </p:cNvPr>
          <p:cNvSpPr/>
          <p:nvPr/>
        </p:nvSpPr>
        <p:spPr>
          <a:xfrm>
            <a:off x="651605" y="2187453"/>
            <a:ext cx="7911482" cy="59662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3B0ED06-6DB7-AE4B-8E4E-4263B03D6102}"/>
              </a:ext>
            </a:extLst>
          </p:cNvPr>
          <p:cNvSpPr/>
          <p:nvPr/>
        </p:nvSpPr>
        <p:spPr>
          <a:xfrm>
            <a:off x="651605" y="2841970"/>
            <a:ext cx="7911482" cy="59662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430A12E-E575-0649-B247-4D94DE3AC896}"/>
              </a:ext>
            </a:extLst>
          </p:cNvPr>
          <p:cNvSpPr/>
          <p:nvPr/>
        </p:nvSpPr>
        <p:spPr>
          <a:xfrm>
            <a:off x="637774" y="3508645"/>
            <a:ext cx="7911482" cy="59662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4A6FC2E-9B0C-F046-A484-8964E5887708}"/>
              </a:ext>
            </a:extLst>
          </p:cNvPr>
          <p:cNvSpPr/>
          <p:nvPr/>
        </p:nvSpPr>
        <p:spPr>
          <a:xfrm>
            <a:off x="637774" y="4178073"/>
            <a:ext cx="7911482" cy="59662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72D33E1-7868-8642-B0B8-EA95FF978B3D}"/>
              </a:ext>
            </a:extLst>
          </p:cNvPr>
          <p:cNvSpPr/>
          <p:nvPr/>
        </p:nvSpPr>
        <p:spPr>
          <a:xfrm>
            <a:off x="623944" y="4847501"/>
            <a:ext cx="7911482" cy="59662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BB64C0-D20E-7240-A9C2-FB73D9582354}"/>
              </a:ext>
            </a:extLst>
          </p:cNvPr>
          <p:cNvSpPr txBox="1"/>
          <p:nvPr/>
        </p:nvSpPr>
        <p:spPr>
          <a:xfrm>
            <a:off x="8017035" y="23368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76C960-8024-A848-A986-58FC4CF53956}"/>
              </a:ext>
            </a:extLst>
          </p:cNvPr>
          <p:cNvSpPr txBox="1"/>
          <p:nvPr/>
        </p:nvSpPr>
        <p:spPr>
          <a:xfrm>
            <a:off x="8001367" y="296914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D44320-62FF-A940-8A76-AD6D39251E30}"/>
              </a:ext>
            </a:extLst>
          </p:cNvPr>
          <p:cNvSpPr txBox="1"/>
          <p:nvPr/>
        </p:nvSpPr>
        <p:spPr>
          <a:xfrm>
            <a:off x="7996416" y="363993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6960C5-ACBE-2E42-8A9A-72084BDA67AC}"/>
              </a:ext>
            </a:extLst>
          </p:cNvPr>
          <p:cNvSpPr txBox="1"/>
          <p:nvPr/>
        </p:nvSpPr>
        <p:spPr>
          <a:xfrm>
            <a:off x="8003771" y="432362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63E5CB-43F7-5E46-B40D-E64431CCEF31}"/>
              </a:ext>
            </a:extLst>
          </p:cNvPr>
          <p:cNvSpPr txBox="1"/>
          <p:nvPr/>
        </p:nvSpPr>
        <p:spPr>
          <a:xfrm>
            <a:off x="7999802" y="499686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8917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2" animBg="1"/>
      <p:bldP spid="61" grpId="2" animBg="1"/>
      <p:bldP spid="62" grpId="2" animBg="1"/>
      <p:bldP spid="63" grpId="2" animBg="1"/>
      <p:bldP spid="64" grpId="2" animBg="1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1F1D852D-2A4E-2645-BCCF-5B8FA84A5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3" y="1929368"/>
            <a:ext cx="3732903" cy="2507844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DE976609-2BB8-5F42-91F6-2AAEA3905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4" y="3610724"/>
            <a:ext cx="4647303" cy="3122158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652DCA5F-2FC8-B84A-8BF6-9E6FE0471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157760"/>
            <a:ext cx="4062535" cy="2729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A4D12"/>
                </a:solidFill>
                <a:latin typeface="Twinkl" pitchFamily="2" charset="77"/>
              </a:rPr>
              <a:t>Let's Recap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746134" y="2121810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Why can skip counting be helpful?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CB1EE-DC7D-2C44-9498-C7675167C925}"/>
              </a:ext>
            </a:extLst>
          </p:cNvPr>
          <p:cNvSpPr/>
          <p:nvPr/>
        </p:nvSpPr>
        <p:spPr>
          <a:xfrm>
            <a:off x="5142154" y="2867229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When might it be useful?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54C21-94DF-5748-9C6E-3061DA0E4C3F}"/>
              </a:ext>
            </a:extLst>
          </p:cNvPr>
          <p:cNvSpPr/>
          <p:nvPr/>
        </p:nvSpPr>
        <p:spPr>
          <a:xfrm>
            <a:off x="699247" y="4706321"/>
            <a:ext cx="464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A4D12"/>
                </a:solidFill>
              </a:rPr>
              <a:t>Keep practising your skip counting</a:t>
            </a:r>
          </a:p>
          <a:p>
            <a:pPr algn="ctr"/>
            <a:r>
              <a:rPr lang="en-GB" dirty="0">
                <a:solidFill>
                  <a:srgbClr val="EA4D12"/>
                </a:solidFill>
              </a:rPr>
              <a:t>in 2s, 5s and 10s!</a:t>
            </a:r>
            <a:endParaRPr lang="en-US" dirty="0">
              <a:solidFill>
                <a:srgbClr val="EA4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27BBD0F-73E7-7A47-9B13-0E24063BA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897" y="2139815"/>
            <a:ext cx="4140896" cy="2967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6CC023-B344-A347-9105-30B94D1B6219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What is Skip Counting?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5869C8-9E61-2B4F-A392-D916FCECAB7F}"/>
              </a:ext>
            </a:extLst>
          </p:cNvPr>
          <p:cNvSpPr/>
          <p:nvPr/>
        </p:nvSpPr>
        <p:spPr>
          <a:xfrm>
            <a:off x="623944" y="1599764"/>
            <a:ext cx="7939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Skip counting is a method of counting forward by numbers other than 1.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D0D0D-588F-6B45-8B93-924808F4DB4D}"/>
              </a:ext>
            </a:extLst>
          </p:cNvPr>
          <p:cNvSpPr/>
          <p:nvPr/>
        </p:nvSpPr>
        <p:spPr>
          <a:xfrm>
            <a:off x="4465468" y="2951946"/>
            <a:ext cx="362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EA4D12"/>
                </a:solidFill>
              </a:rPr>
              <a:t>It can help us to count things faster! </a:t>
            </a:r>
            <a:endParaRPr lang="en-US" sz="2800" dirty="0">
              <a:solidFill>
                <a:srgbClr val="EA4D1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9AF90-35F9-F64B-913C-79391CD67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2" b="50480"/>
          <a:stretch/>
        </p:blipFill>
        <p:spPr>
          <a:xfrm>
            <a:off x="0" y="2887363"/>
            <a:ext cx="4140897" cy="3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2s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F76DB3-89DD-384F-B7AF-1DB0A9450DB2}"/>
              </a:ext>
            </a:extLst>
          </p:cNvPr>
          <p:cNvSpPr/>
          <p:nvPr/>
        </p:nvSpPr>
        <p:spPr>
          <a:xfrm>
            <a:off x="623944" y="1599764"/>
            <a:ext cx="598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We can show counting in 2s by using a number line. </a:t>
            </a:r>
            <a:endParaRPr lang="en-US" dirty="0">
              <a:solidFill>
                <a:srgbClr val="EA4D1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4F9CF6-7E4C-DC46-86CB-3D38C50D5720}"/>
              </a:ext>
            </a:extLst>
          </p:cNvPr>
          <p:cNvCxnSpPr>
            <a:cxnSpLocks/>
          </p:cNvCxnSpPr>
          <p:nvPr/>
        </p:nvCxnSpPr>
        <p:spPr>
          <a:xfrm>
            <a:off x="3265488" y="3713798"/>
            <a:ext cx="4926012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498966-B3EB-C242-99CC-664CEFC01124}"/>
              </a:ext>
            </a:extLst>
          </p:cNvPr>
          <p:cNvCxnSpPr>
            <a:cxnSpLocks/>
          </p:cNvCxnSpPr>
          <p:nvPr/>
        </p:nvCxnSpPr>
        <p:spPr>
          <a:xfrm flipH="1">
            <a:off x="1008063" y="3713798"/>
            <a:ext cx="3498850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60A9432D-20FA-8D42-9307-89D41C5FFD3A}"/>
              </a:ext>
            </a:extLst>
          </p:cNvPr>
          <p:cNvSpPr/>
          <p:nvPr/>
        </p:nvSpPr>
        <p:spPr>
          <a:xfrm>
            <a:off x="1268413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D183CFAF-DE25-7F44-AE38-48F2C6ADE52A}"/>
              </a:ext>
            </a:extLst>
          </p:cNvPr>
          <p:cNvSpPr/>
          <p:nvPr/>
        </p:nvSpPr>
        <p:spPr>
          <a:xfrm>
            <a:off x="713740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/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14122117-4134-7647-9D5D-ACBC755F0E42}"/>
              </a:ext>
            </a:extLst>
          </p:cNvPr>
          <p:cNvSpPr/>
          <p:nvPr/>
        </p:nvSpPr>
        <p:spPr>
          <a:xfrm>
            <a:off x="567055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F2B3196C-CA11-154F-BB9B-1230F3044498}"/>
              </a:ext>
            </a:extLst>
          </p:cNvPr>
          <p:cNvSpPr/>
          <p:nvPr/>
        </p:nvSpPr>
        <p:spPr>
          <a:xfrm>
            <a:off x="420370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47FD3ADB-D429-4C4B-B251-E289435D6F72}"/>
              </a:ext>
            </a:extLst>
          </p:cNvPr>
          <p:cNvSpPr/>
          <p:nvPr/>
        </p:nvSpPr>
        <p:spPr>
          <a:xfrm>
            <a:off x="273685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5D3942-ABE4-4C42-8F34-F6ED557ECCE6}"/>
              </a:ext>
            </a:extLst>
          </p:cNvPr>
          <p:cNvCxnSpPr>
            <a:cxnSpLocks/>
          </p:cNvCxnSpPr>
          <p:nvPr/>
        </p:nvCxnSpPr>
        <p:spPr>
          <a:xfrm>
            <a:off x="166528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669226-8E89-494D-BCEC-6F30A5BF20AF}"/>
              </a:ext>
            </a:extLst>
          </p:cNvPr>
          <p:cNvCxnSpPr>
            <a:cxnSpLocks/>
          </p:cNvCxnSpPr>
          <p:nvPr/>
        </p:nvCxnSpPr>
        <p:spPr>
          <a:xfrm>
            <a:off x="313213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15D36E-4D0F-6949-ABCB-F2B1664EAF98}"/>
              </a:ext>
            </a:extLst>
          </p:cNvPr>
          <p:cNvCxnSpPr>
            <a:cxnSpLocks/>
          </p:cNvCxnSpPr>
          <p:nvPr/>
        </p:nvCxnSpPr>
        <p:spPr>
          <a:xfrm>
            <a:off x="46005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51168F-71E4-4B40-AA4E-AFF822FCBEEC}"/>
              </a:ext>
            </a:extLst>
          </p:cNvPr>
          <p:cNvCxnSpPr>
            <a:cxnSpLocks/>
          </p:cNvCxnSpPr>
          <p:nvPr/>
        </p:nvCxnSpPr>
        <p:spPr>
          <a:xfrm>
            <a:off x="606742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EFA4A9-5C9E-014E-8CE7-A3EF101FA33F}"/>
              </a:ext>
            </a:extLst>
          </p:cNvPr>
          <p:cNvCxnSpPr>
            <a:cxnSpLocks/>
          </p:cNvCxnSpPr>
          <p:nvPr/>
        </p:nvCxnSpPr>
        <p:spPr>
          <a:xfrm>
            <a:off x="75342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2E823-67E9-6B4C-8E51-47346923051D}"/>
              </a:ext>
            </a:extLst>
          </p:cNvPr>
          <p:cNvSpPr/>
          <p:nvPr/>
        </p:nvSpPr>
        <p:spPr>
          <a:xfrm>
            <a:off x="2373314" y="3467417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646A4E-BAB4-574F-B15D-6781E2E7AFB3}"/>
              </a:ext>
            </a:extLst>
          </p:cNvPr>
          <p:cNvSpPr/>
          <p:nvPr/>
        </p:nvSpPr>
        <p:spPr>
          <a:xfrm>
            <a:off x="3863181" y="3463289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ABA1D4-E6C6-964C-89C9-2C3806E5593D}"/>
              </a:ext>
            </a:extLst>
          </p:cNvPr>
          <p:cNvSpPr/>
          <p:nvPr/>
        </p:nvSpPr>
        <p:spPr>
          <a:xfrm>
            <a:off x="5341618" y="3463289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DB74DC-6F3E-CA47-84FD-B84A3C209F7F}"/>
              </a:ext>
            </a:extLst>
          </p:cNvPr>
          <p:cNvSpPr/>
          <p:nvPr/>
        </p:nvSpPr>
        <p:spPr>
          <a:xfrm>
            <a:off x="6808467" y="3463289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E5232753-32F9-D645-8338-A6832275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948623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B40C94F6-C877-E044-98EF-BE68F7D5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BC9260-DA79-D143-BDE5-76CFA607B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50373"/>
            <a:ext cx="579437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612D25-5257-5F43-B653-FDADDE1F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B0AF38-F6CB-F845-9994-1B9D9A56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250373"/>
            <a:ext cx="577850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4EFDFC-A077-FF45-AAE1-A5EE8CDF7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4DB90E8-324E-7943-B71F-C6DD6248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047" y="2846922"/>
            <a:ext cx="868166" cy="5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752FB1-4F50-504F-BEB2-B81308757AD0}"/>
              </a:ext>
            </a:extLst>
          </p:cNvPr>
          <p:cNvSpPr txBox="1"/>
          <p:nvPr/>
        </p:nvSpPr>
        <p:spPr>
          <a:xfrm>
            <a:off x="2255501" y="3947334"/>
            <a:ext cx="44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B930D1-AD02-EF48-9DDF-CFF153630545}"/>
              </a:ext>
            </a:extLst>
          </p:cNvPr>
          <p:cNvSpPr txBox="1"/>
          <p:nvPr/>
        </p:nvSpPr>
        <p:spPr>
          <a:xfrm>
            <a:off x="3737198" y="3943784"/>
            <a:ext cx="44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08185-DD68-6844-9640-5EF1BDDCC533}"/>
              </a:ext>
            </a:extLst>
          </p:cNvPr>
          <p:cNvSpPr txBox="1"/>
          <p:nvPr/>
        </p:nvSpPr>
        <p:spPr>
          <a:xfrm>
            <a:off x="5216262" y="3890326"/>
            <a:ext cx="44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F54003-E6A6-DB4A-BB4A-34A142773743}"/>
              </a:ext>
            </a:extLst>
          </p:cNvPr>
          <p:cNvSpPr txBox="1"/>
          <p:nvPr/>
        </p:nvSpPr>
        <p:spPr>
          <a:xfrm>
            <a:off x="6683111" y="3905132"/>
            <a:ext cx="44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50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4375 -0.04004 C 0.05296 -0.04907 0.06667 -0.05393 0.08091 -0.05393 C 0.09723 -0.05393 0.11025 -0.04907 0.11945 -0.04004 L 0.16337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7 -1.48148E-6 L 0.20539 -0.04004 C 0.21424 -0.04907 0.22744 -0.05393 0.24115 -0.05393 C 0.25695 -0.05393 0.26945 -0.04907 0.2783 -0.04004 L 0.32049 -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49 -1.48148E-6 L 0.36389 -0.04004 C 0.37292 -0.04907 0.38646 -0.05393 0.4007 -0.05393 C 0.41685 -0.05393 0.42987 -0.04907 0.43889 -0.04004 L 0.48247 -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47 -1.48148E-6 L 0.52518 -0.04004 C 0.53421 -0.04907 0.54775 -0.05393 0.56164 -0.05393 C 0.57761 -0.05393 0.59046 -0.04907 0.59948 -0.04004 L 0.64237 -1.4814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2s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4A8CBE-E986-824B-901B-4F1AC9C244B5}"/>
              </a:ext>
            </a:extLst>
          </p:cNvPr>
          <p:cNvSpPr/>
          <p:nvPr/>
        </p:nvSpPr>
        <p:spPr>
          <a:xfrm>
            <a:off x="623944" y="1599764"/>
            <a:ext cx="7067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Counting in 2s can also help us count groups of numbers quicker.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0EF7B-7FD8-544C-8B25-9623B6397C66}"/>
              </a:ext>
            </a:extLst>
          </p:cNvPr>
          <p:cNvSpPr/>
          <p:nvPr/>
        </p:nvSpPr>
        <p:spPr>
          <a:xfrm>
            <a:off x="1059628" y="5433690"/>
            <a:ext cx="7067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A4D12"/>
                </a:solidFill>
              </a:rPr>
              <a:t>There are 12 kangaroos in total and we counted 6 lots of 2. 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1766B-D936-ED49-AB71-995915DCD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3" y="2377684"/>
            <a:ext cx="989365" cy="64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C3547-702D-2148-B3EC-D49A81D8B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8" y="3429001"/>
            <a:ext cx="989365" cy="64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7D6493-70FB-8342-A5B6-3B4371CD9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0" y="2391868"/>
            <a:ext cx="989365" cy="646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36465-C17B-CD42-9FC1-679FA4F5F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7" y="3420845"/>
            <a:ext cx="989365" cy="64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DCA93-D83E-E742-A79C-59D9C7933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28" y="2391868"/>
            <a:ext cx="989365" cy="64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D22F3-13C0-FB48-95EC-D34B5B95D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28" y="3420845"/>
            <a:ext cx="989365" cy="646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3855C4-90EB-444B-811B-4FC96EDB3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69" y="2391868"/>
            <a:ext cx="989365" cy="64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DBB19-409C-F844-95E5-FA94066EF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39118"/>
            <a:ext cx="989365" cy="646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7BFDAA-2582-CB4B-8587-456D6B4CE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08" y="2391868"/>
            <a:ext cx="989365" cy="646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57C710-9583-044A-A02F-E77B37DFC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6" y="3439118"/>
            <a:ext cx="989365" cy="646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D6585C-ABA5-F148-A652-52F4FAB79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3" y="2377684"/>
            <a:ext cx="989365" cy="646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2D4A52-B118-AD4A-A7B0-509C09214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3" y="3439118"/>
            <a:ext cx="989365" cy="646332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E36924-AFD3-974C-AFD1-1355D5E30917}"/>
              </a:ext>
            </a:extLst>
          </p:cNvPr>
          <p:cNvSpPr/>
          <p:nvPr/>
        </p:nvSpPr>
        <p:spPr>
          <a:xfrm>
            <a:off x="581531" y="2087251"/>
            <a:ext cx="1215190" cy="2801654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1DE75B5-EA65-2642-8317-58C3D878C3D4}"/>
              </a:ext>
            </a:extLst>
          </p:cNvPr>
          <p:cNvSpPr/>
          <p:nvPr/>
        </p:nvSpPr>
        <p:spPr>
          <a:xfrm>
            <a:off x="1924051" y="2087250"/>
            <a:ext cx="1215190" cy="2801653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BB97FC-0FC8-D348-AA46-64AD46F833E7}"/>
              </a:ext>
            </a:extLst>
          </p:cNvPr>
          <p:cNvSpPr/>
          <p:nvPr/>
        </p:nvSpPr>
        <p:spPr>
          <a:xfrm>
            <a:off x="3289639" y="2090879"/>
            <a:ext cx="1215190" cy="2797292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709256-2D1F-2D44-891B-34437C54BA53}"/>
              </a:ext>
            </a:extLst>
          </p:cNvPr>
          <p:cNvSpPr/>
          <p:nvPr/>
        </p:nvSpPr>
        <p:spPr>
          <a:xfrm>
            <a:off x="4620127" y="2090878"/>
            <a:ext cx="1215190" cy="2797291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EB7BF04-51FE-FE4B-A9D8-46C85D3C3BA5}"/>
              </a:ext>
            </a:extLst>
          </p:cNvPr>
          <p:cNvSpPr/>
          <p:nvPr/>
        </p:nvSpPr>
        <p:spPr>
          <a:xfrm>
            <a:off x="5975450" y="2098135"/>
            <a:ext cx="1215190" cy="2790034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847C2A6-7B43-5D4B-94E3-C19BE37E7DBC}"/>
              </a:ext>
            </a:extLst>
          </p:cNvPr>
          <p:cNvSpPr/>
          <p:nvPr/>
        </p:nvSpPr>
        <p:spPr>
          <a:xfrm>
            <a:off x="7305938" y="2098134"/>
            <a:ext cx="1215190" cy="2797291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531E1-E5FA-E943-A679-E2E13133481F}"/>
              </a:ext>
            </a:extLst>
          </p:cNvPr>
          <p:cNvSpPr txBox="1"/>
          <p:nvPr/>
        </p:nvSpPr>
        <p:spPr>
          <a:xfrm>
            <a:off x="1035879" y="44723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9F150-5D80-8F4E-AEBE-AC09A07B70B4}"/>
              </a:ext>
            </a:extLst>
          </p:cNvPr>
          <p:cNvSpPr txBox="1"/>
          <p:nvPr/>
        </p:nvSpPr>
        <p:spPr>
          <a:xfrm>
            <a:off x="2402075" y="451883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57109-DEC7-D746-8374-01EF6A588C4E}"/>
              </a:ext>
            </a:extLst>
          </p:cNvPr>
          <p:cNvSpPr txBox="1"/>
          <p:nvPr/>
        </p:nvSpPr>
        <p:spPr>
          <a:xfrm>
            <a:off x="3739979" y="452549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CF55D6-F94C-1048-9316-0765E2FD087B}"/>
              </a:ext>
            </a:extLst>
          </p:cNvPr>
          <p:cNvSpPr txBox="1"/>
          <p:nvPr/>
        </p:nvSpPr>
        <p:spPr>
          <a:xfrm>
            <a:off x="5103114" y="45458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043F4C-3AA4-684B-AE46-9580DCD30DF8}"/>
              </a:ext>
            </a:extLst>
          </p:cNvPr>
          <p:cNvSpPr txBox="1"/>
          <p:nvPr/>
        </p:nvSpPr>
        <p:spPr>
          <a:xfrm>
            <a:off x="6389937" y="453463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A5997C-E242-2B47-BE99-50036F2D4AC6}"/>
              </a:ext>
            </a:extLst>
          </p:cNvPr>
          <p:cNvSpPr txBox="1"/>
          <p:nvPr/>
        </p:nvSpPr>
        <p:spPr>
          <a:xfrm>
            <a:off x="7742645" y="45458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881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2s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E021D-8E7B-1D41-BC1E-15CD1A48937F}"/>
              </a:ext>
            </a:extLst>
          </p:cNvPr>
          <p:cNvSpPr/>
          <p:nvPr/>
        </p:nvSpPr>
        <p:spPr>
          <a:xfrm>
            <a:off x="623944" y="1599764"/>
            <a:ext cx="743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Let's have a go at skip counting in 2s all the way up to 20!</a:t>
            </a:r>
            <a:endParaRPr lang="en-US" dirty="0">
              <a:solidFill>
                <a:srgbClr val="EA4D1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A3504B-CF3F-594A-AEE8-84CD586F77EC}"/>
              </a:ext>
            </a:extLst>
          </p:cNvPr>
          <p:cNvCxnSpPr>
            <a:cxnSpLocks/>
          </p:cNvCxnSpPr>
          <p:nvPr/>
        </p:nvCxnSpPr>
        <p:spPr>
          <a:xfrm>
            <a:off x="853151" y="3665162"/>
            <a:ext cx="7365915" cy="0"/>
          </a:xfrm>
          <a:prstGeom prst="line">
            <a:avLst/>
          </a:prstGeom>
          <a:ln w="38100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8BF424-6C36-324C-8595-0D8BD4509A99}"/>
              </a:ext>
            </a:extLst>
          </p:cNvPr>
          <p:cNvCxnSpPr/>
          <p:nvPr/>
        </p:nvCxnSpPr>
        <p:spPr>
          <a:xfrm>
            <a:off x="1131972" y="34703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73EF74-A4A9-CC4D-A462-15D30F46EB42}"/>
              </a:ext>
            </a:extLst>
          </p:cNvPr>
          <p:cNvCxnSpPr/>
          <p:nvPr/>
        </p:nvCxnSpPr>
        <p:spPr>
          <a:xfrm>
            <a:off x="8203007" y="348123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1A088E-0C19-7A4C-A816-9736EAE5710A}"/>
              </a:ext>
            </a:extLst>
          </p:cNvPr>
          <p:cNvSpPr txBox="1"/>
          <p:nvPr/>
        </p:nvSpPr>
        <p:spPr>
          <a:xfrm>
            <a:off x="694611" y="385992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CF496-5529-B34B-8DAA-647DFE3AFF64}"/>
              </a:ext>
            </a:extLst>
          </p:cNvPr>
          <p:cNvSpPr txBox="1"/>
          <p:nvPr/>
        </p:nvSpPr>
        <p:spPr>
          <a:xfrm>
            <a:off x="7983985" y="38867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79FF75-44F8-AE40-A670-EDC8F170D687}"/>
              </a:ext>
            </a:extLst>
          </p:cNvPr>
          <p:cNvCxnSpPr/>
          <p:nvPr/>
        </p:nvCxnSpPr>
        <p:spPr>
          <a:xfrm>
            <a:off x="4720468" y="349206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9550B9-748E-E34C-8D4E-64188A45EC6E}"/>
              </a:ext>
            </a:extLst>
          </p:cNvPr>
          <p:cNvSpPr txBox="1"/>
          <p:nvPr/>
        </p:nvSpPr>
        <p:spPr>
          <a:xfrm>
            <a:off x="4164582" y="386114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EFDDB-47E7-5A4D-83DA-1DDB3A3EF2F7}"/>
              </a:ext>
            </a:extLst>
          </p:cNvPr>
          <p:cNvCxnSpPr>
            <a:cxnSpLocks/>
          </p:cNvCxnSpPr>
          <p:nvPr/>
        </p:nvCxnSpPr>
        <p:spPr>
          <a:xfrm>
            <a:off x="1847766" y="347118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CB74B-9298-C549-9A7F-07509FDCBFB6}"/>
              </a:ext>
            </a:extLst>
          </p:cNvPr>
          <p:cNvCxnSpPr>
            <a:cxnSpLocks/>
          </p:cNvCxnSpPr>
          <p:nvPr/>
        </p:nvCxnSpPr>
        <p:spPr>
          <a:xfrm>
            <a:off x="2273598" y="348123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6428F7-D5E1-FE46-955A-85A0EC99B526}"/>
              </a:ext>
            </a:extLst>
          </p:cNvPr>
          <p:cNvCxnSpPr>
            <a:cxnSpLocks/>
          </p:cNvCxnSpPr>
          <p:nvPr/>
        </p:nvCxnSpPr>
        <p:spPr>
          <a:xfrm>
            <a:off x="2706544" y="348123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44526D-2559-3744-950D-5A8076D78A17}"/>
              </a:ext>
            </a:extLst>
          </p:cNvPr>
          <p:cNvSpPr txBox="1"/>
          <p:nvPr/>
        </p:nvSpPr>
        <p:spPr>
          <a:xfrm>
            <a:off x="2143037" y="38752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BA5595-F24C-8747-BF43-4F9BC8763D80}"/>
              </a:ext>
            </a:extLst>
          </p:cNvPr>
          <p:cNvCxnSpPr>
            <a:cxnSpLocks/>
          </p:cNvCxnSpPr>
          <p:nvPr/>
        </p:nvCxnSpPr>
        <p:spPr>
          <a:xfrm>
            <a:off x="1468165" y="34703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2E5B1C-ED9E-0F43-88A6-3CD9124601B5}"/>
              </a:ext>
            </a:extLst>
          </p:cNvPr>
          <p:cNvSpPr txBox="1"/>
          <p:nvPr/>
        </p:nvSpPr>
        <p:spPr>
          <a:xfrm>
            <a:off x="1012102" y="38752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D9741-7E59-474D-AF87-9EA4543BAB53}"/>
              </a:ext>
            </a:extLst>
          </p:cNvPr>
          <p:cNvSpPr txBox="1"/>
          <p:nvPr/>
        </p:nvSpPr>
        <p:spPr>
          <a:xfrm>
            <a:off x="1326528" y="387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A7E34-94B2-7743-9B55-FB3D4F307166}"/>
              </a:ext>
            </a:extLst>
          </p:cNvPr>
          <p:cNvSpPr txBox="1"/>
          <p:nvPr/>
        </p:nvSpPr>
        <p:spPr>
          <a:xfrm>
            <a:off x="1682880" y="387525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AA4AAB-F73D-9D42-B787-D186066ADE23}"/>
              </a:ext>
            </a:extLst>
          </p:cNvPr>
          <p:cNvCxnSpPr>
            <a:cxnSpLocks/>
          </p:cNvCxnSpPr>
          <p:nvPr/>
        </p:nvCxnSpPr>
        <p:spPr>
          <a:xfrm>
            <a:off x="3533309" y="34703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CED199-5779-C443-BF59-CE278778B184}"/>
              </a:ext>
            </a:extLst>
          </p:cNvPr>
          <p:cNvCxnSpPr>
            <a:cxnSpLocks/>
          </p:cNvCxnSpPr>
          <p:nvPr/>
        </p:nvCxnSpPr>
        <p:spPr>
          <a:xfrm>
            <a:off x="3972427" y="34703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C4E958-755D-534F-846D-4940AC94DB9E}"/>
              </a:ext>
            </a:extLst>
          </p:cNvPr>
          <p:cNvCxnSpPr>
            <a:cxnSpLocks/>
          </p:cNvCxnSpPr>
          <p:nvPr/>
        </p:nvCxnSpPr>
        <p:spPr>
          <a:xfrm>
            <a:off x="3101938" y="3470399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3C8B51-EA79-D443-9912-209B42A95A66}"/>
              </a:ext>
            </a:extLst>
          </p:cNvPr>
          <p:cNvSpPr txBox="1"/>
          <p:nvPr/>
        </p:nvSpPr>
        <p:spPr>
          <a:xfrm>
            <a:off x="2576027" y="387525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534B7D-28F2-F342-8CD7-2A38EA8574BA}"/>
              </a:ext>
            </a:extLst>
          </p:cNvPr>
          <p:cNvSpPr txBox="1"/>
          <p:nvPr/>
        </p:nvSpPr>
        <p:spPr>
          <a:xfrm>
            <a:off x="2963795" y="38625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D63F13-003D-0E45-94F4-F0FF75BFC426}"/>
              </a:ext>
            </a:extLst>
          </p:cNvPr>
          <p:cNvSpPr txBox="1"/>
          <p:nvPr/>
        </p:nvSpPr>
        <p:spPr>
          <a:xfrm>
            <a:off x="3381479" y="38677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DD626D-B5CF-8C41-BF7C-08C3641FF19F}"/>
              </a:ext>
            </a:extLst>
          </p:cNvPr>
          <p:cNvCxnSpPr>
            <a:cxnSpLocks/>
          </p:cNvCxnSpPr>
          <p:nvPr/>
        </p:nvCxnSpPr>
        <p:spPr>
          <a:xfrm>
            <a:off x="4364834" y="3482044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BC7506-A886-6049-9878-B0FAE6138D76}"/>
              </a:ext>
            </a:extLst>
          </p:cNvPr>
          <p:cNvSpPr txBox="1"/>
          <p:nvPr/>
        </p:nvSpPr>
        <p:spPr>
          <a:xfrm>
            <a:off x="3808610" y="38701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25C1C0-42EA-DB40-9ECD-593F584C6D65}"/>
              </a:ext>
            </a:extLst>
          </p:cNvPr>
          <p:cNvCxnSpPr>
            <a:cxnSpLocks/>
          </p:cNvCxnSpPr>
          <p:nvPr/>
        </p:nvCxnSpPr>
        <p:spPr>
          <a:xfrm>
            <a:off x="5433486" y="349445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713E11-785E-DE41-8157-40B7B53C7C48}"/>
              </a:ext>
            </a:extLst>
          </p:cNvPr>
          <p:cNvCxnSpPr>
            <a:cxnSpLocks/>
          </p:cNvCxnSpPr>
          <p:nvPr/>
        </p:nvCxnSpPr>
        <p:spPr>
          <a:xfrm>
            <a:off x="5859318" y="350450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85D9AE-45D2-B14A-82A1-D26BBA33630F}"/>
              </a:ext>
            </a:extLst>
          </p:cNvPr>
          <p:cNvCxnSpPr>
            <a:cxnSpLocks/>
          </p:cNvCxnSpPr>
          <p:nvPr/>
        </p:nvCxnSpPr>
        <p:spPr>
          <a:xfrm>
            <a:off x="6292264" y="3504503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2849AA-52DD-9845-B749-7F9CBD6DEF44}"/>
              </a:ext>
            </a:extLst>
          </p:cNvPr>
          <p:cNvCxnSpPr>
            <a:cxnSpLocks/>
          </p:cNvCxnSpPr>
          <p:nvPr/>
        </p:nvCxnSpPr>
        <p:spPr>
          <a:xfrm>
            <a:off x="5053885" y="349367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B7D5B2-BB90-2E4D-A259-73FBDC63F525}"/>
              </a:ext>
            </a:extLst>
          </p:cNvPr>
          <p:cNvCxnSpPr>
            <a:cxnSpLocks/>
          </p:cNvCxnSpPr>
          <p:nvPr/>
        </p:nvCxnSpPr>
        <p:spPr>
          <a:xfrm>
            <a:off x="7119029" y="349367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65B664-9E55-FB43-85A2-A8FF04D2D6CA}"/>
              </a:ext>
            </a:extLst>
          </p:cNvPr>
          <p:cNvCxnSpPr>
            <a:cxnSpLocks/>
          </p:cNvCxnSpPr>
          <p:nvPr/>
        </p:nvCxnSpPr>
        <p:spPr>
          <a:xfrm>
            <a:off x="7558147" y="349367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9EF661-24DD-C744-9F58-81AAC550C8C6}"/>
              </a:ext>
            </a:extLst>
          </p:cNvPr>
          <p:cNvCxnSpPr>
            <a:cxnSpLocks/>
          </p:cNvCxnSpPr>
          <p:nvPr/>
        </p:nvCxnSpPr>
        <p:spPr>
          <a:xfrm>
            <a:off x="6687658" y="349367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592209-D8FB-B94A-9D09-A46094F9F9A6}"/>
              </a:ext>
            </a:extLst>
          </p:cNvPr>
          <p:cNvCxnSpPr>
            <a:cxnSpLocks/>
          </p:cNvCxnSpPr>
          <p:nvPr/>
        </p:nvCxnSpPr>
        <p:spPr>
          <a:xfrm>
            <a:off x="7874354" y="3484535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5CD851C-100A-B042-A18F-4EE454E984D8}"/>
              </a:ext>
            </a:extLst>
          </p:cNvPr>
          <p:cNvSpPr txBox="1"/>
          <p:nvPr/>
        </p:nvSpPr>
        <p:spPr>
          <a:xfrm>
            <a:off x="5665057" y="388335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662CA5-2F47-9F4C-AA07-6B21452CA8B6}"/>
              </a:ext>
            </a:extLst>
          </p:cNvPr>
          <p:cNvSpPr txBox="1"/>
          <p:nvPr/>
        </p:nvSpPr>
        <p:spPr>
          <a:xfrm>
            <a:off x="4525250" y="387642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E9AF4D-3700-6B42-B530-CA63C6991C6E}"/>
              </a:ext>
            </a:extLst>
          </p:cNvPr>
          <p:cNvSpPr txBox="1"/>
          <p:nvPr/>
        </p:nvSpPr>
        <p:spPr>
          <a:xfrm>
            <a:off x="4865285" y="388673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A1708D-6E04-D64D-A380-613808717654}"/>
              </a:ext>
            </a:extLst>
          </p:cNvPr>
          <p:cNvSpPr txBox="1"/>
          <p:nvPr/>
        </p:nvSpPr>
        <p:spPr>
          <a:xfrm>
            <a:off x="5254081" y="38833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7D598A-41F7-3C4F-808B-971F2425B991}"/>
              </a:ext>
            </a:extLst>
          </p:cNvPr>
          <p:cNvSpPr txBox="1"/>
          <p:nvPr/>
        </p:nvSpPr>
        <p:spPr>
          <a:xfrm>
            <a:off x="6090528" y="388369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AD62FD-75EC-3546-BEBE-5F825E3AD1DD}"/>
              </a:ext>
            </a:extLst>
          </p:cNvPr>
          <p:cNvSpPr txBox="1"/>
          <p:nvPr/>
        </p:nvSpPr>
        <p:spPr>
          <a:xfrm>
            <a:off x="6499223" y="388335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9036AD-B332-A548-9344-0B9E483EE7F4}"/>
              </a:ext>
            </a:extLst>
          </p:cNvPr>
          <p:cNvSpPr txBox="1"/>
          <p:nvPr/>
        </p:nvSpPr>
        <p:spPr>
          <a:xfrm>
            <a:off x="6918562" y="388774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1F91E0-EC27-1E46-A3B2-2E25BCB343BA}"/>
              </a:ext>
            </a:extLst>
          </p:cNvPr>
          <p:cNvSpPr txBox="1"/>
          <p:nvPr/>
        </p:nvSpPr>
        <p:spPr>
          <a:xfrm>
            <a:off x="7344368" y="388825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B098D2C-E00C-3C4D-8BDE-44D1063327BF}"/>
              </a:ext>
            </a:extLst>
          </p:cNvPr>
          <p:cNvCxnSpPr/>
          <p:nvPr/>
        </p:nvCxnSpPr>
        <p:spPr>
          <a:xfrm>
            <a:off x="853151" y="3481231"/>
            <a:ext cx="0" cy="367862"/>
          </a:xfrm>
          <a:prstGeom prst="line">
            <a:avLst/>
          </a:prstGeom>
          <a:ln w="28575">
            <a:solidFill>
              <a:srgbClr val="EA4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0FEFB4-8E55-ED48-BB66-C148564B5570}"/>
              </a:ext>
            </a:extLst>
          </p:cNvPr>
          <p:cNvSpPr txBox="1"/>
          <p:nvPr/>
        </p:nvSpPr>
        <p:spPr>
          <a:xfrm>
            <a:off x="7681954" y="388335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3" name="Circular Arrow 72">
            <a:extLst>
              <a:ext uri="{FF2B5EF4-FFF2-40B4-BE49-F238E27FC236}">
                <a16:creationId xmlns:a16="http://schemas.microsoft.com/office/drawing/2014/main" id="{D81DE8E1-2D45-1840-802D-6D7483E12DF2}"/>
              </a:ext>
            </a:extLst>
          </p:cNvPr>
          <p:cNvSpPr/>
          <p:nvPr/>
        </p:nvSpPr>
        <p:spPr>
          <a:xfrm rot="259365">
            <a:off x="1072537" y="2834808"/>
            <a:ext cx="853250" cy="84360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ircular Arrow 77">
            <a:extLst>
              <a:ext uri="{FF2B5EF4-FFF2-40B4-BE49-F238E27FC236}">
                <a16:creationId xmlns:a16="http://schemas.microsoft.com/office/drawing/2014/main" id="{41381032-6A66-9F46-93DB-BFE8220A634A}"/>
              </a:ext>
            </a:extLst>
          </p:cNvPr>
          <p:cNvSpPr/>
          <p:nvPr/>
        </p:nvSpPr>
        <p:spPr>
          <a:xfrm rot="198520">
            <a:off x="2662826" y="2759112"/>
            <a:ext cx="923887" cy="99499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ircular Arrow 78">
            <a:extLst>
              <a:ext uri="{FF2B5EF4-FFF2-40B4-BE49-F238E27FC236}">
                <a16:creationId xmlns:a16="http://schemas.microsoft.com/office/drawing/2014/main" id="{AB580003-1BD5-6942-BD7E-1C3835A18DC1}"/>
              </a:ext>
            </a:extLst>
          </p:cNvPr>
          <p:cNvSpPr/>
          <p:nvPr/>
        </p:nvSpPr>
        <p:spPr>
          <a:xfrm rot="198520">
            <a:off x="4204686" y="2759112"/>
            <a:ext cx="923887" cy="99499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Circular Arrow 79">
            <a:extLst>
              <a:ext uri="{FF2B5EF4-FFF2-40B4-BE49-F238E27FC236}">
                <a16:creationId xmlns:a16="http://schemas.microsoft.com/office/drawing/2014/main" id="{40C1731E-015E-D64B-A905-6A8DF038797B}"/>
              </a:ext>
            </a:extLst>
          </p:cNvPr>
          <p:cNvSpPr/>
          <p:nvPr/>
        </p:nvSpPr>
        <p:spPr>
          <a:xfrm rot="198520">
            <a:off x="5790484" y="2753258"/>
            <a:ext cx="923887" cy="99499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Circular Arrow 80">
            <a:extLst>
              <a:ext uri="{FF2B5EF4-FFF2-40B4-BE49-F238E27FC236}">
                <a16:creationId xmlns:a16="http://schemas.microsoft.com/office/drawing/2014/main" id="{D23D57CC-133C-E742-8607-3135723DF7AE}"/>
              </a:ext>
            </a:extLst>
          </p:cNvPr>
          <p:cNvSpPr/>
          <p:nvPr/>
        </p:nvSpPr>
        <p:spPr>
          <a:xfrm rot="198520">
            <a:off x="7392255" y="2750978"/>
            <a:ext cx="923887" cy="99499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Circular Arrow 81">
            <a:extLst>
              <a:ext uri="{FF2B5EF4-FFF2-40B4-BE49-F238E27FC236}">
                <a16:creationId xmlns:a16="http://schemas.microsoft.com/office/drawing/2014/main" id="{B2CF37E9-E67A-754B-B826-1F1CA6A2C799}"/>
              </a:ext>
            </a:extLst>
          </p:cNvPr>
          <p:cNvSpPr/>
          <p:nvPr/>
        </p:nvSpPr>
        <p:spPr>
          <a:xfrm rot="11005973" flipH="1">
            <a:off x="1876428" y="3803755"/>
            <a:ext cx="820758" cy="84360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Circular Arrow 82">
            <a:extLst>
              <a:ext uri="{FF2B5EF4-FFF2-40B4-BE49-F238E27FC236}">
                <a16:creationId xmlns:a16="http://schemas.microsoft.com/office/drawing/2014/main" id="{408384C5-5BC5-6E48-AAA1-E5C3D8D27C77}"/>
              </a:ext>
            </a:extLst>
          </p:cNvPr>
          <p:cNvSpPr/>
          <p:nvPr/>
        </p:nvSpPr>
        <p:spPr>
          <a:xfrm rot="11005973" flipH="1">
            <a:off x="3533297" y="3850254"/>
            <a:ext cx="820758" cy="84360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Circular Arrow 83">
            <a:extLst>
              <a:ext uri="{FF2B5EF4-FFF2-40B4-BE49-F238E27FC236}">
                <a16:creationId xmlns:a16="http://schemas.microsoft.com/office/drawing/2014/main" id="{154BB734-B75D-B944-AADE-18C2568BA1A6}"/>
              </a:ext>
            </a:extLst>
          </p:cNvPr>
          <p:cNvSpPr/>
          <p:nvPr/>
        </p:nvSpPr>
        <p:spPr>
          <a:xfrm rot="11005973" flipH="1">
            <a:off x="5073206" y="3885661"/>
            <a:ext cx="820758" cy="84360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Circular Arrow 84">
            <a:extLst>
              <a:ext uri="{FF2B5EF4-FFF2-40B4-BE49-F238E27FC236}">
                <a16:creationId xmlns:a16="http://schemas.microsoft.com/office/drawing/2014/main" id="{E43B49AB-327B-DE45-8C57-8318FA24E23E}"/>
              </a:ext>
            </a:extLst>
          </p:cNvPr>
          <p:cNvSpPr/>
          <p:nvPr/>
        </p:nvSpPr>
        <p:spPr>
          <a:xfrm rot="11005973" flipH="1">
            <a:off x="6792217" y="3882634"/>
            <a:ext cx="820758" cy="843605"/>
          </a:xfrm>
          <a:prstGeom prst="circularArrow">
            <a:avLst/>
          </a:prstGeom>
          <a:solidFill>
            <a:srgbClr val="EA4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61D6A369-BF2E-554D-95E9-7ED5CB5B7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897" y="2272627"/>
            <a:ext cx="3955538" cy="28342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2s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623944" y="1550336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Work with a partner and take turns to see how high you can skip count! 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213A2-9EF4-E940-8EF3-73E6001D4CA7}"/>
              </a:ext>
            </a:extLst>
          </p:cNvPr>
          <p:cNvSpPr/>
          <p:nvPr/>
        </p:nvSpPr>
        <p:spPr>
          <a:xfrm>
            <a:off x="4479789" y="3320396"/>
            <a:ext cx="370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Can you get all the way to 50?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6EF2E-29F4-BE4E-BFAB-915D7DB4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2" b="50480"/>
          <a:stretch/>
        </p:blipFill>
        <p:spPr>
          <a:xfrm>
            <a:off x="0" y="2912077"/>
            <a:ext cx="4140897" cy="3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5s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623944" y="1599764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Another way to skip count is to count in 5s.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213A2-9EF4-E940-8EF3-73E6001D4CA7}"/>
              </a:ext>
            </a:extLst>
          </p:cNvPr>
          <p:cNvSpPr/>
          <p:nvPr/>
        </p:nvSpPr>
        <p:spPr>
          <a:xfrm>
            <a:off x="623944" y="2171713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Let’s have a go!</a:t>
            </a:r>
            <a:endParaRPr lang="en-US" dirty="0">
              <a:solidFill>
                <a:srgbClr val="EA4D12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C0BD23-3154-D04F-A82A-9B1C51B46A1B}"/>
              </a:ext>
            </a:extLst>
          </p:cNvPr>
          <p:cNvCxnSpPr>
            <a:cxnSpLocks/>
          </p:cNvCxnSpPr>
          <p:nvPr/>
        </p:nvCxnSpPr>
        <p:spPr>
          <a:xfrm>
            <a:off x="3265488" y="3713798"/>
            <a:ext cx="4926012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7F6472-F177-1549-AB04-D60448804821}"/>
              </a:ext>
            </a:extLst>
          </p:cNvPr>
          <p:cNvCxnSpPr>
            <a:cxnSpLocks/>
          </p:cNvCxnSpPr>
          <p:nvPr/>
        </p:nvCxnSpPr>
        <p:spPr>
          <a:xfrm flipH="1">
            <a:off x="1008063" y="3713798"/>
            <a:ext cx="3498850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E1AF1BF0-8582-464E-8E8E-E5EA3D841080}"/>
              </a:ext>
            </a:extLst>
          </p:cNvPr>
          <p:cNvSpPr/>
          <p:nvPr/>
        </p:nvSpPr>
        <p:spPr>
          <a:xfrm>
            <a:off x="1268413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5A9A7353-0237-3149-A86E-F877BE3483DA}"/>
              </a:ext>
            </a:extLst>
          </p:cNvPr>
          <p:cNvSpPr/>
          <p:nvPr/>
        </p:nvSpPr>
        <p:spPr>
          <a:xfrm>
            <a:off x="713740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/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3CD0DDCF-CE8F-234F-9EA7-A6FC7D4D9F24}"/>
              </a:ext>
            </a:extLst>
          </p:cNvPr>
          <p:cNvSpPr/>
          <p:nvPr/>
        </p:nvSpPr>
        <p:spPr>
          <a:xfrm>
            <a:off x="567055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D7B7F485-3AFE-5343-A32C-143720ECFBA8}"/>
              </a:ext>
            </a:extLst>
          </p:cNvPr>
          <p:cNvSpPr/>
          <p:nvPr/>
        </p:nvSpPr>
        <p:spPr>
          <a:xfrm>
            <a:off x="420370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4E6E342E-4516-4441-A196-E640068479D1}"/>
              </a:ext>
            </a:extLst>
          </p:cNvPr>
          <p:cNvSpPr/>
          <p:nvPr/>
        </p:nvSpPr>
        <p:spPr>
          <a:xfrm>
            <a:off x="273685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7A0A49-6D48-804F-954A-ECFDC6D91AB5}"/>
              </a:ext>
            </a:extLst>
          </p:cNvPr>
          <p:cNvCxnSpPr>
            <a:cxnSpLocks/>
          </p:cNvCxnSpPr>
          <p:nvPr/>
        </p:nvCxnSpPr>
        <p:spPr>
          <a:xfrm>
            <a:off x="166528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DFB49-6309-2F43-A42C-2DDF1FDB0160}"/>
              </a:ext>
            </a:extLst>
          </p:cNvPr>
          <p:cNvCxnSpPr>
            <a:cxnSpLocks/>
          </p:cNvCxnSpPr>
          <p:nvPr/>
        </p:nvCxnSpPr>
        <p:spPr>
          <a:xfrm>
            <a:off x="313213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6E8E67-5B1B-1C4C-BD91-C4128885E351}"/>
              </a:ext>
            </a:extLst>
          </p:cNvPr>
          <p:cNvCxnSpPr>
            <a:cxnSpLocks/>
          </p:cNvCxnSpPr>
          <p:nvPr/>
        </p:nvCxnSpPr>
        <p:spPr>
          <a:xfrm>
            <a:off x="46005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7ADC07-825A-5F43-837B-DD84B0F3FEEB}"/>
              </a:ext>
            </a:extLst>
          </p:cNvPr>
          <p:cNvCxnSpPr>
            <a:cxnSpLocks/>
          </p:cNvCxnSpPr>
          <p:nvPr/>
        </p:nvCxnSpPr>
        <p:spPr>
          <a:xfrm>
            <a:off x="606742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B467D-7603-1B45-B2E7-080D1C382CF9}"/>
              </a:ext>
            </a:extLst>
          </p:cNvPr>
          <p:cNvCxnSpPr>
            <a:cxnSpLocks/>
          </p:cNvCxnSpPr>
          <p:nvPr/>
        </p:nvCxnSpPr>
        <p:spPr>
          <a:xfrm>
            <a:off x="75342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1A309-998A-0343-A7C0-89FE6928CEAD}"/>
              </a:ext>
            </a:extLst>
          </p:cNvPr>
          <p:cNvSpPr/>
          <p:nvPr/>
        </p:nvSpPr>
        <p:spPr>
          <a:xfrm>
            <a:off x="18859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F6B532-8492-5D47-9E96-CD57DD1CBEED}"/>
              </a:ext>
            </a:extLst>
          </p:cNvPr>
          <p:cNvSpPr/>
          <p:nvPr/>
        </p:nvSpPr>
        <p:spPr>
          <a:xfrm>
            <a:off x="2211388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22D04A-654E-4443-8E35-5EB96A6A5557}"/>
              </a:ext>
            </a:extLst>
          </p:cNvPr>
          <p:cNvSpPr/>
          <p:nvPr/>
        </p:nvSpPr>
        <p:spPr>
          <a:xfrm>
            <a:off x="2860675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AC1BEC-3B2F-1747-BA08-3AE7FE740384}"/>
              </a:ext>
            </a:extLst>
          </p:cNvPr>
          <p:cNvSpPr/>
          <p:nvPr/>
        </p:nvSpPr>
        <p:spPr>
          <a:xfrm>
            <a:off x="2535238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C63E7-2B6B-4548-804F-4F53D9B23128}"/>
              </a:ext>
            </a:extLst>
          </p:cNvPr>
          <p:cNvSpPr/>
          <p:nvPr/>
        </p:nvSpPr>
        <p:spPr>
          <a:xfrm>
            <a:off x="337661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5694C8-EC9E-014D-91BF-4881D9FB9D20}"/>
              </a:ext>
            </a:extLst>
          </p:cNvPr>
          <p:cNvSpPr/>
          <p:nvPr/>
        </p:nvSpPr>
        <p:spPr>
          <a:xfrm>
            <a:off x="370046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DC84C1-08A7-0642-AEFA-A16BCAA000AA}"/>
              </a:ext>
            </a:extLst>
          </p:cNvPr>
          <p:cNvSpPr/>
          <p:nvPr/>
        </p:nvSpPr>
        <p:spPr>
          <a:xfrm>
            <a:off x="4349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DF74F-3B4C-4648-9C66-E2002FC00BB6}"/>
              </a:ext>
            </a:extLst>
          </p:cNvPr>
          <p:cNvSpPr/>
          <p:nvPr/>
        </p:nvSpPr>
        <p:spPr>
          <a:xfrm>
            <a:off x="402590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2AAD02-3E07-A247-81F8-62B761961BBF}"/>
              </a:ext>
            </a:extLst>
          </p:cNvPr>
          <p:cNvSpPr/>
          <p:nvPr/>
        </p:nvSpPr>
        <p:spPr>
          <a:xfrm>
            <a:off x="484346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C359F-71B8-AC40-ADD5-591A138AFE84}"/>
              </a:ext>
            </a:extLst>
          </p:cNvPr>
          <p:cNvSpPr/>
          <p:nvPr/>
        </p:nvSpPr>
        <p:spPr>
          <a:xfrm>
            <a:off x="5168900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E0742E-8953-B648-ABA3-08468A7224BC}"/>
              </a:ext>
            </a:extLst>
          </p:cNvPr>
          <p:cNvSpPr/>
          <p:nvPr/>
        </p:nvSpPr>
        <p:spPr>
          <a:xfrm>
            <a:off x="5818188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D36-8B5E-0949-96A3-53C336D97E7C}"/>
              </a:ext>
            </a:extLst>
          </p:cNvPr>
          <p:cNvSpPr/>
          <p:nvPr/>
        </p:nvSpPr>
        <p:spPr>
          <a:xfrm>
            <a:off x="5492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F39F65-4FEB-2E49-A90E-667D6485845B}"/>
              </a:ext>
            </a:extLst>
          </p:cNvPr>
          <p:cNvSpPr/>
          <p:nvPr/>
        </p:nvSpPr>
        <p:spPr>
          <a:xfrm>
            <a:off x="631031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94E5E2-EDEF-D842-92D3-1818AE21C24A}"/>
              </a:ext>
            </a:extLst>
          </p:cNvPr>
          <p:cNvSpPr/>
          <p:nvPr/>
        </p:nvSpPr>
        <p:spPr>
          <a:xfrm>
            <a:off x="6635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7EC7A-B72B-814C-BB57-8C8573EF91F5}"/>
              </a:ext>
            </a:extLst>
          </p:cNvPr>
          <p:cNvSpPr/>
          <p:nvPr/>
        </p:nvSpPr>
        <p:spPr>
          <a:xfrm>
            <a:off x="7285038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A600FB-1FCD-C749-9AD3-DF9CC4C5A072}"/>
              </a:ext>
            </a:extLst>
          </p:cNvPr>
          <p:cNvSpPr/>
          <p:nvPr/>
        </p:nvSpPr>
        <p:spPr>
          <a:xfrm>
            <a:off x="695960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7CDBD373-E27C-5D48-BBAE-16D3D123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948623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C47D0B77-4E39-F748-AAE8-C6BB21C9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ECC5BF-747B-6F4A-93BF-4CFFA01CA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50373"/>
            <a:ext cx="579437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9A2849-8F00-3C4B-9E31-C8523D0E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81D827-1375-EE40-9D3C-7C81CF549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250340"/>
            <a:ext cx="577850" cy="587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9BCF60-1958-954A-ABD8-7BA52151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25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B231166-9D63-D649-9EAC-CC86EC1F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047" y="2846922"/>
            <a:ext cx="868166" cy="5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4375 -0.04004 C 0.05296 -0.04907 0.06667 -0.05393 0.08091 -0.05393 C 0.09723 -0.05393 0.11025 -0.04907 0.11945 -0.04004 L 0.16337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7 -1.48148E-6 L 0.20539 -0.04004 C 0.21424 -0.04907 0.22744 -0.05393 0.24115 -0.05393 C 0.25695 -0.05393 0.26945 -0.04907 0.2783 -0.04004 L 0.32049 -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49 -1.48148E-6 L 0.36389 -0.04004 C 0.37292 -0.04907 0.38646 -0.05393 0.4007 -0.05393 C 0.41685 -0.05393 0.42987 -0.04907 0.43889 -0.04004 L 0.48247 -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47 -1.48148E-6 L 0.52518 -0.04004 C 0.53421 -0.04907 0.54775 -0.05393 0.56164 -0.05393 C 0.57761 -0.05393 0.59046 -0.04907 0.59948 -0.04004 L 0.64237 -1.4814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5s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C0BD23-3154-D04F-A82A-9B1C51B46A1B}"/>
              </a:ext>
            </a:extLst>
          </p:cNvPr>
          <p:cNvCxnSpPr>
            <a:cxnSpLocks/>
          </p:cNvCxnSpPr>
          <p:nvPr/>
        </p:nvCxnSpPr>
        <p:spPr>
          <a:xfrm>
            <a:off x="3265488" y="3713798"/>
            <a:ext cx="4926012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7F6472-F177-1549-AB04-D60448804821}"/>
              </a:ext>
            </a:extLst>
          </p:cNvPr>
          <p:cNvCxnSpPr>
            <a:cxnSpLocks/>
          </p:cNvCxnSpPr>
          <p:nvPr/>
        </p:nvCxnSpPr>
        <p:spPr>
          <a:xfrm flipH="1">
            <a:off x="1008063" y="3713798"/>
            <a:ext cx="3498850" cy="0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E1AF1BF0-8582-464E-8E8E-E5EA3D841080}"/>
              </a:ext>
            </a:extLst>
          </p:cNvPr>
          <p:cNvSpPr/>
          <p:nvPr/>
        </p:nvSpPr>
        <p:spPr>
          <a:xfrm>
            <a:off x="1268413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5A9A7353-0237-3149-A86E-F877BE3483DA}"/>
              </a:ext>
            </a:extLst>
          </p:cNvPr>
          <p:cNvSpPr/>
          <p:nvPr/>
        </p:nvSpPr>
        <p:spPr>
          <a:xfrm>
            <a:off x="713740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/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3CD0DDCF-CE8F-234F-9EA7-A6FC7D4D9F24}"/>
              </a:ext>
            </a:extLst>
          </p:cNvPr>
          <p:cNvSpPr/>
          <p:nvPr/>
        </p:nvSpPr>
        <p:spPr>
          <a:xfrm>
            <a:off x="5670550" y="4190048"/>
            <a:ext cx="793750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D7B7F485-3AFE-5343-A32C-143720ECFBA8}"/>
              </a:ext>
            </a:extLst>
          </p:cNvPr>
          <p:cNvSpPr/>
          <p:nvPr/>
        </p:nvSpPr>
        <p:spPr>
          <a:xfrm>
            <a:off x="420370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4E6E342E-4516-4441-A196-E640068479D1}"/>
              </a:ext>
            </a:extLst>
          </p:cNvPr>
          <p:cNvSpPr/>
          <p:nvPr/>
        </p:nvSpPr>
        <p:spPr>
          <a:xfrm>
            <a:off x="2736850" y="4190048"/>
            <a:ext cx="792163" cy="736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7A0A49-6D48-804F-954A-ECFDC6D91AB5}"/>
              </a:ext>
            </a:extLst>
          </p:cNvPr>
          <p:cNvCxnSpPr>
            <a:cxnSpLocks/>
          </p:cNvCxnSpPr>
          <p:nvPr/>
        </p:nvCxnSpPr>
        <p:spPr>
          <a:xfrm>
            <a:off x="166528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DFB49-6309-2F43-A42C-2DDF1FDB0160}"/>
              </a:ext>
            </a:extLst>
          </p:cNvPr>
          <p:cNvCxnSpPr>
            <a:cxnSpLocks/>
          </p:cNvCxnSpPr>
          <p:nvPr/>
        </p:nvCxnSpPr>
        <p:spPr>
          <a:xfrm>
            <a:off x="3132138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6E8E67-5B1B-1C4C-BD91-C4128885E351}"/>
              </a:ext>
            </a:extLst>
          </p:cNvPr>
          <p:cNvCxnSpPr>
            <a:cxnSpLocks/>
          </p:cNvCxnSpPr>
          <p:nvPr/>
        </p:nvCxnSpPr>
        <p:spPr>
          <a:xfrm>
            <a:off x="46005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7ADC07-825A-5F43-837B-DD84B0F3FEEB}"/>
              </a:ext>
            </a:extLst>
          </p:cNvPr>
          <p:cNvCxnSpPr>
            <a:cxnSpLocks/>
          </p:cNvCxnSpPr>
          <p:nvPr/>
        </p:nvCxnSpPr>
        <p:spPr>
          <a:xfrm>
            <a:off x="606742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B467D-7603-1B45-B2E7-080D1C382CF9}"/>
              </a:ext>
            </a:extLst>
          </p:cNvPr>
          <p:cNvCxnSpPr>
            <a:cxnSpLocks/>
          </p:cNvCxnSpPr>
          <p:nvPr/>
        </p:nvCxnSpPr>
        <p:spPr>
          <a:xfrm>
            <a:off x="7534275" y="3443923"/>
            <a:ext cx="0" cy="625475"/>
          </a:xfrm>
          <a:prstGeom prst="straightConnector1">
            <a:avLst/>
          </a:prstGeom>
          <a:ln w="57150">
            <a:solidFill>
              <a:srgbClr val="EA4D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1A309-998A-0343-A7C0-89FE6928CEAD}"/>
              </a:ext>
            </a:extLst>
          </p:cNvPr>
          <p:cNvSpPr/>
          <p:nvPr/>
        </p:nvSpPr>
        <p:spPr>
          <a:xfrm>
            <a:off x="18859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F6B532-8492-5D47-9E96-CD57DD1CBEED}"/>
              </a:ext>
            </a:extLst>
          </p:cNvPr>
          <p:cNvSpPr/>
          <p:nvPr/>
        </p:nvSpPr>
        <p:spPr>
          <a:xfrm>
            <a:off x="2211388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22D04A-654E-4443-8E35-5EB96A6A5557}"/>
              </a:ext>
            </a:extLst>
          </p:cNvPr>
          <p:cNvSpPr/>
          <p:nvPr/>
        </p:nvSpPr>
        <p:spPr>
          <a:xfrm>
            <a:off x="2860675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AC1BEC-3B2F-1747-BA08-3AE7FE740384}"/>
              </a:ext>
            </a:extLst>
          </p:cNvPr>
          <p:cNvSpPr/>
          <p:nvPr/>
        </p:nvSpPr>
        <p:spPr>
          <a:xfrm>
            <a:off x="2535238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C63E7-2B6B-4548-804F-4F53D9B23128}"/>
              </a:ext>
            </a:extLst>
          </p:cNvPr>
          <p:cNvSpPr/>
          <p:nvPr/>
        </p:nvSpPr>
        <p:spPr>
          <a:xfrm>
            <a:off x="337661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5694C8-EC9E-014D-91BF-4881D9FB9D20}"/>
              </a:ext>
            </a:extLst>
          </p:cNvPr>
          <p:cNvSpPr/>
          <p:nvPr/>
        </p:nvSpPr>
        <p:spPr>
          <a:xfrm>
            <a:off x="370046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DC84C1-08A7-0642-AEFA-A16BCAA000AA}"/>
              </a:ext>
            </a:extLst>
          </p:cNvPr>
          <p:cNvSpPr/>
          <p:nvPr/>
        </p:nvSpPr>
        <p:spPr>
          <a:xfrm>
            <a:off x="4349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DF74F-3B4C-4648-9C66-E2002FC00BB6}"/>
              </a:ext>
            </a:extLst>
          </p:cNvPr>
          <p:cNvSpPr/>
          <p:nvPr/>
        </p:nvSpPr>
        <p:spPr>
          <a:xfrm>
            <a:off x="402590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2AAD02-3E07-A247-81F8-62B761961BBF}"/>
              </a:ext>
            </a:extLst>
          </p:cNvPr>
          <p:cNvSpPr/>
          <p:nvPr/>
        </p:nvSpPr>
        <p:spPr>
          <a:xfrm>
            <a:off x="484346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C359F-71B8-AC40-ADD5-591A138AFE84}"/>
              </a:ext>
            </a:extLst>
          </p:cNvPr>
          <p:cNvSpPr/>
          <p:nvPr/>
        </p:nvSpPr>
        <p:spPr>
          <a:xfrm>
            <a:off x="5168900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E0742E-8953-B648-ABA3-08468A7224BC}"/>
              </a:ext>
            </a:extLst>
          </p:cNvPr>
          <p:cNvSpPr/>
          <p:nvPr/>
        </p:nvSpPr>
        <p:spPr>
          <a:xfrm>
            <a:off x="5818188" y="3443923"/>
            <a:ext cx="44450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D36-8B5E-0949-96A3-53C336D97E7C}"/>
              </a:ext>
            </a:extLst>
          </p:cNvPr>
          <p:cNvSpPr/>
          <p:nvPr/>
        </p:nvSpPr>
        <p:spPr>
          <a:xfrm>
            <a:off x="5492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F39F65-4FEB-2E49-A90E-667D6485845B}"/>
              </a:ext>
            </a:extLst>
          </p:cNvPr>
          <p:cNvSpPr/>
          <p:nvPr/>
        </p:nvSpPr>
        <p:spPr>
          <a:xfrm>
            <a:off x="6310313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94E5E2-EDEF-D842-92D3-1818AE21C24A}"/>
              </a:ext>
            </a:extLst>
          </p:cNvPr>
          <p:cNvSpPr/>
          <p:nvPr/>
        </p:nvSpPr>
        <p:spPr>
          <a:xfrm>
            <a:off x="663575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7EC7A-B72B-814C-BB57-8C8573EF91F5}"/>
              </a:ext>
            </a:extLst>
          </p:cNvPr>
          <p:cNvSpPr/>
          <p:nvPr/>
        </p:nvSpPr>
        <p:spPr>
          <a:xfrm>
            <a:off x="7285038" y="3443923"/>
            <a:ext cx="46037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A600FB-1FCD-C749-9AD3-DF9CC4C5A072}"/>
              </a:ext>
            </a:extLst>
          </p:cNvPr>
          <p:cNvSpPr/>
          <p:nvPr/>
        </p:nvSpPr>
        <p:spPr>
          <a:xfrm>
            <a:off x="6959600" y="3443923"/>
            <a:ext cx="46038" cy="427037"/>
          </a:xfrm>
          <a:prstGeom prst="rect">
            <a:avLst/>
          </a:prstGeom>
          <a:solidFill>
            <a:srgbClr val="EA4D12"/>
          </a:solidFill>
          <a:ln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7CDBD373-E27C-5D48-BBAE-16D3D123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948623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C47D0B77-4E39-F748-AAE8-C6BB21C9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ECC5BF-747B-6F4A-93BF-4CFFA01CA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50373"/>
            <a:ext cx="579437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9A2849-8F00-3C4B-9E31-C8523D0E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397" y="4250340"/>
            <a:ext cx="681038" cy="587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81D827-1375-EE40-9D3C-7C81CF549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250340"/>
            <a:ext cx="577850" cy="587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9BCF60-1958-954A-ABD8-7BA52151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4250373"/>
            <a:ext cx="579438" cy="58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50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B231166-9D63-D649-9EAC-CC86EC1F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047" y="2846922"/>
            <a:ext cx="868166" cy="5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4375 -0.04004 C 0.05296 -0.04907 0.06667 -0.05393 0.08091 -0.05393 C 0.09723 -0.05393 0.11025 -0.04907 0.11945 -0.04004 L 0.16337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7 -1.48148E-6 L 0.20539 -0.04004 C 0.21424 -0.04907 0.22744 -0.05393 0.24115 -0.05393 C 0.25695 -0.05393 0.26945 -0.04907 0.2783 -0.04004 L 0.32049 -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49 -1.48148E-6 L 0.36389 -0.04004 C 0.37292 -0.04907 0.38646 -0.05393 0.4007 -0.05393 C 0.41685 -0.05393 0.42987 -0.04907 0.43889 -0.04004 L 0.48247 -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47 -1.48148E-6 L 0.52518 -0.04004 C 0.53421 -0.04907 0.54775 -0.05393 0.56164 -0.05393 C 0.57761 -0.05393 0.59046 -0.04907 0.59948 -0.04004 L 0.64237 -1.4814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BC8D1-4F54-A342-BF29-A35B05616B3B}"/>
              </a:ext>
            </a:extLst>
          </p:cNvPr>
          <p:cNvSpPr/>
          <p:nvPr/>
        </p:nvSpPr>
        <p:spPr>
          <a:xfrm>
            <a:off x="623944" y="656216"/>
            <a:ext cx="7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EA4D12"/>
                </a:solidFill>
                <a:latin typeface="Twinkl" pitchFamily="2" charset="77"/>
              </a:rPr>
              <a:t>Skip Counting in 5s</a:t>
            </a:r>
            <a:endParaRPr lang="en-US" sz="3600" dirty="0">
              <a:solidFill>
                <a:srgbClr val="EA4D12"/>
              </a:solidFill>
              <a:latin typeface="Twinkl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7246-DD8B-5C41-89C9-60F74DE6A302}"/>
              </a:ext>
            </a:extLst>
          </p:cNvPr>
          <p:cNvSpPr/>
          <p:nvPr/>
        </p:nvSpPr>
        <p:spPr>
          <a:xfrm>
            <a:off x="623944" y="1307735"/>
            <a:ext cx="819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A4D12"/>
                </a:solidFill>
              </a:rPr>
              <a:t>We can use this method to help us group more numbers.</a:t>
            </a:r>
            <a:endParaRPr lang="en-US" dirty="0">
              <a:solidFill>
                <a:srgbClr val="EA4D1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213A2-9EF4-E940-8EF3-73E6001D4CA7}"/>
              </a:ext>
            </a:extLst>
          </p:cNvPr>
          <p:cNvSpPr/>
          <p:nvPr/>
        </p:nvSpPr>
        <p:spPr>
          <a:xfrm>
            <a:off x="6505357" y="3473373"/>
            <a:ext cx="2089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A4D12"/>
                </a:solidFill>
              </a:rPr>
              <a:t>There are 30 kangaroos in total and we counted 6 </a:t>
            </a:r>
          </a:p>
          <a:p>
            <a:pPr algn="ctr"/>
            <a:r>
              <a:rPr lang="en-GB" dirty="0">
                <a:solidFill>
                  <a:srgbClr val="EA4D12"/>
                </a:solidFill>
              </a:rPr>
              <a:t>lots of 5. </a:t>
            </a:r>
            <a:endParaRPr lang="en-US" dirty="0">
              <a:solidFill>
                <a:srgbClr val="EA4D1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5E27B-11A7-B246-81EB-3DE1CD623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90" y="1770106"/>
            <a:ext cx="874745" cy="57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EE9B7-1C75-2943-90F7-EBED92B63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0" y="1770106"/>
            <a:ext cx="874745" cy="57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34CB21-50F8-AB4E-BAEF-DA951EA53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" y="1770106"/>
            <a:ext cx="874745" cy="571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34945-AB01-9443-9CAF-D2A0D6957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5" y="1770106"/>
            <a:ext cx="874745" cy="571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D3C27-3B18-7648-8966-4E06AD7E9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56" y="1770818"/>
            <a:ext cx="874745" cy="5714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407B5B-4766-B04D-A800-BB2E51809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1" y="2541332"/>
            <a:ext cx="874745" cy="5714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752BBF-2F83-5B4A-9278-52198CA07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11" y="2541332"/>
            <a:ext cx="874745" cy="5714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6100B0-8738-0F46-83DD-D5AF5FC44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1" y="2541332"/>
            <a:ext cx="874745" cy="5714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46E374-8F40-7B43-B491-69B217571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66" y="2541332"/>
            <a:ext cx="874745" cy="5714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C9AEB5-F7C7-EB45-A5F6-61BDC07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67" y="2542044"/>
            <a:ext cx="874745" cy="5714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9DDA54-3292-4848-B66C-0FE8B19C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90" y="3314393"/>
            <a:ext cx="874745" cy="5714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A0716C-E3AD-0A41-B1C8-502FD6AC0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0" y="3314393"/>
            <a:ext cx="874745" cy="5714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B7C5D11-4224-C442-B62D-453548704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" y="3314393"/>
            <a:ext cx="874745" cy="5714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4615D9-DB87-B94D-95DB-062C6838A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5" y="3314393"/>
            <a:ext cx="874745" cy="5714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FAF5FC-C734-7841-A458-0BE5C7070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56" y="3315105"/>
            <a:ext cx="874745" cy="571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F68021-CFF7-FA4C-8575-2754FA34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7" y="4116852"/>
            <a:ext cx="874745" cy="571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27EC988-83F6-B84E-9780-ABD77D617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57" y="4116852"/>
            <a:ext cx="874745" cy="571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F58DA4-28B4-9548-AE69-F9D024CCD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7" y="4116852"/>
            <a:ext cx="874745" cy="5714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7725D3-ED64-264C-B5AC-515E157CF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12" y="4116852"/>
            <a:ext cx="874745" cy="5714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577463-A2F1-C142-9C46-6612D34F9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3" y="4117564"/>
            <a:ext cx="874745" cy="5714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8B713A0-5A59-FD48-B302-DB0BC980E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04" y="4886364"/>
            <a:ext cx="874745" cy="5714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FDA323-8584-284E-82A5-272390EBD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14" y="4886364"/>
            <a:ext cx="874745" cy="5714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F31DB3E-2436-064E-9E0D-790D035A9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4" y="4886364"/>
            <a:ext cx="874745" cy="5714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6DF05B7-BD7C-D249-ACBC-998CC6016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69" y="4886364"/>
            <a:ext cx="874745" cy="5714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69E390-865D-F649-BBBB-AA0073FE2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0" y="4887076"/>
            <a:ext cx="874745" cy="571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A1AE64-23AD-C941-B98B-248324084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9" y="5681652"/>
            <a:ext cx="874745" cy="571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FB4175-451C-C54D-AD1F-42C40B8CD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5681652"/>
            <a:ext cx="874745" cy="5714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BB7F5F4-408E-994A-A0AE-D03403931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9" y="5681652"/>
            <a:ext cx="874745" cy="5714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FE25B82-B631-C645-90E5-E5B579567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94" y="5681652"/>
            <a:ext cx="874745" cy="571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C8992E-F920-444B-8062-F36AB63B9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95" y="5682364"/>
            <a:ext cx="874745" cy="571453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227AE12-210A-2148-B028-BA8DACD23383}"/>
              </a:ext>
            </a:extLst>
          </p:cNvPr>
          <p:cNvSpPr/>
          <p:nvPr/>
        </p:nvSpPr>
        <p:spPr>
          <a:xfrm>
            <a:off x="659752" y="1690285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98101DD-1527-9543-9772-AEFF384C9F3E}"/>
              </a:ext>
            </a:extLst>
          </p:cNvPr>
          <p:cNvSpPr/>
          <p:nvPr/>
        </p:nvSpPr>
        <p:spPr>
          <a:xfrm>
            <a:off x="659752" y="2468429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45CA6BF-6BE5-3946-BB60-7DEADA556BAC}"/>
              </a:ext>
            </a:extLst>
          </p:cNvPr>
          <p:cNvSpPr/>
          <p:nvPr/>
        </p:nvSpPr>
        <p:spPr>
          <a:xfrm>
            <a:off x="659752" y="3257065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27EA365-B7E5-5D49-A4A2-1EA749487E8D}"/>
              </a:ext>
            </a:extLst>
          </p:cNvPr>
          <p:cNvSpPr/>
          <p:nvPr/>
        </p:nvSpPr>
        <p:spPr>
          <a:xfrm>
            <a:off x="659752" y="4035957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3FA2C5F-A5C3-7A4F-812C-EDE08DCE6816}"/>
              </a:ext>
            </a:extLst>
          </p:cNvPr>
          <p:cNvSpPr/>
          <p:nvPr/>
        </p:nvSpPr>
        <p:spPr>
          <a:xfrm>
            <a:off x="659751" y="4814849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B264D58-10D9-1647-A229-EE055FC3C6DB}"/>
              </a:ext>
            </a:extLst>
          </p:cNvPr>
          <p:cNvSpPr/>
          <p:nvPr/>
        </p:nvSpPr>
        <p:spPr>
          <a:xfrm>
            <a:off x="659750" y="5602040"/>
            <a:ext cx="5741047" cy="712858"/>
          </a:xfrm>
          <a:prstGeom prst="roundRect">
            <a:avLst/>
          </a:prstGeom>
          <a:noFill/>
          <a:ln w="28575">
            <a:solidFill>
              <a:srgbClr val="EA4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A637B9-4EC5-864B-BEFE-5642A21094D9}"/>
              </a:ext>
            </a:extLst>
          </p:cNvPr>
          <p:cNvSpPr txBox="1"/>
          <p:nvPr/>
        </p:nvSpPr>
        <p:spPr>
          <a:xfrm>
            <a:off x="5859533" y="18765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01D080-44A3-6849-A058-65EC4227D4E2}"/>
              </a:ext>
            </a:extLst>
          </p:cNvPr>
          <p:cNvSpPr txBox="1"/>
          <p:nvPr/>
        </p:nvSpPr>
        <p:spPr>
          <a:xfrm>
            <a:off x="5812100" y="264091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B08004-D32A-4D47-B7A7-EF7D39ECDF88}"/>
              </a:ext>
            </a:extLst>
          </p:cNvPr>
          <p:cNvSpPr txBox="1"/>
          <p:nvPr/>
        </p:nvSpPr>
        <p:spPr>
          <a:xfrm>
            <a:off x="5808969" y="341545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D0DBC7-8260-294D-9BFD-899CC9EE3996}"/>
              </a:ext>
            </a:extLst>
          </p:cNvPr>
          <p:cNvSpPr txBox="1"/>
          <p:nvPr/>
        </p:nvSpPr>
        <p:spPr>
          <a:xfrm>
            <a:off x="5792885" y="421791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731EDC-D66F-0841-96CF-9AEDD1F5D5A8}"/>
              </a:ext>
            </a:extLst>
          </p:cNvPr>
          <p:cNvSpPr txBox="1"/>
          <p:nvPr/>
        </p:nvSpPr>
        <p:spPr>
          <a:xfrm>
            <a:off x="5787398" y="498304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600D32-1654-A44A-A14F-45819370ACE2}"/>
              </a:ext>
            </a:extLst>
          </p:cNvPr>
          <p:cNvSpPr txBox="1"/>
          <p:nvPr/>
        </p:nvSpPr>
        <p:spPr>
          <a:xfrm>
            <a:off x="5786090" y="578271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844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1" animBg="1"/>
      <p:bldP spid="61" grpId="1" animBg="1"/>
      <p:bldP spid="62" grpId="1" animBg="1"/>
      <p:bldP spid="63" grpId="1" animBg="1"/>
      <p:bldP spid="64" grpId="1" animBg="1"/>
      <p:bldP spid="65" grpId="1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441</Words>
  <Application>Microsoft Macintosh PowerPoint</Application>
  <PresentationFormat>On-screen Show (4:3)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7</cp:revision>
  <dcterms:created xsi:type="dcterms:W3CDTF">2022-04-05T11:30:58Z</dcterms:created>
  <dcterms:modified xsi:type="dcterms:W3CDTF">2022-06-09T23:41:46Z</dcterms:modified>
</cp:coreProperties>
</file>