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0"/>
  </p:notesMasterIdLst>
  <p:sldIdLst>
    <p:sldId id="259" r:id="rId5"/>
    <p:sldId id="261" r:id="rId6"/>
    <p:sldId id="310" r:id="rId7"/>
    <p:sldId id="312" r:id="rId8"/>
    <p:sldId id="262" r:id="rId9"/>
    <p:sldId id="313" r:id="rId10"/>
    <p:sldId id="329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23EBFF-BAE9-C388-A25E-C66A221F5F58}" v="49" dt="2024-01-11T12:28:39.551"/>
    <p1510:client id="{D97A743D-351E-D2F3-00BC-2F05957C9938}" v="150" dt="2024-01-11T11:44:32.045"/>
    <p1510:client id="{FCC962DA-8517-E873-2E44-2E4A4F923DBE}" v="2" dt="2024-01-14T14:57:44.527"/>
  </p1510:revLst>
</p1510:revInfo>
</file>

<file path=ppt/tableStyles.xml><?xml version="1.0" encoding="utf-8"?>
<a:tblStyleLst xmlns:a="http://schemas.openxmlformats.org/drawingml/2006/main" def="{A9860077-AC3A-48EF-A478-6A0A1E7F320D}">
  <a:tblStyle styleId="{A9860077-AC3A-48EF-A478-6A0A1E7F32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96A828-B78A-4915-AE74-46014B52FC5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061" autoAdjust="0"/>
  </p:normalViewPr>
  <p:slideViewPr>
    <p:cSldViewPr snapToGrid="0">
      <p:cViewPr varScale="1">
        <p:scale>
          <a:sx n="83" d="100"/>
          <a:sy n="83" d="100"/>
        </p:scale>
        <p:origin x="61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324" name="Google Shape;324;p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2" name="Google Shape;372;p7"/>
          <p:cNvSpPr txBox="1">
            <a:spLocks noGrp="1"/>
          </p:cNvSpPr>
          <p:nvPr>
            <p:ph type="title"/>
          </p:nvPr>
        </p:nvSpPr>
        <p:spPr>
          <a:xfrm>
            <a:off x="3904050" y="823425"/>
            <a:ext cx="4222800" cy="11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"/>
          <p:cNvSpPr txBox="1">
            <a:spLocks noGrp="1"/>
          </p:cNvSpPr>
          <p:nvPr>
            <p:ph type="subTitle" idx="1"/>
          </p:nvPr>
        </p:nvSpPr>
        <p:spPr>
          <a:xfrm>
            <a:off x="3907319" y="2021775"/>
            <a:ext cx="4222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Montserrat Ligh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4" name="Google Shape;374;p7"/>
          <p:cNvSpPr>
            <a:spLocks noGrp="1"/>
          </p:cNvSpPr>
          <p:nvPr>
            <p:ph type="pic" idx="2"/>
          </p:nvPr>
        </p:nvSpPr>
        <p:spPr>
          <a:xfrm>
            <a:off x="720000" y="539500"/>
            <a:ext cx="2709600" cy="406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chemeClr val="dk1">
                <a:alpha val="20000"/>
              </a:schemeClr>
            </a:outerShdw>
          </a:effectLst>
        </p:spPr>
      </p:sp>
      <p:grpSp>
        <p:nvGrpSpPr>
          <p:cNvPr id="375" name="Google Shape;375;p7"/>
          <p:cNvGrpSpPr/>
          <p:nvPr/>
        </p:nvGrpSpPr>
        <p:grpSpPr>
          <a:xfrm>
            <a:off x="-2346900" y="-2184400"/>
            <a:ext cx="13656850" cy="10624074"/>
            <a:chOff x="-2346900" y="-2184400"/>
            <a:chExt cx="13656850" cy="10624074"/>
          </a:xfrm>
        </p:grpSpPr>
        <p:sp>
          <p:nvSpPr>
            <p:cNvPr id="376" name="Google Shape;376;p7"/>
            <p:cNvSpPr/>
            <p:nvPr/>
          </p:nvSpPr>
          <p:spPr>
            <a:xfrm flipH="1">
              <a:off x="7083850" y="4213274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-2346900" y="-21844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" name="Google Shape;378;p7"/>
            <p:cNvGrpSpPr/>
            <p:nvPr/>
          </p:nvGrpSpPr>
          <p:grpSpPr>
            <a:xfrm>
              <a:off x="8100585" y="305041"/>
              <a:ext cx="688697" cy="593064"/>
              <a:chOff x="8100585" y="305041"/>
              <a:chExt cx="688697" cy="593064"/>
            </a:xfrm>
          </p:grpSpPr>
          <p:grpSp>
            <p:nvGrpSpPr>
              <p:cNvPr id="379" name="Google Shape;379;p7"/>
              <p:cNvGrpSpPr/>
              <p:nvPr/>
            </p:nvGrpSpPr>
            <p:grpSpPr>
              <a:xfrm rot="5400000">
                <a:off x="8508846" y="305033"/>
                <a:ext cx="280413" cy="280460"/>
                <a:chOff x="2518677" y="298011"/>
                <a:chExt cx="280413" cy="280460"/>
              </a:xfrm>
            </p:grpSpPr>
            <p:sp>
              <p:nvSpPr>
                <p:cNvPr id="380" name="Google Shape;380;p7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7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7"/>
              <p:cNvGrpSpPr/>
              <p:nvPr/>
            </p:nvGrpSpPr>
            <p:grpSpPr>
              <a:xfrm rot="5400000">
                <a:off x="8555311" y="718953"/>
                <a:ext cx="187473" cy="170831"/>
                <a:chOff x="2799103" y="1405993"/>
                <a:chExt cx="187473" cy="170831"/>
              </a:xfrm>
            </p:grpSpPr>
            <p:sp>
              <p:nvSpPr>
                <p:cNvPr id="383" name="Google Shape;383;p7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7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5" name="Google Shape;385;p7"/>
              <p:cNvGrpSpPr/>
              <p:nvPr/>
            </p:nvGrpSpPr>
            <p:grpSpPr>
              <a:xfrm rot="5400000">
                <a:off x="8100573" y="305052"/>
                <a:ext cx="187825" cy="187801"/>
                <a:chOff x="1872200" y="707206"/>
                <a:chExt cx="187825" cy="187801"/>
              </a:xfrm>
            </p:grpSpPr>
            <p:sp>
              <p:nvSpPr>
                <p:cNvPr id="386" name="Google Shape;386;p7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7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467" name="Google Shape;467;p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5" name="Google Shape;515;p9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4201500" cy="11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 b="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9"/>
          <p:cNvSpPr txBox="1">
            <a:spLocks noGrp="1"/>
          </p:cNvSpPr>
          <p:nvPr>
            <p:ph type="subTitle" idx="1"/>
          </p:nvPr>
        </p:nvSpPr>
        <p:spPr>
          <a:xfrm>
            <a:off x="932775" y="2688625"/>
            <a:ext cx="4058100" cy="701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7" name="Google Shape;517;p9"/>
          <p:cNvGrpSpPr/>
          <p:nvPr/>
        </p:nvGrpSpPr>
        <p:grpSpPr>
          <a:xfrm>
            <a:off x="-2716900" y="-2169300"/>
            <a:ext cx="14780647" cy="12368051"/>
            <a:chOff x="-2716900" y="-2169300"/>
            <a:chExt cx="14780647" cy="12368051"/>
          </a:xfrm>
        </p:grpSpPr>
        <p:sp>
          <p:nvSpPr>
            <p:cNvPr id="518" name="Google Shape;518;p9"/>
            <p:cNvSpPr/>
            <p:nvPr/>
          </p:nvSpPr>
          <p:spPr>
            <a:xfrm rot="-938488" flipH="1">
              <a:off x="7346298" y="4215792"/>
              <a:ext cx="4225998" cy="422628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flipH="1">
              <a:off x="-2716900" y="405205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-2346900" y="-216930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1" name="Google Shape;521;p9"/>
            <p:cNvGrpSpPr/>
            <p:nvPr/>
          </p:nvGrpSpPr>
          <p:grpSpPr>
            <a:xfrm>
              <a:off x="396982" y="4181131"/>
              <a:ext cx="673425" cy="707309"/>
              <a:chOff x="396982" y="4181131"/>
              <a:chExt cx="673425" cy="707309"/>
            </a:xfrm>
          </p:grpSpPr>
          <p:grpSp>
            <p:nvGrpSpPr>
              <p:cNvPr id="522" name="Google Shape;522;p9"/>
              <p:cNvGrpSpPr/>
              <p:nvPr/>
            </p:nvGrpSpPr>
            <p:grpSpPr>
              <a:xfrm rot="-5400000">
                <a:off x="397005" y="4608004"/>
                <a:ext cx="280413" cy="280460"/>
                <a:chOff x="2518677" y="298011"/>
                <a:chExt cx="280413" cy="280460"/>
              </a:xfrm>
            </p:grpSpPr>
            <p:sp>
              <p:nvSpPr>
                <p:cNvPr id="523" name="Google Shape;523;p9"/>
                <p:cNvSpPr/>
                <p:nvPr/>
              </p:nvSpPr>
              <p:spPr>
                <a:xfrm>
                  <a:off x="2518677" y="298011"/>
                  <a:ext cx="280413" cy="280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" h="11965" extrusionOk="0">
                      <a:moveTo>
                        <a:pt x="5982" y="0"/>
                      </a:moveTo>
                      <a:cubicBezTo>
                        <a:pt x="4416" y="0"/>
                        <a:pt x="3143" y="1275"/>
                        <a:pt x="3143" y="2840"/>
                      </a:cubicBezTo>
                      <a:lnTo>
                        <a:pt x="3143" y="3143"/>
                      </a:lnTo>
                      <a:lnTo>
                        <a:pt x="2840" y="3143"/>
                      </a:lnTo>
                      <a:cubicBezTo>
                        <a:pt x="1274" y="3143"/>
                        <a:pt x="1" y="4418"/>
                        <a:pt x="1" y="5982"/>
                      </a:cubicBezTo>
                      <a:cubicBezTo>
                        <a:pt x="1" y="7549"/>
                        <a:pt x="1274" y="8822"/>
                        <a:pt x="2840" y="8822"/>
                      </a:cubicBezTo>
                      <a:lnTo>
                        <a:pt x="3143" y="8822"/>
                      </a:lnTo>
                      <a:lnTo>
                        <a:pt x="3143" y="9125"/>
                      </a:lnTo>
                      <a:cubicBezTo>
                        <a:pt x="3143" y="10691"/>
                        <a:pt x="4416" y="11964"/>
                        <a:pt x="5982" y="11964"/>
                      </a:cubicBezTo>
                      <a:cubicBezTo>
                        <a:pt x="7547" y="11964"/>
                        <a:pt x="8820" y="10691"/>
                        <a:pt x="8820" y="9125"/>
                      </a:cubicBezTo>
                      <a:lnTo>
                        <a:pt x="8820" y="8822"/>
                      </a:lnTo>
                      <a:lnTo>
                        <a:pt x="9125" y="8822"/>
                      </a:lnTo>
                      <a:cubicBezTo>
                        <a:pt x="10689" y="8822"/>
                        <a:pt x="11962" y="7549"/>
                        <a:pt x="11962" y="5982"/>
                      </a:cubicBezTo>
                      <a:cubicBezTo>
                        <a:pt x="11962" y="4418"/>
                        <a:pt x="10689" y="3143"/>
                        <a:pt x="9125" y="3143"/>
                      </a:cubicBezTo>
                      <a:lnTo>
                        <a:pt x="8820" y="3143"/>
                      </a:lnTo>
                      <a:lnTo>
                        <a:pt x="8820" y="2840"/>
                      </a:lnTo>
                      <a:cubicBezTo>
                        <a:pt x="8820" y="1275"/>
                        <a:pt x="7547" y="0"/>
                        <a:pt x="59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>
                  <a:off x="2546838" y="326195"/>
                  <a:ext cx="224103" cy="224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3" h="10062" extrusionOk="0">
                      <a:moveTo>
                        <a:pt x="5033" y="0"/>
                      </a:moveTo>
                      <a:cubicBezTo>
                        <a:pt x="4005" y="0"/>
                        <a:pt x="3173" y="832"/>
                        <a:pt x="3173" y="1857"/>
                      </a:cubicBezTo>
                      <a:lnTo>
                        <a:pt x="3173" y="3173"/>
                      </a:lnTo>
                      <a:lnTo>
                        <a:pt x="1860" y="3173"/>
                      </a:lnTo>
                      <a:cubicBezTo>
                        <a:pt x="833" y="3173"/>
                        <a:pt x="1" y="4005"/>
                        <a:pt x="1" y="5030"/>
                      </a:cubicBezTo>
                      <a:cubicBezTo>
                        <a:pt x="1" y="6057"/>
                        <a:pt x="833" y="6889"/>
                        <a:pt x="1860" y="6889"/>
                      </a:cubicBezTo>
                      <a:lnTo>
                        <a:pt x="3173" y="6889"/>
                      </a:lnTo>
                      <a:lnTo>
                        <a:pt x="3173" y="8202"/>
                      </a:lnTo>
                      <a:cubicBezTo>
                        <a:pt x="3173" y="9230"/>
                        <a:pt x="4005" y="10062"/>
                        <a:pt x="5033" y="10062"/>
                      </a:cubicBezTo>
                      <a:cubicBezTo>
                        <a:pt x="6058" y="10062"/>
                        <a:pt x="6890" y="9230"/>
                        <a:pt x="6890" y="8202"/>
                      </a:cubicBezTo>
                      <a:lnTo>
                        <a:pt x="6890" y="6889"/>
                      </a:lnTo>
                      <a:lnTo>
                        <a:pt x="8205" y="6889"/>
                      </a:lnTo>
                      <a:cubicBezTo>
                        <a:pt x="9231" y="6889"/>
                        <a:pt x="10062" y="6057"/>
                        <a:pt x="10062" y="5030"/>
                      </a:cubicBezTo>
                      <a:cubicBezTo>
                        <a:pt x="10062" y="4005"/>
                        <a:pt x="9231" y="3173"/>
                        <a:pt x="8205" y="3173"/>
                      </a:cubicBezTo>
                      <a:lnTo>
                        <a:pt x="6890" y="3173"/>
                      </a:lnTo>
                      <a:lnTo>
                        <a:pt x="6890" y="1857"/>
                      </a:lnTo>
                      <a:cubicBezTo>
                        <a:pt x="6890" y="832"/>
                        <a:pt x="6058" y="0"/>
                        <a:pt x="5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rnd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5" name="Google Shape;525;p9"/>
              <p:cNvGrpSpPr/>
              <p:nvPr/>
            </p:nvGrpSpPr>
            <p:grpSpPr>
              <a:xfrm rot="-5400000">
                <a:off x="891255" y="4709288"/>
                <a:ext cx="187473" cy="170831"/>
                <a:chOff x="2799103" y="1405993"/>
                <a:chExt cx="187473" cy="170831"/>
              </a:xfrm>
            </p:grpSpPr>
            <p:sp>
              <p:nvSpPr>
                <p:cNvPr id="526" name="Google Shape;526;p9"/>
                <p:cNvSpPr/>
                <p:nvPr/>
              </p:nvSpPr>
              <p:spPr>
                <a:xfrm>
                  <a:off x="2799103" y="1405993"/>
                  <a:ext cx="187473" cy="170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288" extrusionOk="0">
                      <a:moveTo>
                        <a:pt x="3999" y="0"/>
                      </a:moveTo>
                      <a:cubicBezTo>
                        <a:pt x="3067" y="0"/>
                        <a:pt x="2135" y="356"/>
                        <a:pt x="1423" y="1067"/>
                      </a:cubicBezTo>
                      <a:cubicBezTo>
                        <a:pt x="1" y="2490"/>
                        <a:pt x="1" y="4796"/>
                        <a:pt x="1423" y="6221"/>
                      </a:cubicBezTo>
                      <a:cubicBezTo>
                        <a:pt x="2135" y="6932"/>
                        <a:pt x="3067" y="7288"/>
                        <a:pt x="3999" y="7288"/>
                      </a:cubicBezTo>
                      <a:cubicBezTo>
                        <a:pt x="4932" y="7288"/>
                        <a:pt x="5864" y="6932"/>
                        <a:pt x="6575" y="6221"/>
                      </a:cubicBezTo>
                      <a:cubicBezTo>
                        <a:pt x="7998" y="4796"/>
                        <a:pt x="7998" y="2490"/>
                        <a:pt x="6575" y="1067"/>
                      </a:cubicBezTo>
                      <a:cubicBezTo>
                        <a:pt x="5864" y="356"/>
                        <a:pt x="4932" y="0"/>
                        <a:pt x="39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2827243" y="1431891"/>
                  <a:ext cx="131193" cy="119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5345" extrusionOk="0">
                      <a:moveTo>
                        <a:pt x="2947" y="1"/>
                      </a:moveTo>
                      <a:cubicBezTo>
                        <a:pt x="2738" y="1"/>
                        <a:pt x="2526" y="25"/>
                        <a:pt x="2313" y="77"/>
                      </a:cubicBezTo>
                      <a:cubicBezTo>
                        <a:pt x="881" y="425"/>
                        <a:pt x="1" y="1872"/>
                        <a:pt x="351" y="3304"/>
                      </a:cubicBezTo>
                      <a:cubicBezTo>
                        <a:pt x="648" y="4526"/>
                        <a:pt x="1741" y="5344"/>
                        <a:pt x="2944" y="5344"/>
                      </a:cubicBezTo>
                      <a:cubicBezTo>
                        <a:pt x="3154" y="5344"/>
                        <a:pt x="3366" y="5319"/>
                        <a:pt x="3578" y="5268"/>
                      </a:cubicBezTo>
                      <a:cubicBezTo>
                        <a:pt x="5011" y="4917"/>
                        <a:pt x="5891" y="3473"/>
                        <a:pt x="5540" y="2041"/>
                      </a:cubicBezTo>
                      <a:cubicBezTo>
                        <a:pt x="5243" y="819"/>
                        <a:pt x="415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8" name="Google Shape;528;p9"/>
              <p:cNvGrpSpPr/>
              <p:nvPr/>
            </p:nvGrpSpPr>
            <p:grpSpPr>
              <a:xfrm rot="-5400000">
                <a:off x="558666" y="4181143"/>
                <a:ext cx="187825" cy="187801"/>
                <a:chOff x="1872200" y="707206"/>
                <a:chExt cx="187825" cy="187801"/>
              </a:xfrm>
            </p:grpSpPr>
            <p:sp>
              <p:nvSpPr>
                <p:cNvPr id="529" name="Google Shape;529;p9"/>
                <p:cNvSpPr/>
                <p:nvPr/>
              </p:nvSpPr>
              <p:spPr>
                <a:xfrm>
                  <a:off x="1872200" y="707206"/>
                  <a:ext cx="187825" cy="18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3" h="8012" extrusionOk="0">
                      <a:moveTo>
                        <a:pt x="4005" y="1"/>
                      </a:moveTo>
                      <a:cubicBezTo>
                        <a:pt x="3507" y="1"/>
                        <a:pt x="3048" y="272"/>
                        <a:pt x="2808" y="711"/>
                      </a:cubicBezTo>
                      <a:lnTo>
                        <a:pt x="2066" y="2066"/>
                      </a:lnTo>
                      <a:lnTo>
                        <a:pt x="711" y="2808"/>
                      </a:lnTo>
                      <a:cubicBezTo>
                        <a:pt x="272" y="3047"/>
                        <a:pt x="1" y="3506"/>
                        <a:pt x="1" y="4007"/>
                      </a:cubicBezTo>
                      <a:cubicBezTo>
                        <a:pt x="1" y="4506"/>
                        <a:pt x="272" y="4965"/>
                        <a:pt x="711" y="5204"/>
                      </a:cubicBezTo>
                      <a:lnTo>
                        <a:pt x="2066" y="5947"/>
                      </a:lnTo>
                      <a:lnTo>
                        <a:pt x="2808" y="7301"/>
                      </a:lnTo>
                      <a:cubicBezTo>
                        <a:pt x="3048" y="7740"/>
                        <a:pt x="3507" y="8012"/>
                        <a:pt x="4005" y="8012"/>
                      </a:cubicBezTo>
                      <a:lnTo>
                        <a:pt x="4007" y="8012"/>
                      </a:lnTo>
                      <a:cubicBezTo>
                        <a:pt x="4506" y="8012"/>
                        <a:pt x="4965" y="7740"/>
                        <a:pt x="5205" y="7301"/>
                      </a:cubicBezTo>
                      <a:lnTo>
                        <a:pt x="5947" y="5947"/>
                      </a:lnTo>
                      <a:lnTo>
                        <a:pt x="7302" y="5204"/>
                      </a:lnTo>
                      <a:cubicBezTo>
                        <a:pt x="7741" y="4965"/>
                        <a:pt x="8012" y="4506"/>
                        <a:pt x="8012" y="4007"/>
                      </a:cubicBezTo>
                      <a:cubicBezTo>
                        <a:pt x="8012" y="3506"/>
                        <a:pt x="7741" y="3047"/>
                        <a:pt x="7302" y="2808"/>
                      </a:cubicBezTo>
                      <a:lnTo>
                        <a:pt x="5947" y="2066"/>
                      </a:lnTo>
                      <a:lnTo>
                        <a:pt x="5205" y="711"/>
                      </a:lnTo>
                      <a:cubicBezTo>
                        <a:pt x="4965" y="272"/>
                        <a:pt x="4506" y="1"/>
                        <a:pt x="4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 cap="flat" cmpd="sng">
                  <a:solidFill>
                    <a:schemeClr val="accent6"/>
                  </a:solidFill>
                  <a:prstDash val="solid"/>
                  <a:miter lim="1995"/>
                  <a:headEnd type="none" w="sm" len="sm"/>
                  <a:tailEnd type="none" w="sm" len="sm"/>
                </a:ln>
                <a:effectLst>
                  <a:outerShdw dist="38100" dir="3000000" algn="bl" rotWithShape="0">
                    <a:schemeClr val="dk1">
                      <a:alpha val="2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1897030" y="733458"/>
                  <a:ext cx="138163" cy="1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4" h="6075" extrusionOk="0">
                      <a:moveTo>
                        <a:pt x="3102" y="1"/>
                      </a:moveTo>
                      <a:cubicBezTo>
                        <a:pt x="2975" y="1"/>
                        <a:pt x="2847" y="65"/>
                        <a:pt x="2777" y="194"/>
                      </a:cubicBezTo>
                      <a:lnTo>
                        <a:pt x="1939" y="1727"/>
                      </a:lnTo>
                      <a:cubicBezTo>
                        <a:pt x="1905" y="1790"/>
                        <a:pt x="1852" y="1840"/>
                        <a:pt x="1790" y="1874"/>
                      </a:cubicBezTo>
                      <a:lnTo>
                        <a:pt x="259" y="2712"/>
                      </a:lnTo>
                      <a:cubicBezTo>
                        <a:pt x="1" y="2853"/>
                        <a:pt x="1" y="3224"/>
                        <a:pt x="259" y="3365"/>
                      </a:cubicBezTo>
                      <a:lnTo>
                        <a:pt x="1790" y="4203"/>
                      </a:lnTo>
                      <a:cubicBezTo>
                        <a:pt x="1852" y="4235"/>
                        <a:pt x="1905" y="4287"/>
                        <a:pt x="1939" y="4350"/>
                      </a:cubicBezTo>
                      <a:lnTo>
                        <a:pt x="2777" y="5881"/>
                      </a:lnTo>
                      <a:cubicBezTo>
                        <a:pt x="2847" y="6010"/>
                        <a:pt x="2975" y="6074"/>
                        <a:pt x="3102" y="6074"/>
                      </a:cubicBezTo>
                      <a:cubicBezTo>
                        <a:pt x="3229" y="6074"/>
                        <a:pt x="3357" y="6010"/>
                        <a:pt x="3427" y="5881"/>
                      </a:cubicBezTo>
                      <a:lnTo>
                        <a:pt x="4265" y="4350"/>
                      </a:lnTo>
                      <a:cubicBezTo>
                        <a:pt x="4300" y="4287"/>
                        <a:pt x="4352" y="4235"/>
                        <a:pt x="4414" y="4203"/>
                      </a:cubicBezTo>
                      <a:lnTo>
                        <a:pt x="5945" y="3365"/>
                      </a:lnTo>
                      <a:cubicBezTo>
                        <a:pt x="6203" y="3224"/>
                        <a:pt x="6203" y="2853"/>
                        <a:pt x="5945" y="2712"/>
                      </a:cubicBezTo>
                      <a:lnTo>
                        <a:pt x="4414" y="1874"/>
                      </a:lnTo>
                      <a:cubicBezTo>
                        <a:pt x="4352" y="1840"/>
                        <a:pt x="4300" y="1790"/>
                        <a:pt x="4265" y="1727"/>
                      </a:cubicBezTo>
                      <a:lnTo>
                        <a:pt x="3427" y="194"/>
                      </a:lnTo>
                      <a:cubicBezTo>
                        <a:pt x="3357" y="65"/>
                        <a:pt x="3229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miter lim="201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31" name="Google Shape;531;p9"/>
          <p:cNvSpPr/>
          <p:nvPr/>
        </p:nvSpPr>
        <p:spPr>
          <a:xfrm flipH="1">
            <a:off x="4812600" y="-4898700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8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998" name="Google Shape;998;p18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18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18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18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18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18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18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18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18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18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18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18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18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18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18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18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18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18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18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18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18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18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18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18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18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18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18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18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18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18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18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18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18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18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18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18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18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18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18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18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18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18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18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18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18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18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18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18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46" name="Google Shape;1046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8"/>
          <p:cNvSpPr txBox="1">
            <a:spLocks noGrp="1"/>
          </p:cNvSpPr>
          <p:nvPr>
            <p:ph type="subTitle" idx="1"/>
          </p:nvPr>
        </p:nvSpPr>
        <p:spPr>
          <a:xfrm>
            <a:off x="720000" y="3593300"/>
            <a:ext cx="39894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18"/>
          <p:cNvSpPr txBox="1">
            <a:spLocks noGrp="1"/>
          </p:cNvSpPr>
          <p:nvPr>
            <p:ph type="subTitle" idx="2"/>
          </p:nvPr>
        </p:nvSpPr>
        <p:spPr>
          <a:xfrm>
            <a:off x="720000" y="1920650"/>
            <a:ext cx="39894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8"/>
          <p:cNvSpPr txBox="1">
            <a:spLocks noGrp="1"/>
          </p:cNvSpPr>
          <p:nvPr>
            <p:ph type="subTitle" idx="3"/>
          </p:nvPr>
        </p:nvSpPr>
        <p:spPr>
          <a:xfrm>
            <a:off x="720000" y="1520280"/>
            <a:ext cx="398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0" name="Google Shape;1050;p18"/>
          <p:cNvSpPr txBox="1">
            <a:spLocks noGrp="1"/>
          </p:cNvSpPr>
          <p:nvPr>
            <p:ph type="subTitle" idx="4"/>
          </p:nvPr>
        </p:nvSpPr>
        <p:spPr>
          <a:xfrm>
            <a:off x="720000" y="3192931"/>
            <a:ext cx="3989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51" name="Google Shape;1051;p18"/>
          <p:cNvGrpSpPr/>
          <p:nvPr/>
        </p:nvGrpSpPr>
        <p:grpSpPr>
          <a:xfrm>
            <a:off x="-2984404" y="-2976951"/>
            <a:ext cx="14586179" cy="4803000"/>
            <a:chOff x="-2984404" y="-2976951"/>
            <a:chExt cx="14586179" cy="4803000"/>
          </a:xfrm>
        </p:grpSpPr>
        <p:sp>
          <p:nvSpPr>
            <p:cNvPr id="1052" name="Google Shape;1052;p18"/>
            <p:cNvSpPr/>
            <p:nvPr/>
          </p:nvSpPr>
          <p:spPr>
            <a:xfrm rot="8481071" flipH="1">
              <a:off x="-2291508" y="-2284055"/>
              <a:ext cx="3417207" cy="341720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8184475" y="-2004650"/>
              <a:ext cx="3417300" cy="34173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9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056" name="Google Shape;1056;p19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19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19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19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19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8" name="Google Shape;1068;p19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9" name="Google Shape;1069;p19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0" name="Google Shape;1070;p19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1" name="Google Shape;1071;p19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19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19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19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9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9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9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9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9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9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9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19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19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19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19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19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19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19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19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19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19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19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19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19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19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19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19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19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19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19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19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19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19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4" name="Google Shape;1104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9"/>
          <p:cNvSpPr txBox="1">
            <a:spLocks noGrp="1"/>
          </p:cNvSpPr>
          <p:nvPr>
            <p:ph type="subTitle" idx="1"/>
          </p:nvPr>
        </p:nvSpPr>
        <p:spPr>
          <a:xfrm>
            <a:off x="4643664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9"/>
          <p:cNvSpPr txBox="1">
            <a:spLocks noGrp="1"/>
          </p:cNvSpPr>
          <p:nvPr>
            <p:ph type="subTitle" idx="2"/>
          </p:nvPr>
        </p:nvSpPr>
        <p:spPr>
          <a:xfrm>
            <a:off x="1036236" y="1932825"/>
            <a:ext cx="3464100" cy="19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19"/>
          <p:cNvGrpSpPr/>
          <p:nvPr/>
        </p:nvGrpSpPr>
        <p:grpSpPr>
          <a:xfrm>
            <a:off x="327302" y="3921248"/>
            <a:ext cx="280413" cy="280460"/>
            <a:chOff x="2518677" y="298011"/>
            <a:chExt cx="280413" cy="280460"/>
          </a:xfrm>
        </p:grpSpPr>
        <p:sp>
          <p:nvSpPr>
            <p:cNvPr id="1108" name="Google Shape;1108;p19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9"/>
          <p:cNvSpPr/>
          <p:nvPr/>
        </p:nvSpPr>
        <p:spPr>
          <a:xfrm flipH="1">
            <a:off x="6903850" y="3782324"/>
            <a:ext cx="4226100" cy="4226400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rgbClr val="F8F8F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" name="Google Shape;1111;p19"/>
          <p:cNvGrpSpPr/>
          <p:nvPr/>
        </p:nvGrpSpPr>
        <p:grpSpPr>
          <a:xfrm>
            <a:off x="373444" y="4652101"/>
            <a:ext cx="234274" cy="269284"/>
            <a:chOff x="1853719" y="2109726"/>
            <a:chExt cx="234274" cy="269284"/>
          </a:xfrm>
        </p:grpSpPr>
        <p:sp>
          <p:nvSpPr>
            <p:cNvPr id="1112" name="Google Shape;1112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1915150" y="2191375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1853719" y="2109726"/>
              <a:ext cx="234274" cy="269284"/>
            </a:xfrm>
            <a:custGeom>
              <a:avLst/>
              <a:gdLst/>
              <a:ahLst/>
              <a:cxnLst/>
              <a:rect l="l" t="t" r="r" b="b"/>
              <a:pathLst>
                <a:path w="24732" h="28428" extrusionOk="0">
                  <a:moveTo>
                    <a:pt x="10048" y="7064"/>
                  </a:moveTo>
                  <a:cubicBezTo>
                    <a:pt x="11466" y="7064"/>
                    <a:pt x="12673" y="7215"/>
                    <a:pt x="13636" y="7511"/>
                  </a:cubicBezTo>
                  <a:cubicBezTo>
                    <a:pt x="14392" y="7744"/>
                    <a:pt x="15034" y="8310"/>
                    <a:pt x="15602" y="9245"/>
                  </a:cubicBezTo>
                  <a:cubicBezTo>
                    <a:pt x="16203" y="10237"/>
                    <a:pt x="16522" y="11921"/>
                    <a:pt x="16522" y="14111"/>
                  </a:cubicBezTo>
                  <a:cubicBezTo>
                    <a:pt x="16522" y="17198"/>
                    <a:pt x="15830" y="19349"/>
                    <a:pt x="14464" y="20503"/>
                  </a:cubicBezTo>
                  <a:cubicBezTo>
                    <a:pt x="14458" y="20510"/>
                    <a:pt x="14449" y="20515"/>
                    <a:pt x="14443" y="20521"/>
                  </a:cubicBezTo>
                  <a:cubicBezTo>
                    <a:pt x="14202" y="20733"/>
                    <a:pt x="13919" y="20895"/>
                    <a:pt x="13575" y="21017"/>
                  </a:cubicBezTo>
                  <a:cubicBezTo>
                    <a:pt x="13172" y="21160"/>
                    <a:pt x="12784" y="21250"/>
                    <a:pt x="12422" y="21284"/>
                  </a:cubicBezTo>
                  <a:cubicBezTo>
                    <a:pt x="11987" y="21327"/>
                    <a:pt x="11358" y="21347"/>
                    <a:pt x="10553" y="21347"/>
                  </a:cubicBezTo>
                  <a:lnTo>
                    <a:pt x="8139" y="21347"/>
                  </a:lnTo>
                  <a:lnTo>
                    <a:pt x="8139" y="7064"/>
                  </a:lnTo>
                  <a:close/>
                  <a:moveTo>
                    <a:pt x="4652" y="1"/>
                  </a:moveTo>
                  <a:cubicBezTo>
                    <a:pt x="3136" y="1"/>
                    <a:pt x="1968" y="399"/>
                    <a:pt x="1184" y="1185"/>
                  </a:cubicBezTo>
                  <a:cubicBezTo>
                    <a:pt x="398" y="1971"/>
                    <a:pt x="0" y="3136"/>
                    <a:pt x="0" y="4652"/>
                  </a:cubicBezTo>
                  <a:lnTo>
                    <a:pt x="0" y="23310"/>
                  </a:lnTo>
                  <a:cubicBezTo>
                    <a:pt x="0" y="24277"/>
                    <a:pt x="89" y="25065"/>
                    <a:pt x="272" y="25717"/>
                  </a:cubicBezTo>
                  <a:cubicBezTo>
                    <a:pt x="519" y="26597"/>
                    <a:pt x="1073" y="27315"/>
                    <a:pt x="1873" y="27793"/>
                  </a:cubicBezTo>
                  <a:cubicBezTo>
                    <a:pt x="2589" y="28220"/>
                    <a:pt x="3532" y="28428"/>
                    <a:pt x="4755" y="28428"/>
                  </a:cubicBezTo>
                  <a:lnTo>
                    <a:pt x="11471" y="28428"/>
                  </a:lnTo>
                  <a:cubicBezTo>
                    <a:pt x="12716" y="28428"/>
                    <a:pt x="13855" y="28346"/>
                    <a:pt x="14859" y="28184"/>
                  </a:cubicBezTo>
                  <a:cubicBezTo>
                    <a:pt x="15918" y="28014"/>
                    <a:pt x="16927" y="27711"/>
                    <a:pt x="17853" y="27287"/>
                  </a:cubicBezTo>
                  <a:cubicBezTo>
                    <a:pt x="18798" y="26856"/>
                    <a:pt x="19677" y="26276"/>
                    <a:pt x="20470" y="25564"/>
                  </a:cubicBezTo>
                  <a:cubicBezTo>
                    <a:pt x="20475" y="25561"/>
                    <a:pt x="20478" y="25556"/>
                    <a:pt x="20483" y="25553"/>
                  </a:cubicBezTo>
                  <a:cubicBezTo>
                    <a:pt x="21467" y="24647"/>
                    <a:pt x="22286" y="23606"/>
                    <a:pt x="22916" y="22457"/>
                  </a:cubicBezTo>
                  <a:cubicBezTo>
                    <a:pt x="23538" y="21320"/>
                    <a:pt x="24005" y="20035"/>
                    <a:pt x="24300" y="18637"/>
                  </a:cubicBezTo>
                  <a:cubicBezTo>
                    <a:pt x="24586" y="17279"/>
                    <a:pt x="24732" y="15768"/>
                    <a:pt x="24732" y="14146"/>
                  </a:cubicBezTo>
                  <a:cubicBezTo>
                    <a:pt x="24732" y="9088"/>
                    <a:pt x="23221" y="5227"/>
                    <a:pt x="20241" y="2673"/>
                  </a:cubicBezTo>
                  <a:cubicBezTo>
                    <a:pt x="19052" y="1635"/>
                    <a:pt x="17706" y="916"/>
                    <a:pt x="16237" y="535"/>
                  </a:cubicBezTo>
                  <a:cubicBezTo>
                    <a:pt x="14870" y="181"/>
                    <a:pt x="13231" y="1"/>
                    <a:pt x="113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27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13" name="Google Shape;1613;p27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27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27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27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27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27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27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0" name="Google Shape;1620;p27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1" name="Google Shape;1621;p27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2" name="Google Shape;1622;p27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3" name="Google Shape;1623;p27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4" name="Google Shape;1624;p27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27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27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27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27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27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27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27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27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27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27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27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27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27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27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27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0" name="Google Shape;1640;p27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1" name="Google Shape;1641;p27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27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27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27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27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27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27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27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27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27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27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27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27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27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27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27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27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27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27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27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61" name="Google Shape;1661;p27"/>
          <p:cNvGrpSpPr/>
          <p:nvPr/>
        </p:nvGrpSpPr>
        <p:grpSpPr>
          <a:xfrm>
            <a:off x="248746" y="-5607200"/>
            <a:ext cx="11823079" cy="13656149"/>
            <a:chOff x="248746" y="-5607200"/>
            <a:chExt cx="11823079" cy="13656149"/>
          </a:xfrm>
        </p:grpSpPr>
        <p:sp>
          <p:nvSpPr>
            <p:cNvPr id="1662" name="Google Shape;1662;p27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27"/>
            <p:cNvGrpSpPr/>
            <p:nvPr/>
          </p:nvGrpSpPr>
          <p:grpSpPr>
            <a:xfrm rot="-896704">
              <a:off x="8609011" y="330662"/>
              <a:ext cx="187830" cy="187806"/>
              <a:chOff x="1872200" y="707206"/>
              <a:chExt cx="187825" cy="187801"/>
            </a:xfrm>
          </p:grpSpPr>
          <p:sp>
            <p:nvSpPr>
              <p:cNvPr id="1665" name="Google Shape;1665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27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668" name="Google Shape;1668;p27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7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28"/>
          <p:cNvGrpSpPr/>
          <p:nvPr/>
        </p:nvGrpSpPr>
        <p:grpSpPr>
          <a:xfrm>
            <a:off x="-92925" y="-39721"/>
            <a:ext cx="9291600" cy="5269500"/>
            <a:chOff x="-92925" y="-39721"/>
            <a:chExt cx="9291600" cy="5269500"/>
          </a:xfrm>
        </p:grpSpPr>
        <p:cxnSp>
          <p:nvCxnSpPr>
            <p:cNvPr id="1672" name="Google Shape;1672;p28"/>
            <p:cNvCxnSpPr/>
            <p:nvPr/>
          </p:nvCxnSpPr>
          <p:spPr>
            <a:xfrm>
              <a:off x="-92925" y="2355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28"/>
            <p:cNvCxnSpPr/>
            <p:nvPr/>
          </p:nvCxnSpPr>
          <p:spPr>
            <a:xfrm>
              <a:off x="-92925" y="5275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28"/>
            <p:cNvCxnSpPr/>
            <p:nvPr/>
          </p:nvCxnSpPr>
          <p:spPr>
            <a:xfrm>
              <a:off x="-92925" y="8196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28"/>
            <p:cNvCxnSpPr/>
            <p:nvPr/>
          </p:nvCxnSpPr>
          <p:spPr>
            <a:xfrm>
              <a:off x="-92925" y="11116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28"/>
            <p:cNvCxnSpPr/>
            <p:nvPr/>
          </p:nvCxnSpPr>
          <p:spPr>
            <a:xfrm>
              <a:off x="-92925" y="14036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28"/>
            <p:cNvCxnSpPr/>
            <p:nvPr/>
          </p:nvCxnSpPr>
          <p:spPr>
            <a:xfrm>
              <a:off x="-92925" y="16956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28"/>
            <p:cNvCxnSpPr/>
            <p:nvPr/>
          </p:nvCxnSpPr>
          <p:spPr>
            <a:xfrm>
              <a:off x="-92925" y="19877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28"/>
            <p:cNvCxnSpPr/>
            <p:nvPr/>
          </p:nvCxnSpPr>
          <p:spPr>
            <a:xfrm>
              <a:off x="-92925" y="22797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28"/>
            <p:cNvCxnSpPr/>
            <p:nvPr/>
          </p:nvCxnSpPr>
          <p:spPr>
            <a:xfrm>
              <a:off x="-92925" y="25717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28"/>
            <p:cNvCxnSpPr/>
            <p:nvPr/>
          </p:nvCxnSpPr>
          <p:spPr>
            <a:xfrm>
              <a:off x="-92925" y="28637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28"/>
            <p:cNvCxnSpPr/>
            <p:nvPr/>
          </p:nvCxnSpPr>
          <p:spPr>
            <a:xfrm>
              <a:off x="-92925" y="31558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28"/>
            <p:cNvCxnSpPr/>
            <p:nvPr/>
          </p:nvCxnSpPr>
          <p:spPr>
            <a:xfrm>
              <a:off x="-92925" y="34478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28"/>
            <p:cNvCxnSpPr/>
            <p:nvPr/>
          </p:nvCxnSpPr>
          <p:spPr>
            <a:xfrm>
              <a:off x="-92925" y="37398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28"/>
            <p:cNvCxnSpPr/>
            <p:nvPr/>
          </p:nvCxnSpPr>
          <p:spPr>
            <a:xfrm>
              <a:off x="-92925" y="403187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28"/>
            <p:cNvCxnSpPr/>
            <p:nvPr/>
          </p:nvCxnSpPr>
          <p:spPr>
            <a:xfrm>
              <a:off x="-92925" y="432390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28"/>
            <p:cNvCxnSpPr/>
            <p:nvPr/>
          </p:nvCxnSpPr>
          <p:spPr>
            <a:xfrm>
              <a:off x="-92925" y="4615925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28"/>
            <p:cNvCxnSpPr/>
            <p:nvPr/>
          </p:nvCxnSpPr>
          <p:spPr>
            <a:xfrm>
              <a:off x="-92925" y="4907950"/>
              <a:ext cx="9291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28"/>
            <p:cNvCxnSpPr/>
            <p:nvPr/>
          </p:nvCxnSpPr>
          <p:spPr>
            <a:xfrm rot="-5400000">
              <a:off x="-2443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28"/>
            <p:cNvCxnSpPr/>
            <p:nvPr/>
          </p:nvCxnSpPr>
          <p:spPr>
            <a:xfrm rot="-5400000">
              <a:off x="-2151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28"/>
            <p:cNvCxnSpPr/>
            <p:nvPr/>
          </p:nvCxnSpPr>
          <p:spPr>
            <a:xfrm rot="-5400000">
              <a:off x="-18590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2" name="Google Shape;1692;p28"/>
            <p:cNvCxnSpPr/>
            <p:nvPr/>
          </p:nvCxnSpPr>
          <p:spPr>
            <a:xfrm rot="-5400000">
              <a:off x="-15670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3" name="Google Shape;1693;p28"/>
            <p:cNvCxnSpPr/>
            <p:nvPr/>
          </p:nvCxnSpPr>
          <p:spPr>
            <a:xfrm rot="-5400000">
              <a:off x="-12750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28"/>
            <p:cNvCxnSpPr/>
            <p:nvPr/>
          </p:nvCxnSpPr>
          <p:spPr>
            <a:xfrm rot="-5400000">
              <a:off x="-9830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28"/>
            <p:cNvCxnSpPr/>
            <p:nvPr/>
          </p:nvCxnSpPr>
          <p:spPr>
            <a:xfrm rot="-5400000">
              <a:off x="-6909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28"/>
            <p:cNvCxnSpPr/>
            <p:nvPr/>
          </p:nvCxnSpPr>
          <p:spPr>
            <a:xfrm rot="-5400000">
              <a:off x="-3989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28"/>
            <p:cNvCxnSpPr/>
            <p:nvPr/>
          </p:nvCxnSpPr>
          <p:spPr>
            <a:xfrm rot="-5400000">
              <a:off x="-1069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28"/>
            <p:cNvCxnSpPr/>
            <p:nvPr/>
          </p:nvCxnSpPr>
          <p:spPr>
            <a:xfrm rot="-5400000">
              <a:off x="1851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28"/>
            <p:cNvCxnSpPr/>
            <p:nvPr/>
          </p:nvCxnSpPr>
          <p:spPr>
            <a:xfrm rot="-5400000">
              <a:off x="4771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28"/>
            <p:cNvCxnSpPr/>
            <p:nvPr/>
          </p:nvCxnSpPr>
          <p:spPr>
            <a:xfrm rot="-5400000">
              <a:off x="7691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28"/>
            <p:cNvCxnSpPr/>
            <p:nvPr/>
          </p:nvCxnSpPr>
          <p:spPr>
            <a:xfrm rot="-5400000">
              <a:off x="10611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28"/>
            <p:cNvCxnSpPr/>
            <p:nvPr/>
          </p:nvCxnSpPr>
          <p:spPr>
            <a:xfrm rot="-5400000">
              <a:off x="13532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28"/>
            <p:cNvCxnSpPr/>
            <p:nvPr/>
          </p:nvCxnSpPr>
          <p:spPr>
            <a:xfrm rot="-5400000">
              <a:off x="16452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28"/>
            <p:cNvCxnSpPr/>
            <p:nvPr/>
          </p:nvCxnSpPr>
          <p:spPr>
            <a:xfrm rot="-5400000">
              <a:off x="19372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28"/>
            <p:cNvCxnSpPr/>
            <p:nvPr/>
          </p:nvCxnSpPr>
          <p:spPr>
            <a:xfrm rot="-5400000">
              <a:off x="22292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28"/>
            <p:cNvCxnSpPr/>
            <p:nvPr/>
          </p:nvCxnSpPr>
          <p:spPr>
            <a:xfrm rot="-5400000">
              <a:off x="25213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28"/>
            <p:cNvCxnSpPr/>
            <p:nvPr/>
          </p:nvCxnSpPr>
          <p:spPr>
            <a:xfrm rot="-5400000">
              <a:off x="28133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28"/>
            <p:cNvCxnSpPr/>
            <p:nvPr/>
          </p:nvCxnSpPr>
          <p:spPr>
            <a:xfrm rot="-5400000">
              <a:off x="31053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28"/>
            <p:cNvCxnSpPr/>
            <p:nvPr/>
          </p:nvCxnSpPr>
          <p:spPr>
            <a:xfrm rot="-5400000">
              <a:off x="33973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28"/>
            <p:cNvCxnSpPr/>
            <p:nvPr/>
          </p:nvCxnSpPr>
          <p:spPr>
            <a:xfrm rot="-5400000">
              <a:off x="36894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28"/>
            <p:cNvCxnSpPr/>
            <p:nvPr/>
          </p:nvCxnSpPr>
          <p:spPr>
            <a:xfrm rot="-5400000">
              <a:off x="39814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28"/>
            <p:cNvCxnSpPr/>
            <p:nvPr/>
          </p:nvCxnSpPr>
          <p:spPr>
            <a:xfrm rot="-5400000">
              <a:off x="42734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28"/>
            <p:cNvCxnSpPr/>
            <p:nvPr/>
          </p:nvCxnSpPr>
          <p:spPr>
            <a:xfrm rot="-5400000">
              <a:off x="45654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28"/>
            <p:cNvCxnSpPr/>
            <p:nvPr/>
          </p:nvCxnSpPr>
          <p:spPr>
            <a:xfrm rot="-5400000">
              <a:off x="48575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28"/>
            <p:cNvCxnSpPr/>
            <p:nvPr/>
          </p:nvCxnSpPr>
          <p:spPr>
            <a:xfrm rot="-5400000">
              <a:off x="51495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28"/>
            <p:cNvCxnSpPr/>
            <p:nvPr/>
          </p:nvCxnSpPr>
          <p:spPr>
            <a:xfrm rot="-5400000">
              <a:off x="544155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28"/>
            <p:cNvCxnSpPr/>
            <p:nvPr/>
          </p:nvCxnSpPr>
          <p:spPr>
            <a:xfrm rot="-5400000">
              <a:off x="573357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28"/>
            <p:cNvCxnSpPr/>
            <p:nvPr/>
          </p:nvCxnSpPr>
          <p:spPr>
            <a:xfrm rot="-5400000">
              <a:off x="6025600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28"/>
            <p:cNvCxnSpPr/>
            <p:nvPr/>
          </p:nvCxnSpPr>
          <p:spPr>
            <a:xfrm rot="-5400000">
              <a:off x="6317625" y="2595029"/>
              <a:ext cx="52695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20" name="Google Shape;1720;p28"/>
          <p:cNvGrpSpPr/>
          <p:nvPr/>
        </p:nvGrpSpPr>
        <p:grpSpPr>
          <a:xfrm>
            <a:off x="-3279629" y="-5607200"/>
            <a:ext cx="15351454" cy="13656149"/>
            <a:chOff x="-3279629" y="-5607200"/>
            <a:chExt cx="15351454" cy="13656149"/>
          </a:xfrm>
        </p:grpSpPr>
        <p:sp>
          <p:nvSpPr>
            <p:cNvPr id="1721" name="Google Shape;1721;p28"/>
            <p:cNvSpPr/>
            <p:nvPr/>
          </p:nvSpPr>
          <p:spPr>
            <a:xfrm flipH="1">
              <a:off x="1800263" y="-5607200"/>
              <a:ext cx="6146400" cy="61467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F8F8F8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 flipH="1">
              <a:off x="7845725" y="3822549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F8F8F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28"/>
            <p:cNvGrpSpPr/>
            <p:nvPr/>
          </p:nvGrpSpPr>
          <p:grpSpPr>
            <a:xfrm rot="-896704">
              <a:off x="269786" y="4743262"/>
              <a:ext cx="187830" cy="187806"/>
              <a:chOff x="1872200" y="707206"/>
              <a:chExt cx="187825" cy="187801"/>
            </a:xfrm>
          </p:grpSpPr>
          <p:sp>
            <p:nvSpPr>
              <p:cNvPr id="1724" name="Google Shape;172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6" name="Google Shape;1726;p28"/>
            <p:cNvSpPr/>
            <p:nvPr/>
          </p:nvSpPr>
          <p:spPr>
            <a:xfrm rot="10800000" flipH="1">
              <a:off x="-3279629" y="-835033"/>
              <a:ext cx="4226100" cy="4226400"/>
            </a:xfrm>
            <a:prstGeom prst="ellipse">
              <a:avLst/>
            </a:prstGeom>
            <a:gradFill>
              <a:gsLst>
                <a:gs pos="0">
                  <a:schemeClr val="accent4"/>
                </a:gs>
                <a:gs pos="100000">
                  <a:srgbClr val="F8F8F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7" name="Google Shape;1727;p28"/>
            <p:cNvGrpSpPr/>
            <p:nvPr/>
          </p:nvGrpSpPr>
          <p:grpSpPr>
            <a:xfrm rot="-896704">
              <a:off x="2135911" y="175137"/>
              <a:ext cx="187830" cy="187806"/>
              <a:chOff x="1872200" y="707206"/>
              <a:chExt cx="187825" cy="187801"/>
            </a:xfrm>
          </p:grpSpPr>
          <p:sp>
            <p:nvSpPr>
              <p:cNvPr id="1728" name="Google Shape;1728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0" name="Google Shape;1730;p28"/>
            <p:cNvGrpSpPr/>
            <p:nvPr/>
          </p:nvGrpSpPr>
          <p:grpSpPr>
            <a:xfrm rot="-896704">
              <a:off x="5187811" y="4743262"/>
              <a:ext cx="187830" cy="187806"/>
              <a:chOff x="1872200" y="707206"/>
              <a:chExt cx="187825" cy="187801"/>
            </a:xfrm>
          </p:grpSpPr>
          <p:sp>
            <p:nvSpPr>
              <p:cNvPr id="1731" name="Google Shape;1731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28"/>
            <p:cNvGrpSpPr/>
            <p:nvPr/>
          </p:nvGrpSpPr>
          <p:grpSpPr>
            <a:xfrm rot="-896704">
              <a:off x="8686811" y="2721637"/>
              <a:ext cx="187830" cy="187806"/>
              <a:chOff x="1872200" y="707206"/>
              <a:chExt cx="187825" cy="187801"/>
            </a:xfrm>
          </p:grpSpPr>
          <p:sp>
            <p:nvSpPr>
              <p:cNvPr id="1734" name="Google Shape;1734;p28"/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8" r:id="rId3"/>
    <p:sldLayoutId id="2147483664" r:id="rId4"/>
    <p:sldLayoutId id="2147483665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35"/>
          <p:cNvSpPr txBox="1">
            <a:spLocks noGrp="1"/>
          </p:cNvSpPr>
          <p:nvPr>
            <p:ph type="title"/>
          </p:nvPr>
        </p:nvSpPr>
        <p:spPr>
          <a:xfrm>
            <a:off x="789425" y="1448975"/>
            <a:ext cx="3443835" cy="11818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Spelling 2</a:t>
            </a:r>
            <a:endParaRPr sz="4800" dirty="0"/>
          </a:p>
        </p:txBody>
      </p:sp>
      <p:grpSp>
        <p:nvGrpSpPr>
          <p:cNvPr id="1909" name="Google Shape;1909;p35"/>
          <p:cNvGrpSpPr/>
          <p:nvPr/>
        </p:nvGrpSpPr>
        <p:grpSpPr>
          <a:xfrm rot="5400000">
            <a:off x="4875986" y="3278027"/>
            <a:ext cx="187825" cy="187801"/>
            <a:chOff x="1872200" y="707206"/>
            <a:chExt cx="187825" cy="187801"/>
          </a:xfrm>
        </p:grpSpPr>
        <p:sp>
          <p:nvSpPr>
            <p:cNvPr id="1910" name="Google Shape;1910;p35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750;p32">
            <a:extLst>
              <a:ext uri="{FF2B5EF4-FFF2-40B4-BE49-F238E27FC236}">
                <a16:creationId xmlns:a16="http://schemas.microsoft.com/office/drawing/2014/main" id="{129920B0-430B-E349-4408-3E24A5D654E2}"/>
              </a:ext>
            </a:extLst>
          </p:cNvPr>
          <p:cNvGrpSpPr/>
          <p:nvPr/>
        </p:nvGrpSpPr>
        <p:grpSpPr>
          <a:xfrm rot="-824332">
            <a:off x="7463355" y="3730610"/>
            <a:ext cx="1311742" cy="1007979"/>
            <a:chOff x="1050046" y="1433653"/>
            <a:chExt cx="1311726" cy="1007967"/>
          </a:xfrm>
        </p:grpSpPr>
        <p:sp>
          <p:nvSpPr>
            <p:cNvPr id="3" name="Google Shape;1751;p32">
              <a:extLst>
                <a:ext uri="{FF2B5EF4-FFF2-40B4-BE49-F238E27FC236}">
                  <a16:creationId xmlns:a16="http://schemas.microsoft.com/office/drawing/2014/main" id="{5ED6CE1B-9A78-8C2C-541F-742405389132}"/>
                </a:ext>
              </a:extLst>
            </p:cNvPr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752;p32">
              <a:extLst>
                <a:ext uri="{FF2B5EF4-FFF2-40B4-BE49-F238E27FC236}">
                  <a16:creationId xmlns:a16="http://schemas.microsoft.com/office/drawing/2014/main" id="{459EE213-AC82-271F-E2AE-DE085B539666}"/>
                </a:ext>
              </a:extLst>
            </p:cNvPr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5" name="Google Shape;1753;p32">
                <a:extLst>
                  <a:ext uri="{FF2B5EF4-FFF2-40B4-BE49-F238E27FC236}">
                    <a16:creationId xmlns:a16="http://schemas.microsoft.com/office/drawing/2014/main" id="{02E01765-EB9E-F2DF-BA32-2A6CCB148945}"/>
                  </a:ext>
                </a:extLst>
              </p:cNvPr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754;p32">
                <a:extLst>
                  <a:ext uri="{FF2B5EF4-FFF2-40B4-BE49-F238E27FC236}">
                    <a16:creationId xmlns:a16="http://schemas.microsoft.com/office/drawing/2014/main" id="{0F3BEC14-7E10-FAB1-133F-0D1AF1B22B32}"/>
                  </a:ext>
                </a:extLst>
              </p:cNvPr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755;p32">
                <a:extLst>
                  <a:ext uri="{FF2B5EF4-FFF2-40B4-BE49-F238E27FC236}">
                    <a16:creationId xmlns:a16="http://schemas.microsoft.com/office/drawing/2014/main" id="{D72D2850-EB84-B4B8-6DAA-D3C26671A049}"/>
                  </a:ext>
                </a:extLst>
              </p:cNvPr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56;p32">
                <a:extLst>
                  <a:ext uri="{FF2B5EF4-FFF2-40B4-BE49-F238E27FC236}">
                    <a16:creationId xmlns:a16="http://schemas.microsoft.com/office/drawing/2014/main" id="{E7FA0042-FD96-4214-FF3D-1A21FD20FCAD}"/>
                  </a:ext>
                </a:extLst>
              </p:cNvPr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757;p32">
                <a:extLst>
                  <a:ext uri="{FF2B5EF4-FFF2-40B4-BE49-F238E27FC236}">
                    <a16:creationId xmlns:a16="http://schemas.microsoft.com/office/drawing/2014/main" id="{0D510670-9CB4-44C8-262D-1417948F7DB5}"/>
                  </a:ext>
                </a:extLst>
              </p:cNvPr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58;p32">
                <a:extLst>
                  <a:ext uri="{FF2B5EF4-FFF2-40B4-BE49-F238E27FC236}">
                    <a16:creationId xmlns:a16="http://schemas.microsoft.com/office/drawing/2014/main" id="{4FB46DAD-B371-28AD-14ED-DAC0BF4866C6}"/>
                  </a:ext>
                </a:extLst>
              </p:cNvPr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59;p32">
                <a:extLst>
                  <a:ext uri="{FF2B5EF4-FFF2-40B4-BE49-F238E27FC236}">
                    <a16:creationId xmlns:a16="http://schemas.microsoft.com/office/drawing/2014/main" id="{64C29DC5-5C33-C852-08EF-A8C31692797E}"/>
                  </a:ext>
                </a:extLst>
              </p:cNvPr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60;p32">
                <a:extLst>
                  <a:ext uri="{FF2B5EF4-FFF2-40B4-BE49-F238E27FC236}">
                    <a16:creationId xmlns:a16="http://schemas.microsoft.com/office/drawing/2014/main" id="{2630BA8F-BA32-6A4D-380D-3A28C8DAFAFE}"/>
                  </a:ext>
                </a:extLst>
              </p:cNvPr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61;p32">
                <a:extLst>
                  <a:ext uri="{FF2B5EF4-FFF2-40B4-BE49-F238E27FC236}">
                    <a16:creationId xmlns:a16="http://schemas.microsoft.com/office/drawing/2014/main" id="{C7605F85-E792-7D2C-EA0D-ACF07A912007}"/>
                  </a:ext>
                </a:extLst>
              </p:cNvPr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62;p32">
                <a:extLst>
                  <a:ext uri="{FF2B5EF4-FFF2-40B4-BE49-F238E27FC236}">
                    <a16:creationId xmlns:a16="http://schemas.microsoft.com/office/drawing/2014/main" id="{CE258F71-32F0-7B26-5F8C-90C2370A2817}"/>
                  </a:ext>
                </a:extLst>
              </p:cNvPr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63;p32">
                <a:extLst>
                  <a:ext uri="{FF2B5EF4-FFF2-40B4-BE49-F238E27FC236}">
                    <a16:creationId xmlns:a16="http://schemas.microsoft.com/office/drawing/2014/main" id="{D918A7B9-04FD-2300-DDAB-A7C40C02ACB8}"/>
                  </a:ext>
                </a:extLst>
              </p:cNvPr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64;p32">
                <a:extLst>
                  <a:ext uri="{FF2B5EF4-FFF2-40B4-BE49-F238E27FC236}">
                    <a16:creationId xmlns:a16="http://schemas.microsoft.com/office/drawing/2014/main" id="{9B61E0C7-BEFF-2210-4DCF-10B7367AAFC9}"/>
                  </a:ext>
                </a:extLst>
              </p:cNvPr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65;p32">
                <a:extLst>
                  <a:ext uri="{FF2B5EF4-FFF2-40B4-BE49-F238E27FC236}">
                    <a16:creationId xmlns:a16="http://schemas.microsoft.com/office/drawing/2014/main" id="{992C8185-2C2A-89B2-FBF4-F7A8B340E36A}"/>
                  </a:ext>
                </a:extLst>
              </p:cNvPr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66;p32">
                <a:extLst>
                  <a:ext uri="{FF2B5EF4-FFF2-40B4-BE49-F238E27FC236}">
                    <a16:creationId xmlns:a16="http://schemas.microsoft.com/office/drawing/2014/main" id="{B7667101-0BC9-3E8F-18C3-EFFFD10436DD}"/>
                  </a:ext>
                </a:extLst>
              </p:cNvPr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67;p32">
                <a:extLst>
                  <a:ext uri="{FF2B5EF4-FFF2-40B4-BE49-F238E27FC236}">
                    <a16:creationId xmlns:a16="http://schemas.microsoft.com/office/drawing/2014/main" id="{30DC029E-798A-3B79-D9E4-2B94DE0E5B88}"/>
                  </a:ext>
                </a:extLst>
              </p:cNvPr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68;p32">
                <a:extLst>
                  <a:ext uri="{FF2B5EF4-FFF2-40B4-BE49-F238E27FC236}">
                    <a16:creationId xmlns:a16="http://schemas.microsoft.com/office/drawing/2014/main" id="{C4E814CA-0248-1B48-091F-73C448A1D9AF}"/>
                  </a:ext>
                </a:extLst>
              </p:cNvPr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69;p32">
                <a:extLst>
                  <a:ext uri="{FF2B5EF4-FFF2-40B4-BE49-F238E27FC236}">
                    <a16:creationId xmlns:a16="http://schemas.microsoft.com/office/drawing/2014/main" id="{60D1A751-7FA3-E18D-DA83-CFDFE3339320}"/>
                  </a:ext>
                </a:extLst>
              </p:cNvPr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70;p32">
                <a:extLst>
                  <a:ext uri="{FF2B5EF4-FFF2-40B4-BE49-F238E27FC236}">
                    <a16:creationId xmlns:a16="http://schemas.microsoft.com/office/drawing/2014/main" id="{1EB1762F-1DE6-D2A9-D725-3DF85AABC52A}"/>
                  </a:ext>
                </a:extLst>
              </p:cNvPr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71;p32">
                <a:extLst>
                  <a:ext uri="{FF2B5EF4-FFF2-40B4-BE49-F238E27FC236}">
                    <a16:creationId xmlns:a16="http://schemas.microsoft.com/office/drawing/2014/main" id="{52F3958F-9867-926F-6634-795A5DE050E6}"/>
                  </a:ext>
                </a:extLst>
              </p:cNvPr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72;p32">
                <a:extLst>
                  <a:ext uri="{FF2B5EF4-FFF2-40B4-BE49-F238E27FC236}">
                    <a16:creationId xmlns:a16="http://schemas.microsoft.com/office/drawing/2014/main" id="{FEEF8A72-A195-42A3-3A80-165F3A96F83C}"/>
                  </a:ext>
                </a:extLst>
              </p:cNvPr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73;p32">
                <a:extLst>
                  <a:ext uri="{FF2B5EF4-FFF2-40B4-BE49-F238E27FC236}">
                    <a16:creationId xmlns:a16="http://schemas.microsoft.com/office/drawing/2014/main" id="{ED2FC2BE-2FFC-C731-6407-3670E69E4053}"/>
                  </a:ext>
                </a:extLst>
              </p:cNvPr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74;p32">
                <a:extLst>
                  <a:ext uri="{FF2B5EF4-FFF2-40B4-BE49-F238E27FC236}">
                    <a16:creationId xmlns:a16="http://schemas.microsoft.com/office/drawing/2014/main" id="{E3AFA04A-7DA6-EBFF-4507-2917161BBA2D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75;p32">
                <a:extLst>
                  <a:ext uri="{FF2B5EF4-FFF2-40B4-BE49-F238E27FC236}">
                    <a16:creationId xmlns:a16="http://schemas.microsoft.com/office/drawing/2014/main" id="{A6F21A01-2718-27BB-1D55-22679A97A647}"/>
                  </a:ext>
                </a:extLst>
              </p:cNvPr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76;p32">
                <a:extLst>
                  <a:ext uri="{FF2B5EF4-FFF2-40B4-BE49-F238E27FC236}">
                    <a16:creationId xmlns:a16="http://schemas.microsoft.com/office/drawing/2014/main" id="{E22CD8C2-D0FE-BE31-FE74-127A3B49B099}"/>
                  </a:ext>
                </a:extLst>
              </p:cNvPr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1777;p32">
            <a:extLst>
              <a:ext uri="{FF2B5EF4-FFF2-40B4-BE49-F238E27FC236}">
                <a16:creationId xmlns:a16="http://schemas.microsoft.com/office/drawing/2014/main" id="{FDA3D0E4-28C0-CF9C-DF79-2A1951F8EEB5}"/>
              </a:ext>
            </a:extLst>
          </p:cNvPr>
          <p:cNvGrpSpPr/>
          <p:nvPr/>
        </p:nvGrpSpPr>
        <p:grpSpPr>
          <a:xfrm>
            <a:off x="7283286" y="312099"/>
            <a:ext cx="890925" cy="887411"/>
            <a:chOff x="6978604" y="1712868"/>
            <a:chExt cx="1022172" cy="1018140"/>
          </a:xfrm>
        </p:grpSpPr>
        <p:sp>
          <p:nvSpPr>
            <p:cNvPr id="30" name="Google Shape;1778;p32">
              <a:extLst>
                <a:ext uri="{FF2B5EF4-FFF2-40B4-BE49-F238E27FC236}">
                  <a16:creationId xmlns:a16="http://schemas.microsoft.com/office/drawing/2014/main" id="{C34F5173-349D-FD16-055C-2F9E6F0FB4CC}"/>
                </a:ext>
              </a:extLst>
            </p:cNvPr>
            <p:cNvSpPr/>
            <p:nvPr/>
          </p:nvSpPr>
          <p:spPr>
            <a:xfrm>
              <a:off x="6978604" y="1712868"/>
              <a:ext cx="1022172" cy="1018140"/>
            </a:xfrm>
            <a:custGeom>
              <a:avLst/>
              <a:gdLst/>
              <a:ahLst/>
              <a:cxnLst/>
              <a:rect l="l" t="t" r="r" b="b"/>
              <a:pathLst>
                <a:path w="43608" h="43436" extrusionOk="0">
                  <a:moveTo>
                    <a:pt x="33409" y="0"/>
                  </a:moveTo>
                  <a:cubicBezTo>
                    <a:pt x="32088" y="4"/>
                    <a:pt x="30801" y="258"/>
                    <a:pt x="29582" y="754"/>
                  </a:cubicBezTo>
                  <a:cubicBezTo>
                    <a:pt x="28321" y="1269"/>
                    <a:pt x="27192" y="2023"/>
                    <a:pt x="26222" y="2997"/>
                  </a:cubicBezTo>
                  <a:lnTo>
                    <a:pt x="24227" y="5000"/>
                  </a:lnTo>
                  <a:cubicBezTo>
                    <a:pt x="24121" y="4985"/>
                    <a:pt x="24014" y="4977"/>
                    <a:pt x="23907" y="4977"/>
                  </a:cubicBezTo>
                  <a:cubicBezTo>
                    <a:pt x="23340" y="4977"/>
                    <a:pt x="22779" y="5198"/>
                    <a:pt x="22357" y="5621"/>
                  </a:cubicBezTo>
                  <a:lnTo>
                    <a:pt x="19608" y="8384"/>
                  </a:lnTo>
                  <a:cubicBezTo>
                    <a:pt x="19003" y="8991"/>
                    <a:pt x="18830" y="9869"/>
                    <a:pt x="19089" y="10631"/>
                  </a:cubicBezTo>
                  <a:lnTo>
                    <a:pt x="5330" y="24453"/>
                  </a:lnTo>
                  <a:cubicBezTo>
                    <a:pt x="5328" y="24455"/>
                    <a:pt x="5326" y="24457"/>
                    <a:pt x="5324" y="24459"/>
                  </a:cubicBezTo>
                  <a:lnTo>
                    <a:pt x="4984" y="24800"/>
                  </a:lnTo>
                  <a:cubicBezTo>
                    <a:pt x="4440" y="25346"/>
                    <a:pt x="4065" y="26033"/>
                    <a:pt x="3897" y="26785"/>
                  </a:cubicBezTo>
                  <a:lnTo>
                    <a:pt x="2305" y="33924"/>
                  </a:lnTo>
                  <a:lnTo>
                    <a:pt x="401" y="39503"/>
                  </a:lnTo>
                  <a:cubicBezTo>
                    <a:pt x="0" y="40573"/>
                    <a:pt x="248" y="41744"/>
                    <a:pt x="1050" y="42562"/>
                  </a:cubicBezTo>
                  <a:cubicBezTo>
                    <a:pt x="1612" y="43133"/>
                    <a:pt x="2351" y="43436"/>
                    <a:pt x="3115" y="43436"/>
                  </a:cubicBezTo>
                  <a:cubicBezTo>
                    <a:pt x="3448" y="43436"/>
                    <a:pt x="3785" y="43378"/>
                    <a:pt x="4114" y="43260"/>
                  </a:cubicBezTo>
                  <a:lnTo>
                    <a:pt x="9841" y="41195"/>
                  </a:lnTo>
                  <a:lnTo>
                    <a:pt x="16785" y="39615"/>
                  </a:lnTo>
                  <a:cubicBezTo>
                    <a:pt x="17537" y="39443"/>
                    <a:pt x="18221" y="39064"/>
                    <a:pt x="18766" y="38517"/>
                  </a:cubicBezTo>
                  <a:lnTo>
                    <a:pt x="19049" y="38232"/>
                  </a:lnTo>
                  <a:lnTo>
                    <a:pt x="19053" y="38228"/>
                  </a:lnTo>
                  <a:lnTo>
                    <a:pt x="32781" y="24437"/>
                  </a:lnTo>
                  <a:cubicBezTo>
                    <a:pt x="33088" y="24596"/>
                    <a:pt x="33429" y="24680"/>
                    <a:pt x="33784" y="24680"/>
                  </a:cubicBezTo>
                  <a:lnTo>
                    <a:pt x="33790" y="24680"/>
                  </a:lnTo>
                  <a:cubicBezTo>
                    <a:pt x="34373" y="24678"/>
                    <a:pt x="34922" y="24451"/>
                    <a:pt x="35333" y="24038"/>
                  </a:cubicBezTo>
                  <a:lnTo>
                    <a:pt x="38082" y="21274"/>
                  </a:lnTo>
                  <a:cubicBezTo>
                    <a:pt x="38605" y="20749"/>
                    <a:pt x="38813" y="20011"/>
                    <a:pt x="38679" y="19319"/>
                  </a:cubicBezTo>
                  <a:lnTo>
                    <a:pt x="40642" y="17347"/>
                  </a:lnTo>
                  <a:cubicBezTo>
                    <a:pt x="41610" y="16376"/>
                    <a:pt x="42358" y="15240"/>
                    <a:pt x="42869" y="13977"/>
                  </a:cubicBezTo>
                  <a:cubicBezTo>
                    <a:pt x="43360" y="12758"/>
                    <a:pt x="43607" y="11469"/>
                    <a:pt x="43603" y="10148"/>
                  </a:cubicBezTo>
                  <a:cubicBezTo>
                    <a:pt x="43601" y="8827"/>
                    <a:pt x="43348" y="7540"/>
                    <a:pt x="42851" y="6323"/>
                  </a:cubicBezTo>
                  <a:cubicBezTo>
                    <a:pt x="42336" y="5062"/>
                    <a:pt x="41580" y="3931"/>
                    <a:pt x="40608" y="2963"/>
                  </a:cubicBezTo>
                  <a:cubicBezTo>
                    <a:pt x="39635" y="1996"/>
                    <a:pt x="38501" y="1245"/>
                    <a:pt x="37238" y="736"/>
                  </a:cubicBezTo>
                  <a:cubicBezTo>
                    <a:pt x="36025" y="248"/>
                    <a:pt x="34744" y="0"/>
                    <a:pt x="3343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779;p32">
              <a:extLst>
                <a:ext uri="{FF2B5EF4-FFF2-40B4-BE49-F238E27FC236}">
                  <a16:creationId xmlns:a16="http://schemas.microsoft.com/office/drawing/2014/main" id="{4E804C23-9D98-6D1A-55BF-B9BB90B6F2A7}"/>
                </a:ext>
              </a:extLst>
            </p:cNvPr>
            <p:cNvGrpSpPr/>
            <p:nvPr/>
          </p:nvGrpSpPr>
          <p:grpSpPr>
            <a:xfrm>
              <a:off x="7010039" y="1756072"/>
              <a:ext cx="959303" cy="931732"/>
              <a:chOff x="7839185" y="1859521"/>
              <a:chExt cx="959303" cy="931732"/>
            </a:xfrm>
          </p:grpSpPr>
          <p:sp>
            <p:nvSpPr>
              <p:cNvPr id="1856" name="Google Shape;1780;p32">
                <a:extLst>
                  <a:ext uri="{FF2B5EF4-FFF2-40B4-BE49-F238E27FC236}">
                    <a16:creationId xmlns:a16="http://schemas.microsoft.com/office/drawing/2014/main" id="{AFBA858D-8158-E700-840D-F5FDB6243EE8}"/>
                  </a:ext>
                </a:extLst>
              </p:cNvPr>
              <p:cNvSpPr/>
              <p:nvPr/>
            </p:nvSpPr>
            <p:spPr>
              <a:xfrm>
                <a:off x="7868158" y="1945795"/>
                <a:ext cx="839579" cy="814659"/>
              </a:xfrm>
              <a:custGeom>
                <a:avLst/>
                <a:gdLst/>
                <a:ahLst/>
                <a:cxnLst/>
                <a:rect l="l" t="t" r="r" b="b"/>
                <a:pathLst>
                  <a:path w="37700" h="36581" extrusionOk="0">
                    <a:moveTo>
                      <a:pt x="28026" y="0"/>
                    </a:moveTo>
                    <a:cubicBezTo>
                      <a:pt x="25765" y="0"/>
                      <a:pt x="23504" y="865"/>
                      <a:pt x="21783" y="2594"/>
                    </a:cubicBezTo>
                    <a:lnTo>
                      <a:pt x="3595" y="20866"/>
                    </a:lnTo>
                    <a:cubicBezTo>
                      <a:pt x="3182" y="21283"/>
                      <a:pt x="2894" y="21807"/>
                      <a:pt x="2765" y="22381"/>
                    </a:cubicBezTo>
                    <a:lnTo>
                      <a:pt x="443" y="32801"/>
                    </a:lnTo>
                    <a:cubicBezTo>
                      <a:pt x="0" y="34787"/>
                      <a:pt x="1541" y="36581"/>
                      <a:pt x="3460" y="36581"/>
                    </a:cubicBezTo>
                    <a:cubicBezTo>
                      <a:pt x="3689" y="36581"/>
                      <a:pt x="3924" y="36555"/>
                      <a:pt x="4161" y="36501"/>
                    </a:cubicBezTo>
                    <a:lnTo>
                      <a:pt x="14571" y="34130"/>
                    </a:lnTo>
                    <a:lnTo>
                      <a:pt x="14569" y="34130"/>
                    </a:lnTo>
                    <a:cubicBezTo>
                      <a:pt x="15143" y="33999"/>
                      <a:pt x="15665" y="33709"/>
                      <a:pt x="16080" y="33294"/>
                    </a:cubicBezTo>
                    <a:lnTo>
                      <a:pt x="34267" y="15022"/>
                    </a:lnTo>
                    <a:cubicBezTo>
                      <a:pt x="37700" y="11574"/>
                      <a:pt x="37688" y="5998"/>
                      <a:pt x="34239" y="2566"/>
                    </a:cubicBezTo>
                    <a:cubicBezTo>
                      <a:pt x="32520" y="855"/>
                      <a:pt x="30273" y="0"/>
                      <a:pt x="28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781;p32">
                <a:extLst>
                  <a:ext uri="{FF2B5EF4-FFF2-40B4-BE49-F238E27FC236}">
                    <a16:creationId xmlns:a16="http://schemas.microsoft.com/office/drawing/2014/main" id="{8F1C8AA4-02AD-CA36-62FD-8BCEC6029FD2}"/>
                  </a:ext>
                </a:extLst>
              </p:cNvPr>
              <p:cNvSpPr/>
              <p:nvPr/>
            </p:nvSpPr>
            <p:spPr>
              <a:xfrm>
                <a:off x="7931895" y="2078591"/>
                <a:ext cx="624718" cy="614407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27589" extrusionOk="0">
                    <a:moveTo>
                      <a:pt x="15567" y="1"/>
                    </a:moveTo>
                    <a:lnTo>
                      <a:pt x="1082" y="14552"/>
                    </a:lnTo>
                    <a:cubicBezTo>
                      <a:pt x="0" y="15640"/>
                      <a:pt x="623" y="17495"/>
                      <a:pt x="2141" y="17709"/>
                    </a:cubicBezTo>
                    <a:cubicBezTo>
                      <a:pt x="2901" y="17818"/>
                      <a:pt x="3517" y="18380"/>
                      <a:pt x="3694" y="19127"/>
                    </a:cubicBezTo>
                    <a:lnTo>
                      <a:pt x="4430" y="22257"/>
                    </a:lnTo>
                    <a:cubicBezTo>
                      <a:pt x="4595" y="22958"/>
                      <a:pt x="5147" y="23500"/>
                      <a:pt x="5850" y="23651"/>
                    </a:cubicBezTo>
                    <a:lnTo>
                      <a:pt x="8875" y="24302"/>
                    </a:lnTo>
                    <a:cubicBezTo>
                      <a:pt x="9623" y="24463"/>
                      <a:pt x="10197" y="25065"/>
                      <a:pt x="10319" y="25821"/>
                    </a:cubicBezTo>
                    <a:lnTo>
                      <a:pt x="10354" y="26026"/>
                    </a:lnTo>
                    <a:cubicBezTo>
                      <a:pt x="10513" y="26999"/>
                      <a:pt x="11344" y="27589"/>
                      <a:pt x="12201" y="27589"/>
                    </a:cubicBezTo>
                    <a:cubicBezTo>
                      <a:pt x="12664" y="27589"/>
                      <a:pt x="13134" y="27417"/>
                      <a:pt x="13510" y="27039"/>
                    </a:cubicBezTo>
                    <a:lnTo>
                      <a:pt x="28052" y="12429"/>
                    </a:lnTo>
                    <a:lnTo>
                      <a:pt x="1556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782;p32">
                <a:extLst>
                  <a:ext uri="{FF2B5EF4-FFF2-40B4-BE49-F238E27FC236}">
                    <a16:creationId xmlns:a16="http://schemas.microsoft.com/office/drawing/2014/main" id="{1572847C-4088-D5E2-E558-40B99CFF5483}"/>
                  </a:ext>
                </a:extLst>
              </p:cNvPr>
              <p:cNvSpPr/>
              <p:nvPr/>
            </p:nvSpPr>
            <p:spPr>
              <a:xfrm>
                <a:off x="8010041" y="2151147"/>
                <a:ext cx="473638" cy="474128"/>
              </a:xfrm>
              <a:custGeom>
                <a:avLst/>
                <a:gdLst/>
                <a:ahLst/>
                <a:cxnLst/>
                <a:rect l="l" t="t" r="r" b="b"/>
                <a:pathLst>
                  <a:path w="21268" h="21290" extrusionOk="0">
                    <a:moveTo>
                      <a:pt x="15329" y="0"/>
                    </a:moveTo>
                    <a:lnTo>
                      <a:pt x="0" y="15402"/>
                    </a:lnTo>
                    <a:cubicBezTo>
                      <a:pt x="81" y="15547"/>
                      <a:pt x="145" y="15702"/>
                      <a:pt x="183" y="15869"/>
                    </a:cubicBezTo>
                    <a:lnTo>
                      <a:pt x="921" y="19001"/>
                    </a:lnTo>
                    <a:cubicBezTo>
                      <a:pt x="1086" y="19700"/>
                      <a:pt x="1638" y="20242"/>
                      <a:pt x="2341" y="20393"/>
                    </a:cubicBezTo>
                    <a:lnTo>
                      <a:pt x="5364" y="21044"/>
                    </a:lnTo>
                    <a:cubicBezTo>
                      <a:pt x="5580" y="21090"/>
                      <a:pt x="5779" y="21177"/>
                      <a:pt x="5958" y="21289"/>
                    </a:cubicBezTo>
                    <a:lnTo>
                      <a:pt x="21267" y="5910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783;p32">
                <a:extLst>
                  <a:ext uri="{FF2B5EF4-FFF2-40B4-BE49-F238E27FC236}">
                    <a16:creationId xmlns:a16="http://schemas.microsoft.com/office/drawing/2014/main" id="{095D7EFA-C6F3-1A28-A9B0-DDD2A7BB8EC6}"/>
                  </a:ext>
                </a:extLst>
              </p:cNvPr>
              <p:cNvSpPr/>
              <p:nvPr/>
            </p:nvSpPr>
            <p:spPr>
              <a:xfrm>
                <a:off x="8266391" y="1971495"/>
                <a:ext cx="404468" cy="398188"/>
              </a:xfrm>
              <a:custGeom>
                <a:avLst/>
                <a:gdLst/>
                <a:ahLst/>
                <a:cxnLst/>
                <a:rect l="l" t="t" r="r" b="b"/>
                <a:pathLst>
                  <a:path w="18162" h="17880" extrusionOk="0">
                    <a:moveTo>
                      <a:pt x="4095" y="1"/>
                    </a:moveTo>
                    <a:cubicBezTo>
                      <a:pt x="3788" y="1"/>
                      <a:pt x="3480" y="119"/>
                      <a:pt x="3246" y="354"/>
                    </a:cubicBezTo>
                    <a:lnTo>
                      <a:pt x="470" y="3144"/>
                    </a:lnTo>
                    <a:cubicBezTo>
                      <a:pt x="1" y="3613"/>
                      <a:pt x="3" y="4369"/>
                      <a:pt x="474" y="4838"/>
                    </a:cubicBezTo>
                    <a:lnTo>
                      <a:pt x="13223" y="17528"/>
                    </a:lnTo>
                    <a:cubicBezTo>
                      <a:pt x="13457" y="17762"/>
                      <a:pt x="13762" y="17879"/>
                      <a:pt x="14068" y="17879"/>
                    </a:cubicBezTo>
                    <a:cubicBezTo>
                      <a:pt x="14375" y="17879"/>
                      <a:pt x="14683" y="17761"/>
                      <a:pt x="14917" y="17524"/>
                    </a:cubicBezTo>
                    <a:lnTo>
                      <a:pt x="17693" y="14737"/>
                    </a:lnTo>
                    <a:cubicBezTo>
                      <a:pt x="18162" y="14265"/>
                      <a:pt x="18160" y="13510"/>
                      <a:pt x="17689" y="13042"/>
                    </a:cubicBezTo>
                    <a:lnTo>
                      <a:pt x="4940" y="350"/>
                    </a:lnTo>
                    <a:cubicBezTo>
                      <a:pt x="4706" y="117"/>
                      <a:pt x="4401" y="1"/>
                      <a:pt x="4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784;p32">
                <a:extLst>
                  <a:ext uri="{FF2B5EF4-FFF2-40B4-BE49-F238E27FC236}">
                    <a16:creationId xmlns:a16="http://schemas.microsoft.com/office/drawing/2014/main" id="{87D2DBF4-F8D1-89FA-E300-2316FF29A49A}"/>
                  </a:ext>
                </a:extLst>
              </p:cNvPr>
              <p:cNvSpPr/>
              <p:nvPr/>
            </p:nvSpPr>
            <p:spPr>
              <a:xfrm>
                <a:off x="7839185" y="2605923"/>
                <a:ext cx="196087" cy="185331"/>
              </a:xfrm>
              <a:custGeom>
                <a:avLst/>
                <a:gdLst/>
                <a:ahLst/>
                <a:cxnLst/>
                <a:rect l="l" t="t" r="r" b="b"/>
                <a:pathLst>
                  <a:path w="8805" h="8322" extrusionOk="0">
                    <a:moveTo>
                      <a:pt x="2449" y="0"/>
                    </a:moveTo>
                    <a:lnTo>
                      <a:pt x="503" y="5697"/>
                    </a:lnTo>
                    <a:cubicBezTo>
                      <a:pt x="0" y="7016"/>
                      <a:pt x="1020" y="8321"/>
                      <a:pt x="2298" y="8321"/>
                    </a:cubicBezTo>
                    <a:cubicBezTo>
                      <a:pt x="2514" y="8321"/>
                      <a:pt x="2738" y="8284"/>
                      <a:pt x="2963" y="8203"/>
                    </a:cubicBezTo>
                    <a:lnTo>
                      <a:pt x="8804" y="6098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785;p32">
                <a:extLst>
                  <a:ext uri="{FF2B5EF4-FFF2-40B4-BE49-F238E27FC236}">
                    <a16:creationId xmlns:a16="http://schemas.microsoft.com/office/drawing/2014/main" id="{7C70359E-B13D-012E-620C-6E1FE5E8D0BC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786;p32">
                <a:extLst>
                  <a:ext uri="{FF2B5EF4-FFF2-40B4-BE49-F238E27FC236}">
                    <a16:creationId xmlns:a16="http://schemas.microsoft.com/office/drawing/2014/main" id="{B431EBF4-4359-62D0-2F85-9DDC8AF52AC6}"/>
                  </a:ext>
                </a:extLst>
              </p:cNvPr>
              <p:cNvSpPr/>
              <p:nvPr/>
            </p:nvSpPr>
            <p:spPr>
              <a:xfrm>
                <a:off x="7931895" y="2289533"/>
                <a:ext cx="624718" cy="403466"/>
              </a:xfrm>
              <a:custGeom>
                <a:avLst/>
                <a:gdLst/>
                <a:ahLst/>
                <a:cxnLst/>
                <a:rect l="l" t="t" r="r" b="b"/>
                <a:pathLst>
                  <a:path w="28052" h="18117" extrusionOk="0">
                    <a:moveTo>
                      <a:pt x="25082" y="0"/>
                    </a:moveTo>
                    <a:lnTo>
                      <a:pt x="15114" y="10015"/>
                    </a:lnTo>
                    <a:cubicBezTo>
                      <a:pt x="14738" y="10393"/>
                      <a:pt x="14267" y="10565"/>
                      <a:pt x="13804" y="10565"/>
                    </a:cubicBezTo>
                    <a:cubicBezTo>
                      <a:pt x="12948" y="10565"/>
                      <a:pt x="12117" y="9975"/>
                      <a:pt x="11957" y="9002"/>
                    </a:cubicBezTo>
                    <a:lnTo>
                      <a:pt x="11923" y="8797"/>
                    </a:lnTo>
                    <a:cubicBezTo>
                      <a:pt x="11800" y="8041"/>
                      <a:pt x="11226" y="7439"/>
                      <a:pt x="10479" y="7278"/>
                    </a:cubicBezTo>
                    <a:lnTo>
                      <a:pt x="7455" y="6627"/>
                    </a:lnTo>
                    <a:cubicBezTo>
                      <a:pt x="6752" y="6476"/>
                      <a:pt x="6198" y="5934"/>
                      <a:pt x="6033" y="5235"/>
                    </a:cubicBezTo>
                    <a:lnTo>
                      <a:pt x="5298" y="2103"/>
                    </a:lnTo>
                    <a:cubicBezTo>
                      <a:pt x="5223" y="1791"/>
                      <a:pt x="5070" y="1513"/>
                      <a:pt x="4863" y="1283"/>
                    </a:cubicBezTo>
                    <a:lnTo>
                      <a:pt x="1082" y="5082"/>
                    </a:lnTo>
                    <a:cubicBezTo>
                      <a:pt x="0" y="6168"/>
                      <a:pt x="623" y="8023"/>
                      <a:pt x="2141" y="8239"/>
                    </a:cubicBezTo>
                    <a:cubicBezTo>
                      <a:pt x="2901" y="8346"/>
                      <a:pt x="3517" y="8908"/>
                      <a:pt x="3694" y="9655"/>
                    </a:cubicBezTo>
                    <a:lnTo>
                      <a:pt x="4430" y="12787"/>
                    </a:lnTo>
                    <a:cubicBezTo>
                      <a:pt x="4595" y="13486"/>
                      <a:pt x="5147" y="14030"/>
                      <a:pt x="5850" y="14181"/>
                    </a:cubicBezTo>
                    <a:lnTo>
                      <a:pt x="8875" y="14832"/>
                    </a:lnTo>
                    <a:cubicBezTo>
                      <a:pt x="9623" y="14991"/>
                      <a:pt x="10197" y="15595"/>
                      <a:pt x="10319" y="16349"/>
                    </a:cubicBezTo>
                    <a:lnTo>
                      <a:pt x="10354" y="16554"/>
                    </a:lnTo>
                    <a:cubicBezTo>
                      <a:pt x="10513" y="17527"/>
                      <a:pt x="11344" y="18117"/>
                      <a:pt x="12201" y="18117"/>
                    </a:cubicBezTo>
                    <a:cubicBezTo>
                      <a:pt x="12664" y="18117"/>
                      <a:pt x="13134" y="17945"/>
                      <a:pt x="13510" y="17567"/>
                    </a:cubicBezTo>
                    <a:lnTo>
                      <a:pt x="28052" y="2957"/>
                    </a:lnTo>
                    <a:lnTo>
                      <a:pt x="25082" y="0"/>
                    </a:ln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787;p32">
                <a:extLst>
                  <a:ext uri="{FF2B5EF4-FFF2-40B4-BE49-F238E27FC236}">
                    <a16:creationId xmlns:a16="http://schemas.microsoft.com/office/drawing/2014/main" id="{D86BE879-8EC8-A7E9-E239-3D6F74F71357}"/>
                  </a:ext>
                </a:extLst>
              </p:cNvPr>
              <p:cNvSpPr/>
              <p:nvPr/>
            </p:nvSpPr>
            <p:spPr>
              <a:xfrm>
                <a:off x="8370792" y="1859521"/>
                <a:ext cx="427695" cy="407007"/>
              </a:xfrm>
              <a:custGeom>
                <a:avLst/>
                <a:gdLst/>
                <a:ahLst/>
                <a:cxnLst/>
                <a:rect l="l" t="t" r="r" b="b"/>
                <a:pathLst>
                  <a:path w="19205" h="18276" extrusionOk="0">
                    <a:moveTo>
                      <a:pt x="9031" y="1"/>
                    </a:moveTo>
                    <a:cubicBezTo>
                      <a:pt x="6653" y="1"/>
                      <a:pt x="4276" y="911"/>
                      <a:pt x="2466" y="2729"/>
                    </a:cubicBezTo>
                    <a:lnTo>
                      <a:pt x="0" y="5207"/>
                    </a:lnTo>
                    <a:lnTo>
                      <a:pt x="13128" y="18276"/>
                    </a:lnTo>
                    <a:lnTo>
                      <a:pt x="15595" y="15796"/>
                    </a:lnTo>
                    <a:cubicBezTo>
                      <a:pt x="19205" y="12173"/>
                      <a:pt x="19191" y="6307"/>
                      <a:pt x="15565" y="2699"/>
                    </a:cubicBezTo>
                    <a:cubicBezTo>
                      <a:pt x="13758" y="900"/>
                      <a:pt x="11394" y="1"/>
                      <a:pt x="9031" y="1"/>
                    </a:cubicBezTo>
                    <a:close/>
                  </a:path>
                </a:pathLst>
              </a:custGeom>
              <a:solidFill>
                <a:srgbClr val="FFFFFF">
                  <a:alpha val="61640"/>
                </a:srgbClr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788;p32">
                <a:extLst>
                  <a:ext uri="{FF2B5EF4-FFF2-40B4-BE49-F238E27FC236}">
                    <a16:creationId xmlns:a16="http://schemas.microsoft.com/office/drawing/2014/main" id="{927053C4-EC05-7074-4A2F-B52AC495A62B}"/>
                  </a:ext>
                </a:extLst>
              </p:cNvPr>
              <p:cNvSpPr/>
              <p:nvPr/>
            </p:nvSpPr>
            <p:spPr>
              <a:xfrm>
                <a:off x="8561579" y="1910475"/>
                <a:ext cx="172949" cy="151057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6783" extrusionOk="0">
                    <a:moveTo>
                      <a:pt x="2056" y="1"/>
                    </a:moveTo>
                    <a:cubicBezTo>
                      <a:pt x="1588" y="1"/>
                      <a:pt x="1186" y="137"/>
                      <a:pt x="901" y="423"/>
                    </a:cubicBezTo>
                    <a:cubicBezTo>
                      <a:pt x="0" y="1328"/>
                      <a:pt x="606" y="3390"/>
                      <a:pt x="2252" y="5030"/>
                    </a:cubicBezTo>
                    <a:cubicBezTo>
                      <a:pt x="3378" y="6150"/>
                      <a:pt x="4698" y="6782"/>
                      <a:pt x="5708" y="6782"/>
                    </a:cubicBezTo>
                    <a:cubicBezTo>
                      <a:pt x="6177" y="6782"/>
                      <a:pt x="6580" y="6646"/>
                      <a:pt x="6865" y="6359"/>
                    </a:cubicBezTo>
                    <a:cubicBezTo>
                      <a:pt x="7765" y="5455"/>
                      <a:pt x="7159" y="3392"/>
                      <a:pt x="5513" y="1753"/>
                    </a:cubicBezTo>
                    <a:cubicBezTo>
                      <a:pt x="4387" y="634"/>
                      <a:pt x="3067" y="1"/>
                      <a:pt x="20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5" name="Google Shape;1789;p32">
            <a:extLst>
              <a:ext uri="{FF2B5EF4-FFF2-40B4-BE49-F238E27FC236}">
                <a16:creationId xmlns:a16="http://schemas.microsoft.com/office/drawing/2014/main" id="{4EFDB629-C165-5685-CE5D-2E4845775105}"/>
              </a:ext>
            </a:extLst>
          </p:cNvPr>
          <p:cNvGrpSpPr/>
          <p:nvPr/>
        </p:nvGrpSpPr>
        <p:grpSpPr>
          <a:xfrm>
            <a:off x="6776702" y="2901581"/>
            <a:ext cx="691549" cy="749326"/>
            <a:chOff x="7898202" y="1161231"/>
            <a:chExt cx="691549" cy="749326"/>
          </a:xfrm>
        </p:grpSpPr>
        <p:grpSp>
          <p:nvGrpSpPr>
            <p:cNvPr id="1866" name="Google Shape;1790;p32">
              <a:extLst>
                <a:ext uri="{FF2B5EF4-FFF2-40B4-BE49-F238E27FC236}">
                  <a16:creationId xmlns:a16="http://schemas.microsoft.com/office/drawing/2014/main" id="{5FAB253B-1A95-8548-BA9B-738DDA59C895}"/>
                </a:ext>
              </a:extLst>
            </p:cNvPr>
            <p:cNvGrpSpPr/>
            <p:nvPr/>
          </p:nvGrpSpPr>
          <p:grpSpPr>
            <a:xfrm>
              <a:off x="7898202" y="1630098"/>
              <a:ext cx="280413" cy="280460"/>
              <a:chOff x="2518677" y="298011"/>
              <a:chExt cx="280413" cy="280460"/>
            </a:xfrm>
          </p:grpSpPr>
          <p:sp>
            <p:nvSpPr>
              <p:cNvPr id="1917" name="Google Shape;1791;p32">
                <a:extLst>
                  <a:ext uri="{FF2B5EF4-FFF2-40B4-BE49-F238E27FC236}">
                    <a16:creationId xmlns:a16="http://schemas.microsoft.com/office/drawing/2014/main" id="{1DEEFADB-F12F-A9C0-874D-24816CE993CE}"/>
                  </a:ext>
                </a:extLst>
              </p:cNvPr>
              <p:cNvSpPr/>
              <p:nvPr/>
            </p:nvSpPr>
            <p:spPr>
              <a:xfrm>
                <a:off x="2518677" y="298011"/>
                <a:ext cx="280413" cy="280460"/>
              </a:xfrm>
              <a:custGeom>
                <a:avLst/>
                <a:gdLst/>
                <a:ahLst/>
                <a:cxnLst/>
                <a:rect l="l" t="t" r="r" b="b"/>
                <a:pathLst>
                  <a:path w="11963" h="11965" extrusionOk="0">
                    <a:moveTo>
                      <a:pt x="5982" y="0"/>
                    </a:moveTo>
                    <a:cubicBezTo>
                      <a:pt x="4416" y="0"/>
                      <a:pt x="3143" y="1275"/>
                      <a:pt x="3143" y="2840"/>
                    </a:cubicBezTo>
                    <a:lnTo>
                      <a:pt x="3143" y="3143"/>
                    </a:lnTo>
                    <a:lnTo>
                      <a:pt x="2840" y="3143"/>
                    </a:lnTo>
                    <a:cubicBezTo>
                      <a:pt x="1274" y="3143"/>
                      <a:pt x="1" y="4418"/>
                      <a:pt x="1" y="5982"/>
                    </a:cubicBezTo>
                    <a:cubicBezTo>
                      <a:pt x="1" y="7549"/>
                      <a:pt x="1274" y="8822"/>
                      <a:pt x="2840" y="8822"/>
                    </a:cubicBezTo>
                    <a:lnTo>
                      <a:pt x="3143" y="8822"/>
                    </a:lnTo>
                    <a:lnTo>
                      <a:pt x="3143" y="9125"/>
                    </a:lnTo>
                    <a:cubicBezTo>
                      <a:pt x="3143" y="10691"/>
                      <a:pt x="4416" y="11964"/>
                      <a:pt x="5982" y="11964"/>
                    </a:cubicBezTo>
                    <a:cubicBezTo>
                      <a:pt x="7547" y="11964"/>
                      <a:pt x="8820" y="10691"/>
                      <a:pt x="8820" y="9125"/>
                    </a:cubicBezTo>
                    <a:lnTo>
                      <a:pt x="8820" y="8822"/>
                    </a:lnTo>
                    <a:lnTo>
                      <a:pt x="9125" y="8822"/>
                    </a:lnTo>
                    <a:cubicBezTo>
                      <a:pt x="10689" y="8822"/>
                      <a:pt x="11962" y="7549"/>
                      <a:pt x="11962" y="5982"/>
                    </a:cubicBezTo>
                    <a:cubicBezTo>
                      <a:pt x="11962" y="4418"/>
                      <a:pt x="10689" y="3143"/>
                      <a:pt x="9125" y="3143"/>
                    </a:cubicBezTo>
                    <a:lnTo>
                      <a:pt x="8820" y="3143"/>
                    </a:lnTo>
                    <a:lnTo>
                      <a:pt x="8820" y="2840"/>
                    </a:lnTo>
                    <a:cubicBezTo>
                      <a:pt x="8820" y="1275"/>
                      <a:pt x="7547" y="0"/>
                      <a:pt x="5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792;p32">
                <a:extLst>
                  <a:ext uri="{FF2B5EF4-FFF2-40B4-BE49-F238E27FC236}">
                    <a16:creationId xmlns:a16="http://schemas.microsoft.com/office/drawing/2014/main" id="{58B031EA-5606-A7F6-5496-F097E38EF962}"/>
                  </a:ext>
                </a:extLst>
              </p:cNvPr>
              <p:cNvSpPr/>
              <p:nvPr/>
            </p:nvSpPr>
            <p:spPr>
              <a:xfrm>
                <a:off x="2546838" y="326195"/>
                <a:ext cx="224103" cy="224081"/>
              </a:xfrm>
              <a:custGeom>
                <a:avLst/>
                <a:gdLst/>
                <a:ahLst/>
                <a:cxnLst/>
                <a:rect l="l" t="t" r="r" b="b"/>
                <a:pathLst>
                  <a:path w="10063" h="10062" extrusionOk="0">
                    <a:moveTo>
                      <a:pt x="5033" y="0"/>
                    </a:moveTo>
                    <a:cubicBezTo>
                      <a:pt x="4005" y="0"/>
                      <a:pt x="3173" y="832"/>
                      <a:pt x="3173" y="1857"/>
                    </a:cubicBezTo>
                    <a:lnTo>
                      <a:pt x="3173" y="3173"/>
                    </a:lnTo>
                    <a:lnTo>
                      <a:pt x="1860" y="3173"/>
                    </a:lnTo>
                    <a:cubicBezTo>
                      <a:pt x="833" y="3173"/>
                      <a:pt x="1" y="4005"/>
                      <a:pt x="1" y="5030"/>
                    </a:cubicBezTo>
                    <a:cubicBezTo>
                      <a:pt x="1" y="6057"/>
                      <a:pt x="833" y="6889"/>
                      <a:pt x="1860" y="6889"/>
                    </a:cubicBezTo>
                    <a:lnTo>
                      <a:pt x="3173" y="6889"/>
                    </a:lnTo>
                    <a:lnTo>
                      <a:pt x="3173" y="8202"/>
                    </a:lnTo>
                    <a:cubicBezTo>
                      <a:pt x="3173" y="9230"/>
                      <a:pt x="4005" y="10062"/>
                      <a:pt x="5033" y="10062"/>
                    </a:cubicBezTo>
                    <a:cubicBezTo>
                      <a:pt x="6058" y="10062"/>
                      <a:pt x="6890" y="9230"/>
                      <a:pt x="6890" y="8202"/>
                    </a:cubicBezTo>
                    <a:lnTo>
                      <a:pt x="6890" y="6889"/>
                    </a:lnTo>
                    <a:lnTo>
                      <a:pt x="8205" y="6889"/>
                    </a:lnTo>
                    <a:cubicBezTo>
                      <a:pt x="9231" y="6889"/>
                      <a:pt x="10062" y="6057"/>
                      <a:pt x="10062" y="5030"/>
                    </a:cubicBezTo>
                    <a:cubicBezTo>
                      <a:pt x="10062" y="4005"/>
                      <a:pt x="9231" y="3173"/>
                      <a:pt x="8205" y="3173"/>
                    </a:cubicBezTo>
                    <a:lnTo>
                      <a:pt x="6890" y="3173"/>
                    </a:lnTo>
                    <a:lnTo>
                      <a:pt x="6890" y="1857"/>
                    </a:lnTo>
                    <a:cubicBezTo>
                      <a:pt x="6890" y="832"/>
                      <a:pt x="6058" y="0"/>
                      <a:pt x="5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7" name="Google Shape;1793;p32">
              <a:extLst>
                <a:ext uri="{FF2B5EF4-FFF2-40B4-BE49-F238E27FC236}">
                  <a16:creationId xmlns:a16="http://schemas.microsoft.com/office/drawing/2014/main" id="{3A514D37-5E8C-066E-AA77-350F8F895B11}"/>
                </a:ext>
              </a:extLst>
            </p:cNvPr>
            <p:cNvGrpSpPr/>
            <p:nvPr/>
          </p:nvGrpSpPr>
          <p:grpSpPr>
            <a:xfrm>
              <a:off x="8402278" y="1630105"/>
              <a:ext cx="187473" cy="170831"/>
              <a:chOff x="2799103" y="1405993"/>
              <a:chExt cx="187473" cy="170831"/>
            </a:xfrm>
          </p:grpSpPr>
          <p:sp>
            <p:nvSpPr>
              <p:cNvPr id="1915" name="Google Shape;1794;p32">
                <a:extLst>
                  <a:ext uri="{FF2B5EF4-FFF2-40B4-BE49-F238E27FC236}">
                    <a16:creationId xmlns:a16="http://schemas.microsoft.com/office/drawing/2014/main" id="{045E9738-4E1C-036C-6D0B-9AAAB3049B57}"/>
                  </a:ext>
                </a:extLst>
              </p:cNvPr>
              <p:cNvSpPr/>
              <p:nvPr/>
            </p:nvSpPr>
            <p:spPr>
              <a:xfrm>
                <a:off x="2799103" y="1405993"/>
                <a:ext cx="187473" cy="170831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288" extrusionOk="0">
                    <a:moveTo>
                      <a:pt x="3999" y="0"/>
                    </a:moveTo>
                    <a:cubicBezTo>
                      <a:pt x="3067" y="0"/>
                      <a:pt x="2135" y="356"/>
                      <a:pt x="1423" y="1067"/>
                    </a:cubicBezTo>
                    <a:cubicBezTo>
                      <a:pt x="1" y="2490"/>
                      <a:pt x="1" y="4796"/>
                      <a:pt x="1423" y="6221"/>
                    </a:cubicBezTo>
                    <a:cubicBezTo>
                      <a:pt x="2135" y="6932"/>
                      <a:pt x="3067" y="7288"/>
                      <a:pt x="3999" y="7288"/>
                    </a:cubicBezTo>
                    <a:cubicBezTo>
                      <a:pt x="4932" y="7288"/>
                      <a:pt x="5864" y="6932"/>
                      <a:pt x="6575" y="6221"/>
                    </a:cubicBezTo>
                    <a:cubicBezTo>
                      <a:pt x="7998" y="4796"/>
                      <a:pt x="7998" y="2490"/>
                      <a:pt x="6575" y="1067"/>
                    </a:cubicBezTo>
                    <a:cubicBezTo>
                      <a:pt x="5864" y="356"/>
                      <a:pt x="4932" y="0"/>
                      <a:pt x="39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795;p32">
                <a:extLst>
                  <a:ext uri="{FF2B5EF4-FFF2-40B4-BE49-F238E27FC236}">
                    <a16:creationId xmlns:a16="http://schemas.microsoft.com/office/drawing/2014/main" id="{CFC41D58-9D44-E045-24CB-7185259D2599}"/>
                  </a:ext>
                </a:extLst>
              </p:cNvPr>
              <p:cNvSpPr/>
              <p:nvPr/>
            </p:nvSpPr>
            <p:spPr>
              <a:xfrm>
                <a:off x="2827243" y="1431891"/>
                <a:ext cx="131193" cy="11903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5345" extrusionOk="0">
                    <a:moveTo>
                      <a:pt x="2947" y="1"/>
                    </a:moveTo>
                    <a:cubicBezTo>
                      <a:pt x="2738" y="1"/>
                      <a:pt x="2526" y="25"/>
                      <a:pt x="2313" y="77"/>
                    </a:cubicBezTo>
                    <a:cubicBezTo>
                      <a:pt x="881" y="425"/>
                      <a:pt x="1" y="1872"/>
                      <a:pt x="351" y="3304"/>
                    </a:cubicBezTo>
                    <a:cubicBezTo>
                      <a:pt x="648" y="4526"/>
                      <a:pt x="1741" y="5344"/>
                      <a:pt x="2944" y="5344"/>
                    </a:cubicBezTo>
                    <a:cubicBezTo>
                      <a:pt x="3154" y="5344"/>
                      <a:pt x="3366" y="5319"/>
                      <a:pt x="3578" y="5268"/>
                    </a:cubicBezTo>
                    <a:cubicBezTo>
                      <a:pt x="5011" y="4917"/>
                      <a:pt x="5891" y="3473"/>
                      <a:pt x="5540" y="2041"/>
                    </a:cubicBezTo>
                    <a:cubicBezTo>
                      <a:pt x="5243" y="819"/>
                      <a:pt x="4151" y="1"/>
                      <a:pt x="29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2" name="Google Shape;1796;p32">
              <a:extLst>
                <a:ext uri="{FF2B5EF4-FFF2-40B4-BE49-F238E27FC236}">
                  <a16:creationId xmlns:a16="http://schemas.microsoft.com/office/drawing/2014/main" id="{99E5157B-31B0-2234-B8C6-47A476D159AD}"/>
                </a:ext>
              </a:extLst>
            </p:cNvPr>
            <p:cNvGrpSpPr/>
            <p:nvPr/>
          </p:nvGrpSpPr>
          <p:grpSpPr>
            <a:xfrm>
              <a:off x="8224450" y="1161231"/>
              <a:ext cx="187825" cy="187801"/>
              <a:chOff x="1872200" y="707206"/>
              <a:chExt cx="187825" cy="187801"/>
            </a:xfrm>
          </p:grpSpPr>
          <p:sp>
            <p:nvSpPr>
              <p:cNvPr id="1913" name="Google Shape;1797;p32">
                <a:extLst>
                  <a:ext uri="{FF2B5EF4-FFF2-40B4-BE49-F238E27FC236}">
                    <a16:creationId xmlns:a16="http://schemas.microsoft.com/office/drawing/2014/main" id="{37D2F440-B7B5-4E7A-20D7-251BD854565D}"/>
                  </a:ext>
                </a:extLst>
              </p:cNvPr>
              <p:cNvSpPr/>
              <p:nvPr/>
            </p:nvSpPr>
            <p:spPr>
              <a:xfrm>
                <a:off x="1872200" y="707206"/>
                <a:ext cx="187825" cy="187801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8012" extrusionOk="0">
                    <a:moveTo>
                      <a:pt x="4005" y="1"/>
                    </a:moveTo>
                    <a:cubicBezTo>
                      <a:pt x="3507" y="1"/>
                      <a:pt x="3048" y="272"/>
                      <a:pt x="2808" y="711"/>
                    </a:cubicBezTo>
                    <a:lnTo>
                      <a:pt x="2066" y="2066"/>
                    </a:lnTo>
                    <a:lnTo>
                      <a:pt x="711" y="2808"/>
                    </a:lnTo>
                    <a:cubicBezTo>
                      <a:pt x="272" y="3047"/>
                      <a:pt x="1" y="3506"/>
                      <a:pt x="1" y="4007"/>
                    </a:cubicBezTo>
                    <a:cubicBezTo>
                      <a:pt x="1" y="4506"/>
                      <a:pt x="272" y="4965"/>
                      <a:pt x="711" y="5204"/>
                    </a:cubicBezTo>
                    <a:lnTo>
                      <a:pt x="2066" y="5947"/>
                    </a:lnTo>
                    <a:lnTo>
                      <a:pt x="2808" y="7301"/>
                    </a:lnTo>
                    <a:cubicBezTo>
                      <a:pt x="3048" y="7740"/>
                      <a:pt x="3507" y="8012"/>
                      <a:pt x="4005" y="8012"/>
                    </a:cubicBezTo>
                    <a:lnTo>
                      <a:pt x="4007" y="8012"/>
                    </a:lnTo>
                    <a:cubicBezTo>
                      <a:pt x="4506" y="8012"/>
                      <a:pt x="4965" y="7740"/>
                      <a:pt x="5205" y="7301"/>
                    </a:cubicBezTo>
                    <a:lnTo>
                      <a:pt x="5947" y="5947"/>
                    </a:lnTo>
                    <a:lnTo>
                      <a:pt x="7302" y="5204"/>
                    </a:lnTo>
                    <a:cubicBezTo>
                      <a:pt x="7741" y="4965"/>
                      <a:pt x="8012" y="4506"/>
                      <a:pt x="8012" y="4007"/>
                    </a:cubicBezTo>
                    <a:cubicBezTo>
                      <a:pt x="8012" y="3506"/>
                      <a:pt x="7741" y="3047"/>
                      <a:pt x="7302" y="2808"/>
                    </a:cubicBezTo>
                    <a:lnTo>
                      <a:pt x="5947" y="2066"/>
                    </a:lnTo>
                    <a:lnTo>
                      <a:pt x="5205" y="711"/>
                    </a:lnTo>
                    <a:cubicBezTo>
                      <a:pt x="4965" y="272"/>
                      <a:pt x="4506" y="1"/>
                      <a:pt x="40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 cap="flat" cmpd="sng">
                <a:solidFill>
                  <a:schemeClr val="accent6"/>
                </a:solidFill>
                <a:prstDash val="solid"/>
                <a:miter lim="1995"/>
                <a:headEnd type="none" w="sm" len="sm"/>
                <a:tailEnd type="none" w="sm" len="sm"/>
              </a:ln>
              <a:effectLst>
                <a:outerShdw dist="3810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798;p32">
                <a:extLst>
                  <a:ext uri="{FF2B5EF4-FFF2-40B4-BE49-F238E27FC236}">
                    <a16:creationId xmlns:a16="http://schemas.microsoft.com/office/drawing/2014/main" id="{F42A00EE-DD1B-341B-E2E6-394328C65C7E}"/>
                  </a:ext>
                </a:extLst>
              </p:cNvPr>
              <p:cNvSpPr/>
              <p:nvPr/>
            </p:nvSpPr>
            <p:spPr>
              <a:xfrm>
                <a:off x="1897030" y="733458"/>
                <a:ext cx="138163" cy="13529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6075" extrusionOk="0">
                    <a:moveTo>
                      <a:pt x="3102" y="1"/>
                    </a:moveTo>
                    <a:cubicBezTo>
                      <a:pt x="2975" y="1"/>
                      <a:pt x="2847" y="65"/>
                      <a:pt x="2777" y="194"/>
                    </a:cubicBezTo>
                    <a:lnTo>
                      <a:pt x="1939" y="1727"/>
                    </a:lnTo>
                    <a:cubicBezTo>
                      <a:pt x="1905" y="1790"/>
                      <a:pt x="1852" y="1840"/>
                      <a:pt x="1790" y="1874"/>
                    </a:cubicBezTo>
                    <a:lnTo>
                      <a:pt x="259" y="2712"/>
                    </a:lnTo>
                    <a:cubicBezTo>
                      <a:pt x="1" y="2853"/>
                      <a:pt x="1" y="3224"/>
                      <a:pt x="259" y="3365"/>
                    </a:cubicBezTo>
                    <a:lnTo>
                      <a:pt x="1790" y="4203"/>
                    </a:lnTo>
                    <a:cubicBezTo>
                      <a:pt x="1852" y="4235"/>
                      <a:pt x="1905" y="4287"/>
                      <a:pt x="1939" y="4350"/>
                    </a:cubicBezTo>
                    <a:lnTo>
                      <a:pt x="2777" y="5881"/>
                    </a:lnTo>
                    <a:cubicBezTo>
                      <a:pt x="2847" y="6010"/>
                      <a:pt x="2975" y="6074"/>
                      <a:pt x="3102" y="6074"/>
                    </a:cubicBezTo>
                    <a:cubicBezTo>
                      <a:pt x="3229" y="6074"/>
                      <a:pt x="3357" y="6010"/>
                      <a:pt x="3427" y="5881"/>
                    </a:cubicBezTo>
                    <a:lnTo>
                      <a:pt x="4265" y="4350"/>
                    </a:lnTo>
                    <a:cubicBezTo>
                      <a:pt x="4300" y="4287"/>
                      <a:pt x="4352" y="4235"/>
                      <a:pt x="4414" y="4203"/>
                    </a:cubicBezTo>
                    <a:lnTo>
                      <a:pt x="5945" y="3365"/>
                    </a:lnTo>
                    <a:cubicBezTo>
                      <a:pt x="6203" y="3224"/>
                      <a:pt x="6203" y="2853"/>
                      <a:pt x="5945" y="2712"/>
                    </a:cubicBezTo>
                    <a:lnTo>
                      <a:pt x="4414" y="1874"/>
                    </a:lnTo>
                    <a:cubicBezTo>
                      <a:pt x="4352" y="1840"/>
                      <a:pt x="4300" y="1790"/>
                      <a:pt x="4265" y="1727"/>
                    </a:cubicBezTo>
                    <a:lnTo>
                      <a:pt x="3427" y="194"/>
                    </a:lnTo>
                    <a:cubicBezTo>
                      <a:pt x="3357" y="65"/>
                      <a:pt x="3229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9" name="Google Shape;1802;p32">
            <a:extLst>
              <a:ext uri="{FF2B5EF4-FFF2-40B4-BE49-F238E27FC236}">
                <a16:creationId xmlns:a16="http://schemas.microsoft.com/office/drawing/2014/main" id="{FB66A413-35A0-D778-4FA9-A609761779BC}"/>
              </a:ext>
            </a:extLst>
          </p:cNvPr>
          <p:cNvGrpSpPr/>
          <p:nvPr/>
        </p:nvGrpSpPr>
        <p:grpSpPr>
          <a:xfrm rot="-896704">
            <a:off x="5259536" y="3948712"/>
            <a:ext cx="187830" cy="187806"/>
            <a:chOff x="1872200" y="707206"/>
            <a:chExt cx="187825" cy="187801"/>
          </a:xfrm>
        </p:grpSpPr>
        <p:sp>
          <p:nvSpPr>
            <p:cNvPr id="1920" name="Google Shape;1803;p32">
              <a:extLst>
                <a:ext uri="{FF2B5EF4-FFF2-40B4-BE49-F238E27FC236}">
                  <a16:creationId xmlns:a16="http://schemas.microsoft.com/office/drawing/2014/main" id="{3D554608-0D53-F13E-5AEC-3315ABE9BC62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804;p32">
              <a:extLst>
                <a:ext uri="{FF2B5EF4-FFF2-40B4-BE49-F238E27FC236}">
                  <a16:creationId xmlns:a16="http://schemas.microsoft.com/office/drawing/2014/main" id="{A1868349-122C-321B-AE8A-5DEEE0C24EED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805;p32">
            <a:extLst>
              <a:ext uri="{FF2B5EF4-FFF2-40B4-BE49-F238E27FC236}">
                <a16:creationId xmlns:a16="http://schemas.microsoft.com/office/drawing/2014/main" id="{70BB46CE-2519-6683-A316-792648E54AB6}"/>
              </a:ext>
            </a:extLst>
          </p:cNvPr>
          <p:cNvGrpSpPr/>
          <p:nvPr/>
        </p:nvGrpSpPr>
        <p:grpSpPr>
          <a:xfrm rot="-896704">
            <a:off x="8336861" y="1327437"/>
            <a:ext cx="187830" cy="187806"/>
            <a:chOff x="1872200" y="707206"/>
            <a:chExt cx="187825" cy="187801"/>
          </a:xfrm>
        </p:grpSpPr>
        <p:sp>
          <p:nvSpPr>
            <p:cNvPr id="1923" name="Google Shape;1806;p32">
              <a:extLst>
                <a:ext uri="{FF2B5EF4-FFF2-40B4-BE49-F238E27FC236}">
                  <a16:creationId xmlns:a16="http://schemas.microsoft.com/office/drawing/2014/main" id="{BDDDDD15-E7C0-E2D1-B57A-17E6AAB50117}"/>
                </a:ext>
              </a:extLst>
            </p:cNvPr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807;p32">
              <a:extLst>
                <a:ext uri="{FF2B5EF4-FFF2-40B4-BE49-F238E27FC236}">
                  <a16:creationId xmlns:a16="http://schemas.microsoft.com/office/drawing/2014/main" id="{296DCEF5-F6AF-C27C-B969-6F0A74C34A96}"/>
                </a:ext>
              </a:extLst>
            </p:cNvPr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808;p32">
            <a:extLst>
              <a:ext uri="{FF2B5EF4-FFF2-40B4-BE49-F238E27FC236}">
                <a16:creationId xmlns:a16="http://schemas.microsoft.com/office/drawing/2014/main" id="{F14C35E3-02F8-222F-E3B3-8276C0CF8570}"/>
              </a:ext>
            </a:extLst>
          </p:cNvPr>
          <p:cNvGrpSpPr/>
          <p:nvPr/>
        </p:nvGrpSpPr>
        <p:grpSpPr>
          <a:xfrm>
            <a:off x="6720910" y="1633025"/>
            <a:ext cx="251864" cy="277516"/>
            <a:chOff x="850210" y="2105625"/>
            <a:chExt cx="251864" cy="277516"/>
          </a:xfrm>
        </p:grpSpPr>
        <p:sp>
          <p:nvSpPr>
            <p:cNvPr id="1926" name="Google Shape;1809;p32">
              <a:extLst>
                <a:ext uri="{FF2B5EF4-FFF2-40B4-BE49-F238E27FC236}">
                  <a16:creationId xmlns:a16="http://schemas.microsoft.com/office/drawing/2014/main" id="{6F49FF72-CF94-EF34-3A9B-37868EBB53C9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810;p32">
              <a:extLst>
                <a:ext uri="{FF2B5EF4-FFF2-40B4-BE49-F238E27FC236}">
                  <a16:creationId xmlns:a16="http://schemas.microsoft.com/office/drawing/2014/main" id="{3B4C3C07-CDE0-B610-62C7-23A8968CFC85}"/>
                </a:ext>
              </a:extLst>
            </p:cNvPr>
            <p:cNvSpPr/>
            <p:nvPr/>
          </p:nvSpPr>
          <p:spPr>
            <a:xfrm>
              <a:off x="850210" y="2105625"/>
              <a:ext cx="251864" cy="277516"/>
            </a:xfrm>
            <a:custGeom>
              <a:avLst/>
              <a:gdLst/>
              <a:ahLst/>
              <a:cxnLst/>
              <a:rect l="l" t="t" r="r" b="b"/>
              <a:pathLst>
                <a:path w="26589" h="29297" extrusionOk="0">
                  <a:moveTo>
                    <a:pt x="13169" y="11311"/>
                  </a:moveTo>
                  <a:lnTo>
                    <a:pt x="14858" y="15933"/>
                  </a:lnTo>
                  <a:lnTo>
                    <a:pt x="11511" y="15933"/>
                  </a:lnTo>
                  <a:lnTo>
                    <a:pt x="13169" y="11311"/>
                  </a:lnTo>
                  <a:close/>
                  <a:moveTo>
                    <a:pt x="13191" y="0"/>
                  </a:moveTo>
                  <a:cubicBezTo>
                    <a:pt x="12217" y="0"/>
                    <a:pt x="11382" y="203"/>
                    <a:pt x="10676" y="603"/>
                  </a:cubicBezTo>
                  <a:cubicBezTo>
                    <a:pt x="9995" y="987"/>
                    <a:pt x="9435" y="1505"/>
                    <a:pt x="9009" y="2137"/>
                  </a:cubicBezTo>
                  <a:cubicBezTo>
                    <a:pt x="8650" y="2672"/>
                    <a:pt x="8330" y="3307"/>
                    <a:pt x="8027" y="4082"/>
                  </a:cubicBezTo>
                  <a:lnTo>
                    <a:pt x="7989" y="4177"/>
                  </a:lnTo>
                  <a:cubicBezTo>
                    <a:pt x="7743" y="4802"/>
                    <a:pt x="7534" y="5341"/>
                    <a:pt x="7359" y="5788"/>
                  </a:cubicBezTo>
                  <a:lnTo>
                    <a:pt x="854" y="22305"/>
                  </a:lnTo>
                  <a:cubicBezTo>
                    <a:pt x="570" y="23004"/>
                    <a:pt x="371" y="23545"/>
                    <a:pt x="243" y="23956"/>
                  </a:cubicBezTo>
                  <a:cubicBezTo>
                    <a:pt x="82" y="24468"/>
                    <a:pt x="0" y="24980"/>
                    <a:pt x="0" y="25477"/>
                  </a:cubicBezTo>
                  <a:cubicBezTo>
                    <a:pt x="0" y="26487"/>
                    <a:pt x="420" y="27418"/>
                    <a:pt x="1210" y="28172"/>
                  </a:cubicBezTo>
                  <a:cubicBezTo>
                    <a:pt x="1982" y="28907"/>
                    <a:pt x="2931" y="29296"/>
                    <a:pt x="3958" y="29296"/>
                  </a:cubicBezTo>
                  <a:cubicBezTo>
                    <a:pt x="5520" y="29296"/>
                    <a:pt x="6365" y="28609"/>
                    <a:pt x="6799" y="28032"/>
                  </a:cubicBezTo>
                  <a:cubicBezTo>
                    <a:pt x="7231" y="27459"/>
                    <a:pt x="7683" y="26521"/>
                    <a:pt x="8221" y="25079"/>
                  </a:cubicBezTo>
                  <a:lnTo>
                    <a:pt x="9075" y="22788"/>
                  </a:lnTo>
                  <a:lnTo>
                    <a:pt x="17351" y="22788"/>
                  </a:lnTo>
                  <a:lnTo>
                    <a:pt x="18199" y="25018"/>
                  </a:lnTo>
                  <a:cubicBezTo>
                    <a:pt x="18204" y="25031"/>
                    <a:pt x="18209" y="25044"/>
                    <a:pt x="18214" y="25056"/>
                  </a:cubicBezTo>
                  <a:cubicBezTo>
                    <a:pt x="18379" y="25457"/>
                    <a:pt x="18579" y="25925"/>
                    <a:pt x="18810" y="26449"/>
                  </a:cubicBezTo>
                  <a:cubicBezTo>
                    <a:pt x="19090" y="27089"/>
                    <a:pt x="19360" y="27571"/>
                    <a:pt x="19639" y="27921"/>
                  </a:cubicBezTo>
                  <a:cubicBezTo>
                    <a:pt x="19971" y="28342"/>
                    <a:pt x="20385" y="28678"/>
                    <a:pt x="20871" y="28921"/>
                  </a:cubicBezTo>
                  <a:cubicBezTo>
                    <a:pt x="21369" y="29170"/>
                    <a:pt x="21944" y="29296"/>
                    <a:pt x="22581" y="29296"/>
                  </a:cubicBezTo>
                  <a:cubicBezTo>
                    <a:pt x="23666" y="29296"/>
                    <a:pt x="24645" y="28890"/>
                    <a:pt x="25415" y="28121"/>
                  </a:cubicBezTo>
                  <a:cubicBezTo>
                    <a:pt x="26183" y="27353"/>
                    <a:pt x="26589" y="26426"/>
                    <a:pt x="26589" y="25442"/>
                  </a:cubicBezTo>
                  <a:cubicBezTo>
                    <a:pt x="26589" y="24660"/>
                    <a:pt x="26306" y="23613"/>
                    <a:pt x="25697" y="22151"/>
                  </a:cubicBezTo>
                  <a:lnTo>
                    <a:pt x="19059" y="5755"/>
                  </a:lnTo>
                  <a:cubicBezTo>
                    <a:pt x="18748" y="4938"/>
                    <a:pt x="18484" y="4268"/>
                    <a:pt x="18276" y="3763"/>
                  </a:cubicBezTo>
                  <a:cubicBezTo>
                    <a:pt x="18034" y="3175"/>
                    <a:pt x="17733" y="2616"/>
                    <a:pt x="17379" y="2104"/>
                  </a:cubicBezTo>
                  <a:cubicBezTo>
                    <a:pt x="16957" y="1490"/>
                    <a:pt x="16398" y="986"/>
                    <a:pt x="15722" y="601"/>
                  </a:cubicBezTo>
                  <a:cubicBezTo>
                    <a:pt x="15016" y="203"/>
                    <a:pt x="14165" y="0"/>
                    <a:pt x="131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8" name="Google Shape;1811;p32">
            <a:extLst>
              <a:ext uri="{FF2B5EF4-FFF2-40B4-BE49-F238E27FC236}">
                <a16:creationId xmlns:a16="http://schemas.microsoft.com/office/drawing/2014/main" id="{A64A8863-88CE-F26C-B67C-7F2AF00E23E4}"/>
              </a:ext>
            </a:extLst>
          </p:cNvPr>
          <p:cNvGrpSpPr/>
          <p:nvPr/>
        </p:nvGrpSpPr>
        <p:grpSpPr>
          <a:xfrm>
            <a:off x="7849864" y="2857426"/>
            <a:ext cx="214060" cy="269303"/>
            <a:chOff x="2186739" y="2109726"/>
            <a:chExt cx="214060" cy="269303"/>
          </a:xfrm>
        </p:grpSpPr>
        <p:sp>
          <p:nvSpPr>
            <p:cNvPr id="1929" name="Google Shape;1812;p32">
              <a:extLst>
                <a:ext uri="{FF2B5EF4-FFF2-40B4-BE49-F238E27FC236}">
                  <a16:creationId xmlns:a16="http://schemas.microsoft.com/office/drawing/2014/main" id="{1783041B-581B-B65C-FB56-215F6B1BD6D6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813;p32">
              <a:extLst>
                <a:ext uri="{FF2B5EF4-FFF2-40B4-BE49-F238E27FC236}">
                  <a16:creationId xmlns:a16="http://schemas.microsoft.com/office/drawing/2014/main" id="{DB4E1A5D-4657-07E0-CDAE-5D46DF33C645}"/>
                </a:ext>
              </a:extLst>
            </p:cNvPr>
            <p:cNvSpPr/>
            <p:nvPr/>
          </p:nvSpPr>
          <p:spPr>
            <a:xfrm>
              <a:off x="2186739" y="2109726"/>
              <a:ext cx="214060" cy="269303"/>
            </a:xfrm>
            <a:custGeom>
              <a:avLst/>
              <a:gdLst/>
              <a:ahLst/>
              <a:cxnLst/>
              <a:rect l="l" t="t" r="r" b="b"/>
              <a:pathLst>
                <a:path w="22598" h="28430" extrusionOk="0">
                  <a:moveTo>
                    <a:pt x="4652" y="1"/>
                  </a:moveTo>
                  <a:cubicBezTo>
                    <a:pt x="3698" y="1"/>
                    <a:pt x="2907" y="150"/>
                    <a:pt x="2234" y="458"/>
                  </a:cubicBezTo>
                  <a:cubicBezTo>
                    <a:pt x="1448" y="816"/>
                    <a:pt x="839" y="1420"/>
                    <a:pt x="470" y="2205"/>
                  </a:cubicBezTo>
                  <a:cubicBezTo>
                    <a:pt x="154" y="2879"/>
                    <a:pt x="1" y="3680"/>
                    <a:pt x="1" y="4652"/>
                  </a:cubicBezTo>
                  <a:lnTo>
                    <a:pt x="1" y="23778"/>
                  </a:lnTo>
                  <a:cubicBezTo>
                    <a:pt x="1" y="25291"/>
                    <a:pt x="394" y="26455"/>
                    <a:pt x="1168" y="27239"/>
                  </a:cubicBezTo>
                  <a:cubicBezTo>
                    <a:pt x="1949" y="28028"/>
                    <a:pt x="3120" y="28430"/>
                    <a:pt x="4652" y="28430"/>
                  </a:cubicBezTo>
                  <a:lnTo>
                    <a:pt x="18656" y="28430"/>
                  </a:lnTo>
                  <a:cubicBezTo>
                    <a:pt x="19848" y="28430"/>
                    <a:pt x="20803" y="28107"/>
                    <a:pt x="21495" y="27473"/>
                  </a:cubicBezTo>
                  <a:cubicBezTo>
                    <a:pt x="22216" y="26813"/>
                    <a:pt x="22597" y="25926"/>
                    <a:pt x="22597" y="24906"/>
                  </a:cubicBezTo>
                  <a:cubicBezTo>
                    <a:pt x="22597" y="23884"/>
                    <a:pt x="22216" y="22963"/>
                    <a:pt x="21497" y="22304"/>
                  </a:cubicBezTo>
                  <a:cubicBezTo>
                    <a:pt x="21497" y="22304"/>
                    <a:pt x="21495" y="22303"/>
                    <a:pt x="21495" y="22303"/>
                  </a:cubicBezTo>
                  <a:cubicBezTo>
                    <a:pt x="20803" y="21669"/>
                    <a:pt x="19848" y="21348"/>
                    <a:pt x="18656" y="21348"/>
                  </a:cubicBezTo>
                  <a:lnTo>
                    <a:pt x="8140" y="21348"/>
                  </a:lnTo>
                  <a:lnTo>
                    <a:pt x="8140" y="17096"/>
                  </a:lnTo>
                  <a:lnTo>
                    <a:pt x="17338" y="17096"/>
                  </a:lnTo>
                  <a:cubicBezTo>
                    <a:pt x="18528" y="17096"/>
                    <a:pt x="19472" y="16774"/>
                    <a:pt x="20140" y="16137"/>
                  </a:cubicBezTo>
                  <a:cubicBezTo>
                    <a:pt x="20816" y="15490"/>
                    <a:pt x="21174" y="14629"/>
                    <a:pt x="21174" y="13643"/>
                  </a:cubicBezTo>
                  <a:cubicBezTo>
                    <a:pt x="21174" y="12657"/>
                    <a:pt x="20804" y="11778"/>
                    <a:pt x="20104" y="11141"/>
                  </a:cubicBezTo>
                  <a:cubicBezTo>
                    <a:pt x="19434" y="10532"/>
                    <a:pt x="18504" y="10223"/>
                    <a:pt x="17338" y="10223"/>
                  </a:cubicBezTo>
                  <a:lnTo>
                    <a:pt x="8140" y="10223"/>
                  </a:lnTo>
                  <a:lnTo>
                    <a:pt x="8140" y="6961"/>
                  </a:lnTo>
                  <a:lnTo>
                    <a:pt x="18258" y="6961"/>
                  </a:lnTo>
                  <a:cubicBezTo>
                    <a:pt x="19460" y="6961"/>
                    <a:pt x="20415" y="6645"/>
                    <a:pt x="21096" y="6023"/>
                  </a:cubicBezTo>
                  <a:cubicBezTo>
                    <a:pt x="21805" y="5376"/>
                    <a:pt x="22180" y="4494"/>
                    <a:pt x="22180" y="3472"/>
                  </a:cubicBezTo>
                  <a:cubicBezTo>
                    <a:pt x="22180" y="2450"/>
                    <a:pt x="21805" y="1586"/>
                    <a:pt x="21096" y="937"/>
                  </a:cubicBezTo>
                  <a:cubicBezTo>
                    <a:pt x="20415" y="317"/>
                    <a:pt x="19460" y="1"/>
                    <a:pt x="182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814;p32">
            <a:extLst>
              <a:ext uri="{FF2B5EF4-FFF2-40B4-BE49-F238E27FC236}">
                <a16:creationId xmlns:a16="http://schemas.microsoft.com/office/drawing/2014/main" id="{C3F537BF-AD90-D97C-3EE4-EACA29137EC7}"/>
              </a:ext>
            </a:extLst>
          </p:cNvPr>
          <p:cNvGrpSpPr/>
          <p:nvPr/>
        </p:nvGrpSpPr>
        <p:grpSpPr>
          <a:xfrm>
            <a:off x="7248445" y="2267306"/>
            <a:ext cx="219800" cy="277506"/>
            <a:chOff x="1844845" y="3218343"/>
            <a:chExt cx="219800" cy="277506"/>
          </a:xfrm>
        </p:grpSpPr>
        <p:sp>
          <p:nvSpPr>
            <p:cNvPr id="1932" name="Google Shape;1815;p32">
              <a:extLst>
                <a:ext uri="{FF2B5EF4-FFF2-40B4-BE49-F238E27FC236}">
                  <a16:creationId xmlns:a16="http://schemas.microsoft.com/office/drawing/2014/main" id="{E3A91757-24D6-A604-C9F5-04A19BD1CA0B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816;p32">
              <a:extLst>
                <a:ext uri="{FF2B5EF4-FFF2-40B4-BE49-F238E27FC236}">
                  <a16:creationId xmlns:a16="http://schemas.microsoft.com/office/drawing/2014/main" id="{7DE5B4E9-1E1D-6231-E105-66B5CA955E4A}"/>
                </a:ext>
              </a:extLst>
            </p:cNvPr>
            <p:cNvSpPr/>
            <p:nvPr/>
          </p:nvSpPr>
          <p:spPr>
            <a:xfrm>
              <a:off x="1844845" y="3218343"/>
              <a:ext cx="219800" cy="277506"/>
            </a:xfrm>
            <a:custGeom>
              <a:avLst/>
              <a:gdLst/>
              <a:ahLst/>
              <a:cxnLst/>
              <a:rect l="l" t="t" r="r" b="b"/>
              <a:pathLst>
                <a:path w="23204" h="29296" extrusionOk="0">
                  <a:moveTo>
                    <a:pt x="11540" y="0"/>
                  </a:moveTo>
                  <a:cubicBezTo>
                    <a:pt x="9402" y="0"/>
                    <a:pt x="7498" y="331"/>
                    <a:pt x="5880" y="986"/>
                  </a:cubicBezTo>
                  <a:cubicBezTo>
                    <a:pt x="4169" y="1677"/>
                    <a:pt x="2830" y="2697"/>
                    <a:pt x="1901" y="4020"/>
                  </a:cubicBezTo>
                  <a:cubicBezTo>
                    <a:pt x="962" y="5358"/>
                    <a:pt x="485" y="6903"/>
                    <a:pt x="485" y="8609"/>
                  </a:cubicBezTo>
                  <a:cubicBezTo>
                    <a:pt x="485" y="10315"/>
                    <a:pt x="947" y="11931"/>
                    <a:pt x="1857" y="13177"/>
                  </a:cubicBezTo>
                  <a:cubicBezTo>
                    <a:pt x="2728" y="14368"/>
                    <a:pt x="3909" y="15316"/>
                    <a:pt x="5368" y="15994"/>
                  </a:cubicBezTo>
                  <a:cubicBezTo>
                    <a:pt x="6687" y="16606"/>
                    <a:pt x="8328" y="17145"/>
                    <a:pt x="10247" y="17595"/>
                  </a:cubicBezTo>
                  <a:lnTo>
                    <a:pt x="10253" y="17596"/>
                  </a:lnTo>
                  <a:cubicBezTo>
                    <a:pt x="11563" y="17896"/>
                    <a:pt x="12614" y="18179"/>
                    <a:pt x="13377" y="18438"/>
                  </a:cubicBezTo>
                  <a:cubicBezTo>
                    <a:pt x="13965" y="18639"/>
                    <a:pt x="14440" y="18921"/>
                    <a:pt x="14786" y="19275"/>
                  </a:cubicBezTo>
                  <a:cubicBezTo>
                    <a:pt x="14935" y="19427"/>
                    <a:pt x="15133" y="19699"/>
                    <a:pt x="15133" y="20288"/>
                  </a:cubicBezTo>
                  <a:cubicBezTo>
                    <a:pt x="15133" y="20683"/>
                    <a:pt x="15039" y="21207"/>
                    <a:pt x="14303" y="21755"/>
                  </a:cubicBezTo>
                  <a:cubicBezTo>
                    <a:pt x="13615" y="22268"/>
                    <a:pt x="12664" y="22526"/>
                    <a:pt x="11472" y="22526"/>
                  </a:cubicBezTo>
                  <a:cubicBezTo>
                    <a:pt x="10607" y="22526"/>
                    <a:pt x="9933" y="22405"/>
                    <a:pt x="9468" y="22165"/>
                  </a:cubicBezTo>
                  <a:cubicBezTo>
                    <a:pt x="9001" y="21922"/>
                    <a:pt x="8659" y="21639"/>
                    <a:pt x="8421" y="21297"/>
                  </a:cubicBezTo>
                  <a:cubicBezTo>
                    <a:pt x="8112" y="20848"/>
                    <a:pt x="7812" y="20265"/>
                    <a:pt x="7532" y="19566"/>
                  </a:cubicBezTo>
                  <a:cubicBezTo>
                    <a:pt x="7180" y="18664"/>
                    <a:pt x="6741" y="17980"/>
                    <a:pt x="6193" y="17474"/>
                  </a:cubicBezTo>
                  <a:cubicBezTo>
                    <a:pt x="5543" y="16874"/>
                    <a:pt x="4716" y="16557"/>
                    <a:pt x="3801" y="16557"/>
                  </a:cubicBezTo>
                  <a:cubicBezTo>
                    <a:pt x="2730" y="16557"/>
                    <a:pt x="1789" y="16943"/>
                    <a:pt x="1075" y="17677"/>
                  </a:cubicBezTo>
                  <a:cubicBezTo>
                    <a:pt x="371" y="18397"/>
                    <a:pt x="1" y="19312"/>
                    <a:pt x="1" y="20323"/>
                  </a:cubicBezTo>
                  <a:cubicBezTo>
                    <a:pt x="1" y="21682"/>
                    <a:pt x="443" y="23070"/>
                    <a:pt x="1317" y="24445"/>
                  </a:cubicBezTo>
                  <a:cubicBezTo>
                    <a:pt x="2163" y="25781"/>
                    <a:pt x="3282" y="26865"/>
                    <a:pt x="4639" y="27666"/>
                  </a:cubicBezTo>
                  <a:cubicBezTo>
                    <a:pt x="4642" y="27668"/>
                    <a:pt x="4644" y="27669"/>
                    <a:pt x="4647" y="27671"/>
                  </a:cubicBezTo>
                  <a:cubicBezTo>
                    <a:pt x="6501" y="28748"/>
                    <a:pt x="8844" y="29295"/>
                    <a:pt x="11611" y="29295"/>
                  </a:cubicBezTo>
                  <a:cubicBezTo>
                    <a:pt x="13910" y="29295"/>
                    <a:pt x="15945" y="28900"/>
                    <a:pt x="17661" y="28121"/>
                  </a:cubicBezTo>
                  <a:cubicBezTo>
                    <a:pt x="19445" y="27309"/>
                    <a:pt x="20829" y="26156"/>
                    <a:pt x="21775" y="24691"/>
                  </a:cubicBezTo>
                  <a:cubicBezTo>
                    <a:pt x="22723" y="23226"/>
                    <a:pt x="23203" y="21557"/>
                    <a:pt x="23203" y="19733"/>
                  </a:cubicBezTo>
                  <a:cubicBezTo>
                    <a:pt x="23203" y="18215"/>
                    <a:pt x="22917" y="16889"/>
                    <a:pt x="22352" y="15794"/>
                  </a:cubicBezTo>
                  <a:cubicBezTo>
                    <a:pt x="21787" y="14700"/>
                    <a:pt x="20988" y="13782"/>
                    <a:pt x="19979" y="13066"/>
                  </a:cubicBezTo>
                  <a:cubicBezTo>
                    <a:pt x="19054" y="12409"/>
                    <a:pt x="17929" y="11850"/>
                    <a:pt x="16639" y="11399"/>
                  </a:cubicBezTo>
                  <a:cubicBezTo>
                    <a:pt x="15437" y="10980"/>
                    <a:pt x="14080" y="10594"/>
                    <a:pt x="12605" y="10248"/>
                  </a:cubicBezTo>
                  <a:cubicBezTo>
                    <a:pt x="11495" y="9967"/>
                    <a:pt x="10692" y="9752"/>
                    <a:pt x="10219" y="9610"/>
                  </a:cubicBezTo>
                  <a:cubicBezTo>
                    <a:pt x="9823" y="9490"/>
                    <a:pt x="9423" y="9320"/>
                    <a:pt x="9030" y="9104"/>
                  </a:cubicBezTo>
                  <a:cubicBezTo>
                    <a:pt x="8734" y="8943"/>
                    <a:pt x="8510" y="8762"/>
                    <a:pt x="8362" y="8563"/>
                  </a:cubicBezTo>
                  <a:cubicBezTo>
                    <a:pt x="8307" y="8490"/>
                    <a:pt x="8244" y="8377"/>
                    <a:pt x="8244" y="8141"/>
                  </a:cubicBezTo>
                  <a:cubicBezTo>
                    <a:pt x="8244" y="8002"/>
                    <a:pt x="8244" y="7674"/>
                    <a:pt x="8844" y="7245"/>
                  </a:cubicBezTo>
                  <a:cubicBezTo>
                    <a:pt x="9397" y="6849"/>
                    <a:pt x="10188" y="6648"/>
                    <a:pt x="11193" y="6648"/>
                  </a:cubicBezTo>
                  <a:cubicBezTo>
                    <a:pt x="12596" y="6648"/>
                    <a:pt x="13156" y="6938"/>
                    <a:pt x="13364" y="7111"/>
                  </a:cubicBezTo>
                  <a:cubicBezTo>
                    <a:pt x="13842" y="7509"/>
                    <a:pt x="14271" y="8097"/>
                    <a:pt x="14640" y="8858"/>
                  </a:cubicBezTo>
                  <a:cubicBezTo>
                    <a:pt x="14648" y="8876"/>
                    <a:pt x="14658" y="8894"/>
                    <a:pt x="14668" y="8912"/>
                  </a:cubicBezTo>
                  <a:cubicBezTo>
                    <a:pt x="15103" y="9731"/>
                    <a:pt x="15522" y="10325"/>
                    <a:pt x="15946" y="10734"/>
                  </a:cubicBezTo>
                  <a:cubicBezTo>
                    <a:pt x="16539" y="11304"/>
                    <a:pt x="17340" y="11594"/>
                    <a:pt x="18327" y="11594"/>
                  </a:cubicBezTo>
                  <a:cubicBezTo>
                    <a:pt x="19404" y="11594"/>
                    <a:pt x="20352" y="11163"/>
                    <a:pt x="21070" y="10351"/>
                  </a:cubicBezTo>
                  <a:cubicBezTo>
                    <a:pt x="21739" y="9592"/>
                    <a:pt x="22093" y="8678"/>
                    <a:pt x="22093" y="7705"/>
                  </a:cubicBezTo>
                  <a:cubicBezTo>
                    <a:pt x="22093" y="6808"/>
                    <a:pt x="21867" y="5891"/>
                    <a:pt x="21420" y="4983"/>
                  </a:cubicBezTo>
                  <a:cubicBezTo>
                    <a:pt x="20983" y="4097"/>
                    <a:pt x="20305" y="3255"/>
                    <a:pt x="19400" y="2484"/>
                  </a:cubicBezTo>
                  <a:cubicBezTo>
                    <a:pt x="18507" y="1723"/>
                    <a:pt x="17389" y="1109"/>
                    <a:pt x="16074" y="662"/>
                  </a:cubicBezTo>
                  <a:cubicBezTo>
                    <a:pt x="14784" y="223"/>
                    <a:pt x="13260" y="0"/>
                    <a:pt x="115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817;p32">
            <a:extLst>
              <a:ext uri="{FF2B5EF4-FFF2-40B4-BE49-F238E27FC236}">
                <a16:creationId xmlns:a16="http://schemas.microsoft.com/office/drawing/2014/main" id="{BFBCF109-910E-F476-504F-676229659E2C}"/>
              </a:ext>
            </a:extLst>
          </p:cNvPr>
          <p:cNvGrpSpPr/>
          <p:nvPr/>
        </p:nvGrpSpPr>
        <p:grpSpPr>
          <a:xfrm>
            <a:off x="7026132" y="3852744"/>
            <a:ext cx="192690" cy="379743"/>
            <a:chOff x="1956682" y="3683407"/>
            <a:chExt cx="192690" cy="379743"/>
          </a:xfrm>
        </p:grpSpPr>
        <p:sp>
          <p:nvSpPr>
            <p:cNvPr id="1935" name="Google Shape;1818;p32">
              <a:extLst>
                <a:ext uri="{FF2B5EF4-FFF2-40B4-BE49-F238E27FC236}">
                  <a16:creationId xmlns:a16="http://schemas.microsoft.com/office/drawing/2014/main" id="{6D60EEF1-4216-7D83-543E-D94415222440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819;p32">
              <a:extLst>
                <a:ext uri="{FF2B5EF4-FFF2-40B4-BE49-F238E27FC236}">
                  <a16:creationId xmlns:a16="http://schemas.microsoft.com/office/drawing/2014/main" id="{0D513E0C-008F-28F2-B9E2-998275E28F4E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820;p32">
              <a:extLst>
                <a:ext uri="{FF2B5EF4-FFF2-40B4-BE49-F238E27FC236}">
                  <a16:creationId xmlns:a16="http://schemas.microsoft.com/office/drawing/2014/main" id="{EEEFC89F-B0B5-431B-4A67-989E8791F2E7}"/>
                </a:ext>
              </a:extLst>
            </p:cNvPr>
            <p:cNvSpPr/>
            <p:nvPr/>
          </p:nvSpPr>
          <p:spPr>
            <a:xfrm>
              <a:off x="2016360" y="3683407"/>
              <a:ext cx="77769" cy="77447"/>
            </a:xfrm>
            <a:custGeom>
              <a:avLst/>
              <a:gdLst/>
              <a:ahLst/>
              <a:cxnLst/>
              <a:rect l="l" t="t" r="r" b="b"/>
              <a:pathLst>
                <a:path w="8210" h="8176" extrusionOk="0">
                  <a:moveTo>
                    <a:pt x="4079" y="0"/>
                  </a:moveTo>
                  <a:cubicBezTo>
                    <a:pt x="3006" y="0"/>
                    <a:pt x="2072" y="370"/>
                    <a:pt x="1282" y="1071"/>
                  </a:cubicBezTo>
                  <a:cubicBezTo>
                    <a:pt x="444" y="1816"/>
                    <a:pt x="0" y="2862"/>
                    <a:pt x="0" y="4097"/>
                  </a:cubicBezTo>
                  <a:cubicBezTo>
                    <a:pt x="0" y="5215"/>
                    <a:pt x="410" y="6217"/>
                    <a:pt x="1184" y="6992"/>
                  </a:cubicBezTo>
                  <a:cubicBezTo>
                    <a:pt x="1959" y="7766"/>
                    <a:pt x="2961" y="8175"/>
                    <a:pt x="4079" y="8175"/>
                  </a:cubicBezTo>
                  <a:cubicBezTo>
                    <a:pt x="5199" y="8175"/>
                    <a:pt x="6212" y="7769"/>
                    <a:pt x="6997" y="7003"/>
                  </a:cubicBezTo>
                  <a:cubicBezTo>
                    <a:pt x="7791" y="6229"/>
                    <a:pt x="8210" y="5223"/>
                    <a:pt x="8210" y="4097"/>
                  </a:cubicBezTo>
                  <a:cubicBezTo>
                    <a:pt x="8210" y="2515"/>
                    <a:pt x="7501" y="1567"/>
                    <a:pt x="6907" y="1051"/>
                  </a:cubicBezTo>
                  <a:cubicBezTo>
                    <a:pt x="6103" y="354"/>
                    <a:pt x="5151" y="0"/>
                    <a:pt x="40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821;p32">
              <a:extLst>
                <a:ext uri="{FF2B5EF4-FFF2-40B4-BE49-F238E27FC236}">
                  <a16:creationId xmlns:a16="http://schemas.microsoft.com/office/drawing/2014/main" id="{85AB6A58-462B-80E4-E681-9539B21DF394}"/>
                </a:ext>
              </a:extLst>
            </p:cNvPr>
            <p:cNvSpPr/>
            <p:nvPr/>
          </p:nvSpPr>
          <p:spPr>
            <a:xfrm>
              <a:off x="1956682" y="3850094"/>
              <a:ext cx="192690" cy="213055"/>
            </a:xfrm>
            <a:custGeom>
              <a:avLst/>
              <a:gdLst/>
              <a:ahLst/>
              <a:cxnLst/>
              <a:rect l="l" t="t" r="r" b="b"/>
              <a:pathLst>
                <a:path w="20342" h="22492" extrusionOk="0">
                  <a:moveTo>
                    <a:pt x="10571" y="0"/>
                  </a:moveTo>
                  <a:cubicBezTo>
                    <a:pt x="8687" y="0"/>
                    <a:pt x="7403" y="1092"/>
                    <a:pt x="7043" y="2996"/>
                  </a:cubicBezTo>
                  <a:cubicBezTo>
                    <a:pt x="6897" y="3650"/>
                    <a:pt x="6820" y="3946"/>
                    <a:pt x="6783" y="4082"/>
                  </a:cubicBezTo>
                  <a:cubicBezTo>
                    <a:pt x="6747" y="4211"/>
                    <a:pt x="6693" y="4346"/>
                    <a:pt x="6622" y="4483"/>
                  </a:cubicBezTo>
                  <a:cubicBezTo>
                    <a:pt x="6588" y="4549"/>
                    <a:pt x="6501" y="4693"/>
                    <a:pt x="6296" y="4929"/>
                  </a:cubicBezTo>
                  <a:cubicBezTo>
                    <a:pt x="6098" y="5154"/>
                    <a:pt x="5822" y="5431"/>
                    <a:pt x="5474" y="5747"/>
                  </a:cubicBezTo>
                  <a:cubicBezTo>
                    <a:pt x="4027" y="7042"/>
                    <a:pt x="3045" y="7944"/>
                    <a:pt x="2472" y="8504"/>
                  </a:cubicBezTo>
                  <a:cubicBezTo>
                    <a:pt x="1817" y="9146"/>
                    <a:pt x="1247" y="9912"/>
                    <a:pt x="779" y="10780"/>
                  </a:cubicBezTo>
                  <a:cubicBezTo>
                    <a:pt x="263" y="11738"/>
                    <a:pt x="1" y="12847"/>
                    <a:pt x="1" y="14075"/>
                  </a:cubicBezTo>
                  <a:cubicBezTo>
                    <a:pt x="1" y="15615"/>
                    <a:pt x="436" y="17058"/>
                    <a:pt x="1298" y="18366"/>
                  </a:cubicBezTo>
                  <a:cubicBezTo>
                    <a:pt x="2144" y="19655"/>
                    <a:pt x="3348" y="20681"/>
                    <a:pt x="4872" y="21416"/>
                  </a:cubicBezTo>
                  <a:cubicBezTo>
                    <a:pt x="6355" y="22130"/>
                    <a:pt x="8068" y="22492"/>
                    <a:pt x="9964" y="22492"/>
                  </a:cubicBezTo>
                  <a:cubicBezTo>
                    <a:pt x="12012" y="22492"/>
                    <a:pt x="13848" y="22056"/>
                    <a:pt x="15418" y="21198"/>
                  </a:cubicBezTo>
                  <a:cubicBezTo>
                    <a:pt x="16993" y="20337"/>
                    <a:pt x="18216" y="19219"/>
                    <a:pt x="19056" y="17878"/>
                  </a:cubicBezTo>
                  <a:cubicBezTo>
                    <a:pt x="19909" y="16514"/>
                    <a:pt x="20341" y="15124"/>
                    <a:pt x="20341" y="13745"/>
                  </a:cubicBezTo>
                  <a:cubicBezTo>
                    <a:pt x="20341" y="12825"/>
                    <a:pt x="19965" y="11953"/>
                    <a:pt x="19251" y="11219"/>
                  </a:cubicBezTo>
                  <a:cubicBezTo>
                    <a:pt x="18526" y="10476"/>
                    <a:pt x="17589" y="10083"/>
                    <a:pt x="16541" y="10083"/>
                  </a:cubicBezTo>
                  <a:cubicBezTo>
                    <a:pt x="15515" y="10083"/>
                    <a:pt x="13676" y="10474"/>
                    <a:pt x="12880" y="13084"/>
                  </a:cubicBezTo>
                  <a:cubicBezTo>
                    <a:pt x="12535" y="14112"/>
                    <a:pt x="12133" y="14875"/>
                    <a:pt x="11686" y="15353"/>
                  </a:cubicBezTo>
                  <a:cubicBezTo>
                    <a:pt x="11305" y="15759"/>
                    <a:pt x="10540" y="15844"/>
                    <a:pt x="9964" y="15844"/>
                  </a:cubicBezTo>
                  <a:cubicBezTo>
                    <a:pt x="9258" y="15844"/>
                    <a:pt x="8720" y="15663"/>
                    <a:pt x="8314" y="15286"/>
                  </a:cubicBezTo>
                  <a:cubicBezTo>
                    <a:pt x="7930" y="14932"/>
                    <a:pt x="7760" y="14549"/>
                    <a:pt x="7760" y="14040"/>
                  </a:cubicBezTo>
                  <a:cubicBezTo>
                    <a:pt x="7760" y="13819"/>
                    <a:pt x="7808" y="13631"/>
                    <a:pt x="7909" y="13447"/>
                  </a:cubicBezTo>
                  <a:cubicBezTo>
                    <a:pt x="8066" y="13166"/>
                    <a:pt x="8263" y="12906"/>
                    <a:pt x="8494" y="12675"/>
                  </a:cubicBezTo>
                  <a:cubicBezTo>
                    <a:pt x="8798" y="12370"/>
                    <a:pt x="9314" y="11900"/>
                    <a:pt x="10028" y="11275"/>
                  </a:cubicBezTo>
                  <a:cubicBezTo>
                    <a:pt x="10920" y="10492"/>
                    <a:pt x="11616" y="9829"/>
                    <a:pt x="12153" y="9248"/>
                  </a:cubicBezTo>
                  <a:cubicBezTo>
                    <a:pt x="12765" y="8586"/>
                    <a:pt x="13263" y="7810"/>
                    <a:pt x="13630" y="6942"/>
                  </a:cubicBezTo>
                  <a:cubicBezTo>
                    <a:pt x="14007" y="6050"/>
                    <a:pt x="14198" y="5004"/>
                    <a:pt x="14198" y="3835"/>
                  </a:cubicBezTo>
                  <a:cubicBezTo>
                    <a:pt x="14198" y="2666"/>
                    <a:pt x="13836" y="1688"/>
                    <a:pt x="13122" y="1006"/>
                  </a:cubicBezTo>
                  <a:cubicBezTo>
                    <a:pt x="12436" y="347"/>
                    <a:pt x="11554" y="0"/>
                    <a:pt x="105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9" name="Google Shape;1822;p32">
            <a:extLst>
              <a:ext uri="{FF2B5EF4-FFF2-40B4-BE49-F238E27FC236}">
                <a16:creationId xmlns:a16="http://schemas.microsoft.com/office/drawing/2014/main" id="{3C7BFDC7-A12C-C30F-2F60-5A3C47AA3BC1}"/>
              </a:ext>
            </a:extLst>
          </p:cNvPr>
          <p:cNvGrpSpPr/>
          <p:nvPr/>
        </p:nvGrpSpPr>
        <p:grpSpPr>
          <a:xfrm>
            <a:off x="7781137" y="1716162"/>
            <a:ext cx="243159" cy="277497"/>
            <a:chOff x="1510499" y="2105625"/>
            <a:chExt cx="243159" cy="277497"/>
          </a:xfrm>
        </p:grpSpPr>
        <p:sp>
          <p:nvSpPr>
            <p:cNvPr id="1940" name="Google Shape;1823;p32">
              <a:extLst>
                <a:ext uri="{FF2B5EF4-FFF2-40B4-BE49-F238E27FC236}">
                  <a16:creationId xmlns:a16="http://schemas.microsoft.com/office/drawing/2014/main" id="{AB4CA539-ECA1-0A19-72E7-21980A3D3279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824;p32">
              <a:extLst>
                <a:ext uri="{FF2B5EF4-FFF2-40B4-BE49-F238E27FC236}">
                  <a16:creationId xmlns:a16="http://schemas.microsoft.com/office/drawing/2014/main" id="{8DEAB51A-78C7-0ED9-15CD-16A4E9871F4D}"/>
                </a:ext>
              </a:extLst>
            </p:cNvPr>
            <p:cNvSpPr/>
            <p:nvPr/>
          </p:nvSpPr>
          <p:spPr>
            <a:xfrm>
              <a:off x="1582788" y="2189313"/>
              <a:ext cx="110100" cy="110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825;p32">
              <a:extLst>
                <a:ext uri="{FF2B5EF4-FFF2-40B4-BE49-F238E27FC236}">
                  <a16:creationId xmlns:a16="http://schemas.microsoft.com/office/drawing/2014/main" id="{7CF9A1FF-FD47-EF04-0213-1F351A3A5990}"/>
                </a:ext>
              </a:extLst>
            </p:cNvPr>
            <p:cNvSpPr/>
            <p:nvPr/>
          </p:nvSpPr>
          <p:spPr>
            <a:xfrm>
              <a:off x="1510499" y="2105625"/>
              <a:ext cx="243159" cy="277497"/>
            </a:xfrm>
            <a:custGeom>
              <a:avLst/>
              <a:gdLst/>
              <a:ahLst/>
              <a:cxnLst/>
              <a:rect l="l" t="t" r="r" b="b"/>
              <a:pathLst>
                <a:path w="25670" h="29295" extrusionOk="0">
                  <a:moveTo>
                    <a:pt x="13625" y="0"/>
                  </a:moveTo>
                  <a:cubicBezTo>
                    <a:pt x="11752" y="0"/>
                    <a:pt x="9957" y="341"/>
                    <a:pt x="8294" y="1010"/>
                  </a:cubicBezTo>
                  <a:cubicBezTo>
                    <a:pt x="6612" y="1688"/>
                    <a:pt x="5124" y="2690"/>
                    <a:pt x="3873" y="3988"/>
                  </a:cubicBezTo>
                  <a:cubicBezTo>
                    <a:pt x="2622" y="5285"/>
                    <a:pt x="1651" y="6859"/>
                    <a:pt x="987" y="8666"/>
                  </a:cubicBezTo>
                  <a:cubicBezTo>
                    <a:pt x="332" y="10443"/>
                    <a:pt x="1" y="12468"/>
                    <a:pt x="1" y="14683"/>
                  </a:cubicBezTo>
                  <a:cubicBezTo>
                    <a:pt x="1" y="16042"/>
                    <a:pt x="132" y="17349"/>
                    <a:pt x="389" y="18565"/>
                  </a:cubicBezTo>
                  <a:cubicBezTo>
                    <a:pt x="649" y="19800"/>
                    <a:pt x="1047" y="20979"/>
                    <a:pt x="1571" y="22071"/>
                  </a:cubicBezTo>
                  <a:lnTo>
                    <a:pt x="1571" y="22069"/>
                  </a:lnTo>
                  <a:cubicBezTo>
                    <a:pt x="2097" y="23168"/>
                    <a:pt x="2743" y="24177"/>
                    <a:pt x="3492" y="25067"/>
                  </a:cubicBezTo>
                  <a:cubicBezTo>
                    <a:pt x="3495" y="25071"/>
                    <a:pt x="3498" y="25074"/>
                    <a:pt x="3500" y="25077"/>
                  </a:cubicBezTo>
                  <a:cubicBezTo>
                    <a:pt x="4353" y="26074"/>
                    <a:pt x="5309" y="26894"/>
                    <a:pt x="6339" y="27512"/>
                  </a:cubicBezTo>
                  <a:cubicBezTo>
                    <a:pt x="7367" y="28129"/>
                    <a:pt x="8518" y="28587"/>
                    <a:pt x="9764" y="28876"/>
                  </a:cubicBezTo>
                  <a:cubicBezTo>
                    <a:pt x="10969" y="29154"/>
                    <a:pt x="12315" y="29295"/>
                    <a:pt x="13764" y="29295"/>
                  </a:cubicBezTo>
                  <a:cubicBezTo>
                    <a:pt x="15727" y="29295"/>
                    <a:pt x="17489" y="28969"/>
                    <a:pt x="19000" y="28325"/>
                  </a:cubicBezTo>
                  <a:cubicBezTo>
                    <a:pt x="20515" y="27680"/>
                    <a:pt x="21787" y="26818"/>
                    <a:pt x="22781" y="25763"/>
                  </a:cubicBezTo>
                  <a:cubicBezTo>
                    <a:pt x="23755" y="24730"/>
                    <a:pt x="24485" y="23646"/>
                    <a:pt x="24952" y="22544"/>
                  </a:cubicBezTo>
                  <a:cubicBezTo>
                    <a:pt x="25429" y="21421"/>
                    <a:pt x="25669" y="20340"/>
                    <a:pt x="25669" y="19333"/>
                  </a:cubicBezTo>
                  <a:cubicBezTo>
                    <a:pt x="25669" y="18326"/>
                    <a:pt x="25284" y="17375"/>
                    <a:pt x="24557" y="16666"/>
                  </a:cubicBezTo>
                  <a:cubicBezTo>
                    <a:pt x="23842" y="15970"/>
                    <a:pt x="22937" y="15602"/>
                    <a:pt x="21938" y="15602"/>
                  </a:cubicBezTo>
                  <a:cubicBezTo>
                    <a:pt x="20440" y="15602"/>
                    <a:pt x="19618" y="16263"/>
                    <a:pt x="19192" y="16820"/>
                  </a:cubicBezTo>
                  <a:cubicBezTo>
                    <a:pt x="18770" y="17369"/>
                    <a:pt x="18421" y="18061"/>
                    <a:pt x="18151" y="18877"/>
                  </a:cubicBezTo>
                  <a:cubicBezTo>
                    <a:pt x="17731" y="20011"/>
                    <a:pt x="17150" y="20835"/>
                    <a:pt x="16373" y="21391"/>
                  </a:cubicBezTo>
                  <a:cubicBezTo>
                    <a:pt x="15601" y="21945"/>
                    <a:pt x="14658" y="22213"/>
                    <a:pt x="13486" y="22213"/>
                  </a:cubicBezTo>
                  <a:cubicBezTo>
                    <a:pt x="12400" y="22213"/>
                    <a:pt x="11493" y="21973"/>
                    <a:pt x="10712" y="21475"/>
                  </a:cubicBezTo>
                  <a:cubicBezTo>
                    <a:pt x="9948" y="20990"/>
                    <a:pt x="9365" y="20249"/>
                    <a:pt x="8926" y="19212"/>
                  </a:cubicBezTo>
                  <a:cubicBezTo>
                    <a:pt x="8451" y="18091"/>
                    <a:pt x="8210" y="16625"/>
                    <a:pt x="8210" y="14855"/>
                  </a:cubicBezTo>
                  <a:cubicBezTo>
                    <a:pt x="8210" y="12249"/>
                    <a:pt x="8738" y="10251"/>
                    <a:pt x="9777" y="8918"/>
                  </a:cubicBezTo>
                  <a:cubicBezTo>
                    <a:pt x="10742" y="7682"/>
                    <a:pt x="12012" y="7081"/>
                    <a:pt x="13659" y="7081"/>
                  </a:cubicBezTo>
                  <a:cubicBezTo>
                    <a:pt x="14689" y="7081"/>
                    <a:pt x="15511" y="7302"/>
                    <a:pt x="16171" y="7756"/>
                  </a:cubicBezTo>
                  <a:cubicBezTo>
                    <a:pt x="16875" y="8241"/>
                    <a:pt x="17514" y="9013"/>
                    <a:pt x="18067" y="10053"/>
                  </a:cubicBezTo>
                  <a:cubicBezTo>
                    <a:pt x="18553" y="10970"/>
                    <a:pt x="19009" y="11623"/>
                    <a:pt x="19462" y="12052"/>
                  </a:cubicBezTo>
                  <a:cubicBezTo>
                    <a:pt x="20076" y="12633"/>
                    <a:pt x="20921" y="12930"/>
                    <a:pt x="21972" y="12930"/>
                  </a:cubicBezTo>
                  <a:cubicBezTo>
                    <a:pt x="23023" y="12930"/>
                    <a:pt x="23881" y="12529"/>
                    <a:pt x="24579" y="11772"/>
                  </a:cubicBezTo>
                  <a:cubicBezTo>
                    <a:pt x="25247" y="11049"/>
                    <a:pt x="25600" y="10160"/>
                    <a:pt x="25600" y="9198"/>
                  </a:cubicBezTo>
                  <a:cubicBezTo>
                    <a:pt x="25600" y="7812"/>
                    <a:pt x="25075" y="6369"/>
                    <a:pt x="24042" y="4907"/>
                  </a:cubicBezTo>
                  <a:cubicBezTo>
                    <a:pt x="23048" y="3505"/>
                    <a:pt x="21623" y="2323"/>
                    <a:pt x="19806" y="1395"/>
                  </a:cubicBezTo>
                  <a:cubicBezTo>
                    <a:pt x="17992" y="470"/>
                    <a:pt x="15912" y="0"/>
                    <a:pt x="1362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826;p32">
            <a:extLst>
              <a:ext uri="{FF2B5EF4-FFF2-40B4-BE49-F238E27FC236}">
                <a16:creationId xmlns:a16="http://schemas.microsoft.com/office/drawing/2014/main" id="{FF962B38-D85C-7989-3D09-3670860E4B79}"/>
              </a:ext>
            </a:extLst>
          </p:cNvPr>
          <p:cNvGrpSpPr/>
          <p:nvPr/>
        </p:nvGrpSpPr>
        <p:grpSpPr>
          <a:xfrm>
            <a:off x="8237887" y="2267299"/>
            <a:ext cx="77930" cy="363502"/>
            <a:chOff x="2226187" y="3774712"/>
            <a:chExt cx="77930" cy="363502"/>
          </a:xfrm>
        </p:grpSpPr>
        <p:sp>
          <p:nvSpPr>
            <p:cNvPr id="1944" name="Google Shape;1827;p32">
              <a:extLst>
                <a:ext uri="{FF2B5EF4-FFF2-40B4-BE49-F238E27FC236}">
                  <a16:creationId xmlns:a16="http://schemas.microsoft.com/office/drawing/2014/main" id="{8D338788-7090-7837-B313-EF9F20B4D208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828;p32">
              <a:extLst>
                <a:ext uri="{FF2B5EF4-FFF2-40B4-BE49-F238E27FC236}">
                  <a16:creationId xmlns:a16="http://schemas.microsoft.com/office/drawing/2014/main" id="{D962AF63-1B93-79E3-EA97-36E655936B0C}"/>
                </a:ext>
              </a:extLst>
            </p:cNvPr>
            <p:cNvSpPr/>
            <p:nvPr/>
          </p:nvSpPr>
          <p:spPr>
            <a:xfrm>
              <a:off x="2226187" y="3774712"/>
              <a:ext cx="77930" cy="199254"/>
            </a:xfrm>
            <a:custGeom>
              <a:avLst/>
              <a:gdLst/>
              <a:ahLst/>
              <a:cxnLst/>
              <a:rect l="l" t="t" r="r" b="b"/>
              <a:pathLst>
                <a:path w="8227" h="21035" extrusionOk="0">
                  <a:moveTo>
                    <a:pt x="4235" y="0"/>
                  </a:moveTo>
                  <a:cubicBezTo>
                    <a:pt x="3005" y="0"/>
                    <a:pt x="1941" y="442"/>
                    <a:pt x="1158" y="1281"/>
                  </a:cubicBezTo>
                  <a:cubicBezTo>
                    <a:pt x="389" y="2101"/>
                    <a:pt x="1" y="3200"/>
                    <a:pt x="1" y="4547"/>
                  </a:cubicBezTo>
                  <a:cubicBezTo>
                    <a:pt x="1" y="5292"/>
                    <a:pt x="52" y="6464"/>
                    <a:pt x="160" y="8134"/>
                  </a:cubicBezTo>
                  <a:lnTo>
                    <a:pt x="715" y="16449"/>
                  </a:lnTo>
                  <a:cubicBezTo>
                    <a:pt x="716" y="16463"/>
                    <a:pt x="716" y="16478"/>
                    <a:pt x="718" y="16493"/>
                  </a:cubicBezTo>
                  <a:cubicBezTo>
                    <a:pt x="841" y="17749"/>
                    <a:pt x="1054" y="18692"/>
                    <a:pt x="1370" y="19378"/>
                  </a:cubicBezTo>
                  <a:cubicBezTo>
                    <a:pt x="1856" y="20431"/>
                    <a:pt x="2824" y="21035"/>
                    <a:pt x="4027" y="21035"/>
                  </a:cubicBezTo>
                  <a:cubicBezTo>
                    <a:pt x="5229" y="21035"/>
                    <a:pt x="6172" y="20432"/>
                    <a:pt x="6686" y="19381"/>
                  </a:cubicBezTo>
                  <a:cubicBezTo>
                    <a:pt x="7038" y="18662"/>
                    <a:pt x="7258" y="17723"/>
                    <a:pt x="7354" y="16508"/>
                  </a:cubicBezTo>
                  <a:lnTo>
                    <a:pt x="8099" y="7967"/>
                  </a:lnTo>
                  <a:cubicBezTo>
                    <a:pt x="8184" y="7137"/>
                    <a:pt x="8227" y="6307"/>
                    <a:pt x="8227" y="5502"/>
                  </a:cubicBezTo>
                  <a:cubicBezTo>
                    <a:pt x="8227" y="3963"/>
                    <a:pt x="8012" y="2775"/>
                    <a:pt x="7572" y="1870"/>
                  </a:cubicBezTo>
                  <a:cubicBezTo>
                    <a:pt x="7231" y="1173"/>
                    <a:pt x="6346" y="0"/>
                    <a:pt x="42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829;p32">
              <a:extLst>
                <a:ext uri="{FF2B5EF4-FFF2-40B4-BE49-F238E27FC236}">
                  <a16:creationId xmlns:a16="http://schemas.microsoft.com/office/drawing/2014/main" id="{741FBE5E-BFDA-EC59-175F-2339B7F64CB5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830;p32">
              <a:extLst>
                <a:ext uri="{FF2B5EF4-FFF2-40B4-BE49-F238E27FC236}">
                  <a16:creationId xmlns:a16="http://schemas.microsoft.com/office/drawing/2014/main" id="{C6FA3883-A1CA-94E2-B033-0B670E1F9EFD}"/>
                </a:ext>
              </a:extLst>
            </p:cNvPr>
            <p:cNvSpPr/>
            <p:nvPr/>
          </p:nvSpPr>
          <p:spPr>
            <a:xfrm>
              <a:off x="2226187" y="4060776"/>
              <a:ext cx="77930" cy="77438"/>
            </a:xfrm>
            <a:custGeom>
              <a:avLst/>
              <a:gdLst/>
              <a:ahLst/>
              <a:cxnLst/>
              <a:rect l="l" t="t" r="r" b="b"/>
              <a:pathLst>
                <a:path w="8227" h="8175" extrusionOk="0">
                  <a:moveTo>
                    <a:pt x="4096" y="1"/>
                  </a:moveTo>
                  <a:cubicBezTo>
                    <a:pt x="2976" y="1"/>
                    <a:pt x="1972" y="412"/>
                    <a:pt x="1193" y="1193"/>
                  </a:cubicBezTo>
                  <a:cubicBezTo>
                    <a:pt x="412" y="1972"/>
                    <a:pt x="1" y="2971"/>
                    <a:pt x="1" y="4079"/>
                  </a:cubicBezTo>
                  <a:cubicBezTo>
                    <a:pt x="1" y="5661"/>
                    <a:pt x="710" y="6607"/>
                    <a:pt x="1304" y="7123"/>
                  </a:cubicBezTo>
                  <a:cubicBezTo>
                    <a:pt x="2108" y="7821"/>
                    <a:pt x="3058" y="8174"/>
                    <a:pt x="4130" y="8174"/>
                  </a:cubicBezTo>
                  <a:cubicBezTo>
                    <a:pt x="5203" y="8174"/>
                    <a:pt x="6156" y="7804"/>
                    <a:pt x="6945" y="7103"/>
                  </a:cubicBezTo>
                  <a:cubicBezTo>
                    <a:pt x="7783" y="6358"/>
                    <a:pt x="8227" y="5312"/>
                    <a:pt x="8227" y="4079"/>
                  </a:cubicBezTo>
                  <a:cubicBezTo>
                    <a:pt x="8227" y="2964"/>
                    <a:pt x="7804" y="1962"/>
                    <a:pt x="7005" y="1180"/>
                  </a:cubicBezTo>
                  <a:cubicBezTo>
                    <a:pt x="6215" y="409"/>
                    <a:pt x="5209" y="1"/>
                    <a:pt x="409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0" name="Google Shape;1749;p32">
            <a:extLst>
              <a:ext uri="{FF2B5EF4-FFF2-40B4-BE49-F238E27FC236}">
                <a16:creationId xmlns:a16="http://schemas.microsoft.com/office/drawing/2014/main" id="{43C703C3-36E0-0F38-6EBE-5A8B8DFF71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87062" y="2779437"/>
            <a:ext cx="1848559" cy="447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Year 4 – Term 2 </a:t>
            </a:r>
            <a:endParaRPr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1BC2-2031-18C4-0A04-F1BCF992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42" y="195660"/>
            <a:ext cx="7966830" cy="1633305"/>
          </a:xfrm>
        </p:spPr>
        <p:txBody>
          <a:bodyPr/>
          <a:lstStyle/>
          <a:p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Disclosure(n.): Telling someone something secret or hidden</a:t>
            </a:r>
            <a:r>
              <a:rPr lang="en-US" sz="2000" dirty="0">
                <a:latin typeface="Arial"/>
                <a:ea typeface="Times New Roman" panose="02020603050405020304" pitchFamily="18" charset="0"/>
                <a:cs typeface="Times New Roman"/>
              </a:rPr>
              <a:t>.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revelation, confession, announcement</a:t>
            </a:r>
            <a:br>
              <a:rPr lang="en-US" dirty="0"/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Antonym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concealment, secrecy, withholding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2E155-0E54-0839-5170-41B6CCC09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4223" y="1738017"/>
            <a:ext cx="5903089" cy="3106737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-US" sz="1800" b="1" dirty="0"/>
              <a:t>Example 1: The </a:t>
            </a:r>
            <a:r>
              <a:rPr lang="en-US" sz="1800" b="1" dirty="0">
                <a:ea typeface="Times New Roman" panose="02020603050405020304" pitchFamily="18" charset="0"/>
                <a:cs typeface="Times New Roman"/>
              </a:rPr>
              <a:t>magician made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/>
              </a:rPr>
              <a:t>a </a:t>
            </a:r>
            <a:r>
              <a:rPr lang="en-US" sz="1800" b="1" dirty="0">
                <a:ea typeface="Times New Roman" panose="02020603050405020304" pitchFamily="18" charset="0"/>
                <a:cs typeface="Times New Roman"/>
              </a:rPr>
              <a:t>grand disclosure of his final trick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/>
              </a:rPr>
              <a:t>.</a:t>
            </a:r>
            <a:endParaRPr lang="en-US" b="1" dirty="0">
              <a:cs typeface="Times New Roman"/>
            </a:endParaRPr>
          </a:p>
          <a:p>
            <a:pPr marL="139700" indent="0">
              <a:lnSpc>
                <a:spcPct val="114999"/>
              </a:lnSpc>
              <a:buNone/>
            </a:pPr>
            <a:endParaRPr lang="en-US" sz="1800" b="1" dirty="0">
              <a:ea typeface="Calibri" panose="020F0502020204030204" pitchFamily="34" charset="0"/>
              <a:cs typeface="Times New Roman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en-US" sz="1800" b="1">
                <a:ea typeface="Calibri" panose="020F0502020204030204" pitchFamily="34" charset="0"/>
                <a:cs typeface="Times New Roman" panose="02020603050405020304" pitchFamily="18" charset="0"/>
              </a:rPr>
              <a:t>Example 2: It's </a:t>
            </a:r>
            <a:r>
              <a:rPr lang="en-US" sz="1800" b="1">
                <a:cs typeface="Times New Roman" panose="02020603050405020304" pitchFamily="18" charset="0"/>
              </a:rPr>
              <a:t>important to tell your friend the truth in your next disclosure.</a:t>
            </a:r>
            <a:endParaRPr lang="en-US"/>
          </a:p>
          <a:p>
            <a:pPr marL="139700" marR="0" indent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4" name="Picture Placeholder 3" descr="Non Disclosure Agreement Vector Icon Flat Cartoon, 54% OFF">
            <a:extLst>
              <a:ext uri="{FF2B5EF4-FFF2-40B4-BE49-F238E27FC236}">
                <a16:creationId xmlns:a16="http://schemas.microsoft.com/office/drawing/2014/main" id="{E681DC5A-8893-8317-A42D-886D92470A1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2765" r="12765"/>
          <a:stretch/>
        </p:blipFill>
        <p:spPr>
          <a:xfrm>
            <a:off x="461453" y="1606640"/>
            <a:ext cx="1566863" cy="2986087"/>
          </a:xfrm>
        </p:spPr>
      </p:pic>
    </p:spTree>
    <p:extLst>
      <p:ext uri="{BB962C8B-B14F-4D97-AF65-F5344CB8AC3E}">
        <p14:creationId xmlns:p14="http://schemas.microsoft.com/office/powerpoint/2010/main" val="91310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6A4C-1980-B8F3-7037-4C5EB5B07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37" y="309077"/>
            <a:ext cx="7835113" cy="1712848"/>
          </a:xfrm>
        </p:spPr>
        <p:txBody>
          <a:bodyPr/>
          <a:lstStyle/>
          <a:p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Fissure (n.): </a:t>
            </a:r>
            <a:r>
              <a:rPr lang="en-US" sz="20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 </a:t>
            </a:r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long, narrow crack in something like the ground </a:t>
            </a:r>
            <a:r>
              <a:rPr lang="en-US" sz="20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or </a:t>
            </a:r>
            <a:r>
              <a:rPr lang="en-US" sz="2000" dirty="0">
                <a:latin typeface="Arial"/>
                <a:ea typeface="Times New Roman" panose="02020603050405020304" pitchFamily="18" charset="0"/>
                <a:cs typeface="Arial"/>
              </a:rPr>
              <a:t>a rock</a:t>
            </a:r>
            <a:r>
              <a:rPr lang="en-US" sz="2000" dirty="0">
                <a:latin typeface="Arial"/>
                <a:ea typeface="Times New Roman" panose="02020603050405020304" pitchFamily="18" charset="0"/>
                <a:cs typeface="Times New Roman"/>
              </a:rPr>
              <a:t>.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crack, gap, split</a:t>
            </a:r>
            <a:b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Antonym: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smooth, whole, unbroken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EE0CE-8B59-3C64-C610-A23E11772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9499" y="1921397"/>
            <a:ext cx="6062764" cy="2812648"/>
          </a:xfrm>
        </p:spPr>
        <p:txBody>
          <a:bodyPr/>
          <a:lstStyle/>
          <a:p>
            <a:pPr marL="0" indent="0">
              <a:lnSpc>
                <a:spcPct val="114999"/>
              </a:lnSpc>
              <a:buNone/>
            </a:pP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Example 1: The earthquake caused 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 </a:t>
            </a: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deep fissure in 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</a:t>
            </a: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road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18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Example 2: The climbers carefully crossed the icy fissure 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in </a:t>
            </a: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the glacier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1800" dirty="0">
              <a:latin typeface="Arial"/>
              <a:cs typeface="Times New Roman"/>
            </a:endParaRPr>
          </a:p>
        </p:txBody>
      </p:sp>
      <p:pic>
        <p:nvPicPr>
          <p:cNvPr id="4" name="Picture Placeholder 3" descr="Hand Drawn Cracked Glass,wall,egg,ground in Cartoon Doodle Style Vector  Illustration Stock Vector - Illustration of brush, fissure: 168149383">
            <a:extLst>
              <a:ext uri="{FF2B5EF4-FFF2-40B4-BE49-F238E27FC236}">
                <a16:creationId xmlns:a16="http://schemas.microsoft.com/office/drawing/2014/main" id="{B13A22E9-0F7E-F3F5-9B78-5F87954EC21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4147" r="14147"/>
          <a:stretch/>
        </p:blipFill>
        <p:spPr>
          <a:xfrm>
            <a:off x="579108" y="1984974"/>
            <a:ext cx="1599511" cy="2370526"/>
          </a:xfrm>
        </p:spPr>
      </p:pic>
    </p:spTree>
    <p:extLst>
      <p:ext uri="{BB962C8B-B14F-4D97-AF65-F5344CB8AC3E}">
        <p14:creationId xmlns:p14="http://schemas.microsoft.com/office/powerpoint/2010/main" val="90557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6F82-DA33-7358-82F0-35C3CCE3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85" y="358815"/>
            <a:ext cx="7765665" cy="1663110"/>
          </a:xfrm>
        </p:spPr>
        <p:txBody>
          <a:bodyPr/>
          <a:lstStyle/>
          <a:p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Pressure (n.): Force pushing or squeezing something, or feeling stressed 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or </a:t>
            </a: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worried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Synonym: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 force, stress, anxiety 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Antonym: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ease, relief, relaxation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1A7B7-7EA4-6998-C8A0-A125A8464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8558" y="2021925"/>
            <a:ext cx="6493397" cy="2974693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-US" sz="1800" dirty="0">
                <a:latin typeface="Arial"/>
                <a:cs typeface="Arial"/>
              </a:rPr>
              <a:t>Example 1: The balloon popped because of too much pressure from 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</a:t>
            </a: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air </a:t>
            </a:r>
            <a:r>
              <a:rPr lang="en-US" sz="1800" dirty="0">
                <a:latin typeface="Arial"/>
                <a:ea typeface="Calibri"/>
                <a:cs typeface="Arial"/>
              </a:rPr>
              <a:t>inside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.</a:t>
            </a:r>
            <a:endParaRPr lang="en-US" dirty="0">
              <a:cs typeface="Arial"/>
            </a:endParaRPr>
          </a:p>
          <a:p>
            <a:pPr marL="139700" indent="0">
              <a:lnSpc>
                <a:spcPct val="114999"/>
              </a:lnSpc>
              <a:buNone/>
            </a:pPr>
            <a:endParaRPr lang="en-US" sz="1800" dirty="0">
              <a:latin typeface="Arial"/>
              <a:cs typeface="Arial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en-US" sz="1800" dirty="0">
                <a:latin typeface="Arial"/>
                <a:cs typeface="Arial"/>
              </a:rPr>
              <a:t>Example 2: I felt a lot of pressure to do well on the spelling test.</a:t>
            </a:r>
            <a:endParaRPr lang="en-US" dirty="0"/>
          </a:p>
          <a:p>
            <a:pPr marL="139700" indent="0">
              <a:lnSpc>
                <a:spcPct val="114999"/>
              </a:lnSpc>
              <a:buNone/>
            </a:pPr>
            <a:endParaRPr lang="en-US" dirty="0"/>
          </a:p>
        </p:txBody>
      </p:sp>
      <p:pic>
        <p:nvPicPr>
          <p:cNvPr id="4" name="Picture Placeholder 3" descr="Cartoon image design pressure gauge showing worried face Stock Vector Image  &amp; Art - Alamy">
            <a:extLst>
              <a:ext uri="{FF2B5EF4-FFF2-40B4-BE49-F238E27FC236}">
                <a16:creationId xmlns:a16="http://schemas.microsoft.com/office/drawing/2014/main" id="{40F79CF8-C392-02EC-2DCC-24C52EEE478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7128" r="17128"/>
          <a:stretch/>
        </p:blipFill>
        <p:spPr>
          <a:xfrm>
            <a:off x="514350" y="2351088"/>
            <a:ext cx="1404938" cy="2295525"/>
          </a:xfrm>
        </p:spPr>
      </p:pic>
    </p:spTree>
    <p:extLst>
      <p:ext uri="{BB962C8B-B14F-4D97-AF65-F5344CB8AC3E}">
        <p14:creationId xmlns:p14="http://schemas.microsoft.com/office/powerpoint/2010/main" val="397780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BB02-FC70-BA8B-6E7A-791F368B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1" y="219919"/>
            <a:ext cx="7811239" cy="1802006"/>
          </a:xfrm>
        </p:spPr>
        <p:txBody>
          <a:bodyPr/>
          <a:lstStyle/>
          <a:p>
            <a:r>
              <a:rPr lang="en-US" sz="2400" dirty="0">
                <a:latin typeface="Times New Roman"/>
                <a:ea typeface="Calibri"/>
                <a:cs typeface="Times New Roman"/>
              </a:rPr>
              <a:t>Pure (adj.): Completely clean with nothing else mixed in.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ynonym: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clean, unmixed, genuine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dirty="0">
                <a:solidFill>
                  <a:srgbClr val="49BFB0"/>
                </a:solidFill>
                <a:latin typeface="Times New Roman"/>
                <a:ea typeface="Calibri"/>
                <a:cs typeface="Times New Roman"/>
              </a:rPr>
              <a:t>Antonyms: dirty, polluted, fake</a:t>
            </a:r>
            <a:endParaRPr lang="en-US" dirty="0">
              <a:solidFill>
                <a:srgbClr val="49BFB0"/>
              </a:solidFill>
              <a:ea typeface="Calibri"/>
              <a:cs typeface="Times New Roman"/>
            </a:endParaRPr>
          </a:p>
          <a:p>
            <a:endParaRPr lang="en-US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EDC79-1E32-8D86-A79C-6D088BDFD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372" y="1769150"/>
            <a:ext cx="5810491" cy="3045918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-US" sz="2000" b="1" dirty="0"/>
              <a:t>Example 1: Grandma's </a:t>
            </a:r>
            <a:r>
              <a:rPr lang="en-US" sz="2000" b="1" dirty="0">
                <a:ea typeface="Calibri"/>
                <a:cs typeface="Times New Roman"/>
              </a:rPr>
              <a:t>cookies are made with pure chocolate chips and melted </a:t>
            </a:r>
            <a:r>
              <a:rPr lang="en-US" sz="2000" b="1" dirty="0"/>
              <a:t>butter.</a:t>
            </a:r>
          </a:p>
          <a:p>
            <a:pPr marL="139700" indent="0">
              <a:lnSpc>
                <a:spcPct val="114999"/>
              </a:lnSpc>
              <a:buNone/>
            </a:pPr>
            <a:endParaRPr lang="en-US" sz="2000" b="1" dirty="0">
              <a:ea typeface="Times New Roman" panose="02020603050405020304" pitchFamily="18" charset="0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en-US" sz="2000" b="1" dirty="0">
                <a:ea typeface="Times New Roman" panose="02020603050405020304" pitchFamily="18" charset="0"/>
              </a:rPr>
              <a:t>Example 2: 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/>
              </a:rPr>
              <a:t>The </a:t>
            </a:r>
            <a:r>
              <a:rPr lang="en-US" sz="2000" b="1" dirty="0">
                <a:ea typeface="Times New Roman" panose="02020603050405020304" pitchFamily="18" charset="0"/>
              </a:rPr>
              <a:t>scientist used pure water for his experiment</a:t>
            </a:r>
            <a:r>
              <a:rPr lang="en-US" sz="2000" b="1" dirty="0">
                <a:effectLst/>
                <a:ea typeface="Times New Roman" panose="02020603050405020304" pitchFamily="18" charset="0"/>
                <a:cs typeface="Times New Roman"/>
              </a:rPr>
              <a:t>.</a:t>
            </a:r>
            <a:endParaRPr lang="en-US" sz="2000" b="1" dirty="0">
              <a:cs typeface="Times New Roman"/>
            </a:endParaRPr>
          </a:p>
          <a:p>
            <a:pPr marL="139700" indent="0">
              <a:lnSpc>
                <a:spcPct val="114999"/>
              </a:lnSpc>
              <a:buNone/>
            </a:pPr>
            <a:endParaRPr lang="en-US" sz="1600" b="1" dirty="0"/>
          </a:p>
        </p:txBody>
      </p:sp>
      <p:pic>
        <p:nvPicPr>
          <p:cNvPr id="4" name="Picture Placeholder 3" descr="Premium Vector | Glass of water vector illustration isolated on white, pure  fresh drinking water cartoon style icon.">
            <a:extLst>
              <a:ext uri="{FF2B5EF4-FFF2-40B4-BE49-F238E27FC236}">
                <a16:creationId xmlns:a16="http://schemas.microsoft.com/office/drawing/2014/main" id="{695EF418-4CD4-C7F3-0491-F124680D0DF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4324" r="4324"/>
          <a:stretch/>
        </p:blipFill>
        <p:spPr>
          <a:xfrm>
            <a:off x="385763" y="2114550"/>
            <a:ext cx="1836737" cy="2122488"/>
          </a:xfrm>
        </p:spPr>
      </p:pic>
    </p:spTree>
    <p:extLst>
      <p:ext uri="{BB962C8B-B14F-4D97-AF65-F5344CB8AC3E}">
        <p14:creationId xmlns:p14="http://schemas.microsoft.com/office/powerpoint/2010/main" val="422752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67B5-DA90-4737-D510-B00940656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2" y="79249"/>
            <a:ext cx="7849058" cy="1030147"/>
          </a:xfrm>
        </p:spPr>
        <p:txBody>
          <a:bodyPr/>
          <a:lstStyle/>
          <a:p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Cure (n.): </a:t>
            </a:r>
            <a:r>
              <a:rPr lang="en-US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 </a:t>
            </a:r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treatment that makes </a:t>
            </a:r>
            <a:r>
              <a:rPr lang="en-US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 </a:t>
            </a:r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disease or illness go away completely.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</a:br>
            <a:r>
              <a:rPr lang="en-US" sz="2400" dirty="0">
                <a:solidFill>
                  <a:srgbClr val="49BFB0"/>
                </a:solidFill>
                <a:latin typeface="Arial"/>
                <a:cs typeface="Arial"/>
              </a:rPr>
              <a:t>Synonyms: remedy, heal, fix</a:t>
            </a:r>
            <a:endParaRPr lang="en-US" sz="4000" dirty="0">
              <a:solidFill>
                <a:srgbClr val="49BFB0"/>
              </a:solidFill>
            </a:endParaRPr>
          </a:p>
          <a:p>
            <a:r>
              <a:rPr lang="en-US" sz="2400" dirty="0">
                <a:solidFill>
                  <a:srgbClr val="49BFB0"/>
                </a:solidFill>
                <a:latin typeface="Arial"/>
                <a:cs typeface="Arial"/>
              </a:rPr>
              <a:t>Antonyms: worsen, spread, disease</a:t>
            </a:r>
            <a:endParaRPr lang="en-US" dirty="0">
              <a:solidFill>
                <a:srgbClr val="49BFB0"/>
              </a:solidFill>
            </a:endParaRPr>
          </a:p>
          <a:p>
            <a:br>
              <a:rPr lang="en-US" sz="2400" dirty="0">
                <a:latin typeface="Arial"/>
              </a:rPr>
            </a:b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19792-E104-BD5D-D61B-146485264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6658" y="2007386"/>
            <a:ext cx="5173884" cy="2480161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-US" sz="1800" b="1" dirty="0"/>
              <a:t>Example 1: 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/>
              </a:rPr>
              <a:t>The </a:t>
            </a:r>
            <a:r>
              <a:rPr lang="en-US" sz="1800" b="1" dirty="0">
                <a:ea typeface="Times New Roman" panose="02020603050405020304" pitchFamily="18" charset="0"/>
                <a:cs typeface="Times New Roman"/>
              </a:rPr>
              <a:t>doctor gave the dog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/>
              </a:rPr>
              <a:t>a </a:t>
            </a:r>
            <a:r>
              <a:rPr lang="en-US" sz="1800" b="1" dirty="0">
                <a:ea typeface="Times New Roman" panose="02020603050405020304" pitchFamily="18" charset="0"/>
                <a:cs typeface="Times New Roman"/>
              </a:rPr>
              <a:t>medication 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/>
              </a:rPr>
              <a:t>to</a:t>
            </a:r>
            <a:r>
              <a:rPr lang="en-US" sz="1800" b="1" dirty="0">
                <a:ea typeface="Times New Roman" panose="02020603050405020304" pitchFamily="18" charset="0"/>
                <a:cs typeface="Times New Roman"/>
              </a:rPr>
              <a:t> cure its ear infection</a:t>
            </a:r>
            <a:r>
              <a:rPr lang="en-US" sz="1800" b="1" dirty="0">
                <a:effectLst/>
                <a:ea typeface="Times New Roman" panose="02020603050405020304" pitchFamily="18" charset="0"/>
                <a:cs typeface="Times New Roman"/>
              </a:rPr>
              <a:t>.</a:t>
            </a:r>
            <a:endParaRPr lang="en-US" sz="1800" b="1" dirty="0">
              <a:cs typeface="Times New Roman"/>
            </a:endParaRPr>
          </a:p>
          <a:p>
            <a:pPr marL="139700" indent="0">
              <a:lnSpc>
                <a:spcPct val="114999"/>
              </a:lnSpc>
              <a:buNone/>
            </a:pPr>
            <a:endParaRPr lang="en-US" sz="1800" b="1" dirty="0">
              <a:ea typeface="Calibri" panose="020F0502020204030204" pitchFamily="34" charset="0"/>
              <a:cs typeface="Times New Roman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en-US" sz="1800" b="1" dirty="0">
                <a:ea typeface="Calibri"/>
                <a:cs typeface="Times New Roman"/>
              </a:rPr>
              <a:t>Example 2: There is </a:t>
            </a:r>
            <a:r>
              <a:rPr lang="en-US" sz="1800" b="1" dirty="0">
                <a:ea typeface="Times New Roman" panose="02020603050405020304" pitchFamily="18" charset="0"/>
              </a:rPr>
              <a:t>no known cure for 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the </a:t>
            </a:r>
            <a:r>
              <a:rPr lang="en-US" sz="1800" b="1" dirty="0">
                <a:ea typeface="Times New Roman" panose="02020603050405020304" pitchFamily="18" charset="0"/>
              </a:rPr>
              <a:t>common cold, but rest and fluids help</a:t>
            </a:r>
            <a:r>
              <a:rPr lang="en-US" sz="1800" b="1" dirty="0">
                <a:effectLst/>
                <a:ea typeface="Times New Roman" panose="02020603050405020304" pitchFamily="18" charset="0"/>
              </a:rPr>
              <a:t>.</a:t>
            </a:r>
            <a:endParaRPr lang="en-US" sz="1800" b="1" dirty="0"/>
          </a:p>
          <a:p>
            <a:pPr marL="139700" indent="0">
              <a:lnSpc>
                <a:spcPct val="114999"/>
              </a:lnSpc>
              <a:buNone/>
            </a:pPr>
            <a:endParaRPr lang="en-US" sz="1800" b="1" dirty="0"/>
          </a:p>
        </p:txBody>
      </p:sp>
      <p:pic>
        <p:nvPicPr>
          <p:cNvPr id="4" name="Picture Placeholder 3" descr="Major Survey Shows People Think Alternative Medicine Can Cure Cancer –  Pancreatic Cancer Action Network">
            <a:extLst>
              <a:ext uri="{FF2B5EF4-FFF2-40B4-BE49-F238E27FC236}">
                <a16:creationId xmlns:a16="http://schemas.microsoft.com/office/drawing/2014/main" id="{593BB60D-E4A9-49C7-E3BF-43DAAA7B70E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7607" r="27607"/>
          <a:stretch/>
        </p:blipFill>
        <p:spPr>
          <a:xfrm>
            <a:off x="687957" y="1963348"/>
            <a:ext cx="2331947" cy="2693988"/>
          </a:xfrm>
        </p:spPr>
      </p:pic>
    </p:spTree>
    <p:extLst>
      <p:ext uri="{BB962C8B-B14F-4D97-AF65-F5344CB8AC3E}">
        <p14:creationId xmlns:p14="http://schemas.microsoft.com/office/powerpoint/2010/main" val="271235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9ACD-BACE-7745-9B64-249578C3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7" y="224175"/>
            <a:ext cx="7155571" cy="1198500"/>
          </a:xfrm>
        </p:spPr>
        <p:txBody>
          <a:bodyPr/>
          <a:lstStyle/>
          <a:p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Injure (v.): To hurt or damage someone 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or something.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Synonym: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hurt, harm, damage</a:t>
            </a:r>
            <a:br>
              <a:rPr lang="en-US" dirty="0"/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Antonym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: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heal, benefit, improve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7808C-19AB-970A-7D96-A7C1A317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9418" y="1700556"/>
            <a:ext cx="5120701" cy="2619519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-US" sz="2400" dirty="0"/>
              <a:t>Example 1: I 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injured my finger when I bumped it on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 marL="139700" indent="0">
              <a:lnSpc>
                <a:spcPct val="114999"/>
              </a:lnSpc>
              <a:buNone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en-US" sz="2400">
                <a:ea typeface="Times New Roman" panose="02020603050405020304" pitchFamily="18" charset="0"/>
                <a:cs typeface="Times New Roman" panose="02020603050405020304" pitchFamily="18" charset="0"/>
              </a:rPr>
              <a:t>Example 2: Please be careful not to injure </a:t>
            </a:r>
            <a:r>
              <a:rPr lang="en-US" sz="2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>
                <a:ea typeface="Times New Roman" panose="02020603050405020304" pitchFamily="18" charset="0"/>
                <a:cs typeface="Times New Roman" panose="02020603050405020304" pitchFamily="18" charset="0"/>
              </a:rPr>
              <a:t>delicate plant</a:t>
            </a:r>
            <a:r>
              <a:rPr lang="en-US" sz="2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/>
          </a:p>
          <a:p>
            <a:pPr marL="139700" indent="0">
              <a:lnSpc>
                <a:spcPct val="114999"/>
              </a:lnSpc>
              <a:buNone/>
            </a:pPr>
            <a:endParaRPr lang="en-US" sz="2400" dirty="0"/>
          </a:p>
        </p:txBody>
      </p:sp>
      <p:pic>
        <p:nvPicPr>
          <p:cNvPr id="4" name="Picture Placeholder 3" descr="Sports Injure. Asian Child Cyclist Injured at Thigh. Isolated on Stock  Image - Image of cyclist, contusion: 100092727">
            <a:extLst>
              <a:ext uri="{FF2B5EF4-FFF2-40B4-BE49-F238E27FC236}">
                <a16:creationId xmlns:a16="http://schemas.microsoft.com/office/drawing/2014/main" id="{298C6552-B3A9-7E07-4B33-7E76B6C516D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2127" r="22127"/>
          <a:stretch/>
        </p:blipFill>
        <p:spPr>
          <a:xfrm>
            <a:off x="601663" y="1941513"/>
            <a:ext cx="2019300" cy="2619375"/>
          </a:xfrm>
        </p:spPr>
      </p:pic>
    </p:spTree>
    <p:extLst>
      <p:ext uri="{BB962C8B-B14F-4D97-AF65-F5344CB8AC3E}">
        <p14:creationId xmlns:p14="http://schemas.microsoft.com/office/powerpoint/2010/main" val="8143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37"/>
          <p:cNvSpPr txBox="1">
            <a:spLocks noGrp="1"/>
          </p:cNvSpPr>
          <p:nvPr>
            <p:ph type="title"/>
          </p:nvPr>
        </p:nvSpPr>
        <p:spPr>
          <a:xfrm>
            <a:off x="720000" y="132626"/>
            <a:ext cx="7704000" cy="979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Pleasure (n.): A happy feeling you get from doing something you enjoy.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displeasure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happiness (n.)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2"/>
          </p:nvPr>
        </p:nvSpPr>
        <p:spPr>
          <a:xfrm>
            <a:off x="2055624" y="2149246"/>
            <a:ext cx="6609084" cy="2140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1: I felt pure pleasure finishing my first storybook all by myself.</a:t>
            </a:r>
          </a:p>
          <a:p>
            <a:pPr marL="342900" marR="0" lvl="0" indent="-342900">
              <a:spcBef>
                <a:spcPts val="0"/>
              </a:spcBef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2: Playing with my puppy fills me with so much pleasure!</a:t>
            </a:r>
          </a:p>
        </p:txBody>
      </p:sp>
      <p:sp>
        <p:nvSpPr>
          <p:cNvPr id="1959" name="Google Shape;1959;p37"/>
          <p:cNvSpPr/>
          <p:nvPr/>
        </p:nvSpPr>
        <p:spPr>
          <a:xfrm flipH="1">
            <a:off x="5285125" y="-5358825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0" name="Google Shape;1960;p37"/>
          <p:cNvGrpSpPr/>
          <p:nvPr/>
        </p:nvGrpSpPr>
        <p:grpSpPr>
          <a:xfrm rot="1215699">
            <a:off x="7265367" y="3864380"/>
            <a:ext cx="1311697" cy="1007944"/>
            <a:chOff x="1050046" y="1433653"/>
            <a:chExt cx="1311726" cy="1007967"/>
          </a:xfrm>
        </p:grpSpPr>
        <p:sp>
          <p:nvSpPr>
            <p:cNvPr id="1961" name="Google Shape;1961;p37"/>
            <p:cNvSpPr/>
            <p:nvPr/>
          </p:nvSpPr>
          <p:spPr>
            <a:xfrm>
              <a:off x="1050046" y="1433653"/>
              <a:ext cx="1311726" cy="1007967"/>
            </a:xfrm>
            <a:custGeom>
              <a:avLst/>
              <a:gdLst/>
              <a:ahLst/>
              <a:cxnLst/>
              <a:rect l="l" t="t" r="r" b="b"/>
              <a:pathLst>
                <a:path w="55961" h="43002" extrusionOk="0">
                  <a:moveTo>
                    <a:pt x="35001" y="1"/>
                  </a:moveTo>
                  <a:cubicBezTo>
                    <a:pt x="34761" y="1"/>
                    <a:pt x="34522" y="34"/>
                    <a:pt x="34287" y="101"/>
                  </a:cubicBezTo>
                  <a:lnTo>
                    <a:pt x="31558" y="875"/>
                  </a:lnTo>
                  <a:cubicBezTo>
                    <a:pt x="31013" y="1028"/>
                    <a:pt x="30526" y="1362"/>
                    <a:pt x="30187" y="1813"/>
                  </a:cubicBezTo>
                  <a:cubicBezTo>
                    <a:pt x="29900" y="2192"/>
                    <a:pt x="29722" y="2645"/>
                    <a:pt x="29672" y="3115"/>
                  </a:cubicBezTo>
                  <a:lnTo>
                    <a:pt x="29163" y="3237"/>
                  </a:lnTo>
                  <a:cubicBezTo>
                    <a:pt x="28698" y="3347"/>
                    <a:pt x="28265" y="3570"/>
                    <a:pt x="27904" y="3882"/>
                  </a:cubicBezTo>
                  <a:cubicBezTo>
                    <a:pt x="27563" y="3570"/>
                    <a:pt x="27146" y="3335"/>
                    <a:pt x="26679" y="3209"/>
                  </a:cubicBezTo>
                  <a:lnTo>
                    <a:pt x="26196" y="3080"/>
                  </a:lnTo>
                  <a:cubicBezTo>
                    <a:pt x="26103" y="3056"/>
                    <a:pt x="26011" y="3032"/>
                    <a:pt x="25919" y="3008"/>
                  </a:cubicBezTo>
                  <a:cubicBezTo>
                    <a:pt x="25879" y="2996"/>
                    <a:pt x="25841" y="2986"/>
                    <a:pt x="25801" y="2976"/>
                  </a:cubicBezTo>
                  <a:lnTo>
                    <a:pt x="25751" y="2964"/>
                  </a:lnTo>
                  <a:cubicBezTo>
                    <a:pt x="25721" y="2956"/>
                    <a:pt x="25691" y="2948"/>
                    <a:pt x="25662" y="2940"/>
                  </a:cubicBezTo>
                  <a:cubicBezTo>
                    <a:pt x="22417" y="2112"/>
                    <a:pt x="19073" y="1679"/>
                    <a:pt x="15723" y="1649"/>
                  </a:cubicBezTo>
                  <a:cubicBezTo>
                    <a:pt x="15600" y="1648"/>
                    <a:pt x="15477" y="1647"/>
                    <a:pt x="15353" y="1647"/>
                  </a:cubicBezTo>
                  <a:cubicBezTo>
                    <a:pt x="12128" y="1647"/>
                    <a:pt x="8901" y="2024"/>
                    <a:pt x="5760" y="2766"/>
                  </a:cubicBezTo>
                  <a:lnTo>
                    <a:pt x="3777" y="3235"/>
                  </a:lnTo>
                  <a:cubicBezTo>
                    <a:pt x="3129" y="3389"/>
                    <a:pt x="2544" y="3762"/>
                    <a:pt x="2133" y="4283"/>
                  </a:cubicBezTo>
                  <a:cubicBezTo>
                    <a:pt x="1822" y="4674"/>
                    <a:pt x="1616" y="5141"/>
                    <a:pt x="1534" y="5630"/>
                  </a:cubicBezTo>
                  <a:cubicBezTo>
                    <a:pt x="1197" y="5809"/>
                    <a:pt x="896" y="6055"/>
                    <a:pt x="653" y="6352"/>
                  </a:cubicBezTo>
                  <a:cubicBezTo>
                    <a:pt x="232" y="6865"/>
                    <a:pt x="0" y="7513"/>
                    <a:pt x="0" y="8178"/>
                  </a:cubicBezTo>
                  <a:lnTo>
                    <a:pt x="0" y="40184"/>
                  </a:lnTo>
                  <a:cubicBezTo>
                    <a:pt x="0" y="41738"/>
                    <a:pt x="1263" y="43001"/>
                    <a:pt x="2817" y="43001"/>
                  </a:cubicBezTo>
                  <a:lnTo>
                    <a:pt x="53143" y="43001"/>
                  </a:lnTo>
                  <a:cubicBezTo>
                    <a:pt x="54695" y="43001"/>
                    <a:pt x="55960" y="41738"/>
                    <a:pt x="55960" y="40186"/>
                  </a:cubicBezTo>
                  <a:lnTo>
                    <a:pt x="55960" y="8180"/>
                  </a:lnTo>
                  <a:cubicBezTo>
                    <a:pt x="55960" y="7459"/>
                    <a:pt x="55693" y="6769"/>
                    <a:pt x="55208" y="6238"/>
                  </a:cubicBezTo>
                  <a:cubicBezTo>
                    <a:pt x="54929" y="5929"/>
                    <a:pt x="54587" y="5687"/>
                    <a:pt x="54212" y="5528"/>
                  </a:cubicBezTo>
                  <a:cubicBezTo>
                    <a:pt x="54005" y="4424"/>
                    <a:pt x="53179" y="3511"/>
                    <a:pt x="52067" y="3209"/>
                  </a:cubicBezTo>
                  <a:lnTo>
                    <a:pt x="51584" y="3080"/>
                  </a:lnTo>
                  <a:cubicBezTo>
                    <a:pt x="51469" y="3050"/>
                    <a:pt x="51345" y="3016"/>
                    <a:pt x="51195" y="2978"/>
                  </a:cubicBezTo>
                  <a:lnTo>
                    <a:pt x="51114" y="2958"/>
                  </a:lnTo>
                  <a:cubicBezTo>
                    <a:pt x="50996" y="2926"/>
                    <a:pt x="50876" y="2896"/>
                    <a:pt x="50756" y="2868"/>
                  </a:cubicBezTo>
                  <a:lnTo>
                    <a:pt x="50732" y="2862"/>
                  </a:lnTo>
                  <a:cubicBezTo>
                    <a:pt x="47457" y="2053"/>
                    <a:pt x="44111" y="1647"/>
                    <a:pt x="40751" y="1647"/>
                  </a:cubicBezTo>
                  <a:cubicBezTo>
                    <a:pt x="39800" y="1647"/>
                    <a:pt x="38848" y="1680"/>
                    <a:pt x="37897" y="1745"/>
                  </a:cubicBezTo>
                  <a:cubicBezTo>
                    <a:pt x="37727" y="1647"/>
                    <a:pt x="37548" y="1565"/>
                    <a:pt x="37364" y="1501"/>
                  </a:cubicBezTo>
                  <a:cubicBezTo>
                    <a:pt x="37246" y="1254"/>
                    <a:pt x="37091" y="1024"/>
                    <a:pt x="36899" y="821"/>
                  </a:cubicBezTo>
                  <a:cubicBezTo>
                    <a:pt x="36478" y="376"/>
                    <a:pt x="35913" y="91"/>
                    <a:pt x="35309" y="19"/>
                  </a:cubicBezTo>
                  <a:cubicBezTo>
                    <a:pt x="35206" y="7"/>
                    <a:pt x="35104" y="1"/>
                    <a:pt x="35001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2" name="Google Shape;1962;p37"/>
            <p:cNvGrpSpPr/>
            <p:nvPr/>
          </p:nvGrpSpPr>
          <p:grpSpPr>
            <a:xfrm>
              <a:off x="1099274" y="1476659"/>
              <a:ext cx="1213270" cy="921956"/>
              <a:chOff x="3897519" y="1749443"/>
              <a:chExt cx="1213270" cy="921956"/>
            </a:xfrm>
          </p:grpSpPr>
          <p:sp>
            <p:nvSpPr>
              <p:cNvPr id="1963" name="Google Shape;1963;p37"/>
              <p:cNvSpPr/>
              <p:nvPr/>
            </p:nvSpPr>
            <p:spPr>
              <a:xfrm>
                <a:off x="3897519" y="1868454"/>
                <a:ext cx="1213270" cy="802945"/>
              </a:xfrm>
              <a:custGeom>
                <a:avLst/>
                <a:gdLst/>
                <a:ahLst/>
                <a:cxnLst/>
                <a:rect l="l" t="t" r="r" b="b"/>
                <a:pathLst>
                  <a:path w="54480" h="36055" extrusionOk="0">
                    <a:moveTo>
                      <a:pt x="1906" y="1"/>
                    </a:moveTo>
                    <a:cubicBezTo>
                      <a:pt x="855" y="1"/>
                      <a:pt x="1" y="855"/>
                      <a:pt x="1" y="1906"/>
                    </a:cubicBezTo>
                    <a:lnTo>
                      <a:pt x="1" y="34218"/>
                    </a:lnTo>
                    <a:cubicBezTo>
                      <a:pt x="1" y="35231"/>
                      <a:pt x="822" y="36055"/>
                      <a:pt x="1838" y="36055"/>
                    </a:cubicBezTo>
                    <a:lnTo>
                      <a:pt x="52643" y="36055"/>
                    </a:lnTo>
                    <a:cubicBezTo>
                      <a:pt x="53656" y="36055"/>
                      <a:pt x="54480" y="35231"/>
                      <a:pt x="54480" y="34218"/>
                    </a:cubicBezTo>
                    <a:lnTo>
                      <a:pt x="54480" y="1906"/>
                    </a:lnTo>
                    <a:cubicBezTo>
                      <a:pt x="54480" y="855"/>
                      <a:pt x="53626" y="1"/>
                      <a:pt x="52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3931080" y="2405050"/>
                <a:ext cx="570758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8063" extrusionOk="0">
                    <a:moveTo>
                      <a:pt x="1541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4" y="8062"/>
                      <a:pt x="1706" y="8062"/>
                    </a:cubicBezTo>
                    <a:lnTo>
                      <a:pt x="23838" y="8062"/>
                    </a:lnTo>
                    <a:cubicBezTo>
                      <a:pt x="24827" y="8062"/>
                      <a:pt x="25628" y="7258"/>
                      <a:pt x="25628" y="6269"/>
                    </a:cubicBezTo>
                    <a:lnTo>
                      <a:pt x="25628" y="1544"/>
                    </a:lnTo>
                    <a:cubicBezTo>
                      <a:pt x="25628" y="692"/>
                      <a:pt x="24938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4501815" y="2405050"/>
                <a:ext cx="570802" cy="179563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8063" extrusionOk="0">
                    <a:moveTo>
                      <a:pt x="1543" y="1"/>
                    </a:moveTo>
                    <a:cubicBezTo>
                      <a:pt x="691" y="1"/>
                      <a:pt x="0" y="692"/>
                      <a:pt x="0" y="1544"/>
                    </a:cubicBezTo>
                    <a:lnTo>
                      <a:pt x="0" y="6356"/>
                    </a:lnTo>
                    <a:cubicBezTo>
                      <a:pt x="0" y="7297"/>
                      <a:pt x="766" y="8062"/>
                      <a:pt x="1709" y="8062"/>
                    </a:cubicBezTo>
                    <a:lnTo>
                      <a:pt x="23840" y="8062"/>
                    </a:lnTo>
                    <a:cubicBezTo>
                      <a:pt x="24829" y="8062"/>
                      <a:pt x="25631" y="7258"/>
                      <a:pt x="25631" y="6269"/>
                    </a:cubicBezTo>
                    <a:lnTo>
                      <a:pt x="25631" y="1544"/>
                    </a:lnTo>
                    <a:cubicBezTo>
                      <a:pt x="25631" y="692"/>
                      <a:pt x="24940" y="1"/>
                      <a:pt x="24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3931080" y="1786478"/>
                <a:ext cx="570758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29" h="32417" extrusionOk="0">
                    <a:moveTo>
                      <a:pt x="12989" y="0"/>
                    </a:moveTo>
                    <a:cubicBezTo>
                      <a:pt x="9817" y="0"/>
                      <a:pt x="6644" y="368"/>
                      <a:pt x="3533" y="1103"/>
                    </a:cubicBezTo>
                    <a:lnTo>
                      <a:pt x="1531" y="1579"/>
                    </a:lnTo>
                    <a:cubicBezTo>
                      <a:pt x="633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6" y="32416"/>
                      <a:pt x="1983" y="32416"/>
                    </a:cubicBezTo>
                    <a:cubicBezTo>
                      <a:pt x="2130" y="32416"/>
                      <a:pt x="2279" y="32400"/>
                      <a:pt x="2430" y="32366"/>
                    </a:cubicBezTo>
                    <a:lnTo>
                      <a:pt x="5902" y="31576"/>
                    </a:lnTo>
                    <a:cubicBezTo>
                      <a:pt x="8339" y="31021"/>
                      <a:pt x="10820" y="30745"/>
                      <a:pt x="13300" y="30745"/>
                    </a:cubicBezTo>
                    <a:cubicBezTo>
                      <a:pt x="16344" y="30745"/>
                      <a:pt x="19385" y="31162"/>
                      <a:pt x="22337" y="31993"/>
                    </a:cubicBezTo>
                    <a:lnTo>
                      <a:pt x="23100" y="32208"/>
                    </a:lnTo>
                    <a:cubicBezTo>
                      <a:pt x="23282" y="32260"/>
                      <a:pt x="23464" y="32284"/>
                      <a:pt x="23642" y="32284"/>
                    </a:cubicBezTo>
                    <a:cubicBezTo>
                      <a:pt x="24705" y="32284"/>
                      <a:pt x="25628" y="31421"/>
                      <a:pt x="25628" y="30293"/>
                    </a:cubicBezTo>
                    <a:lnTo>
                      <a:pt x="25628" y="3464"/>
                    </a:lnTo>
                    <a:cubicBezTo>
                      <a:pt x="25628" y="2566"/>
                      <a:pt x="25026" y="1778"/>
                      <a:pt x="24158" y="1544"/>
                    </a:cubicBezTo>
                    <a:lnTo>
                      <a:pt x="23671" y="1413"/>
                    </a:lnTo>
                    <a:cubicBezTo>
                      <a:pt x="20174" y="472"/>
                      <a:pt x="16582" y="0"/>
                      <a:pt x="12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4501815" y="1786478"/>
                <a:ext cx="570802" cy="721927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417" extrusionOk="0">
                    <a:moveTo>
                      <a:pt x="12991" y="0"/>
                    </a:moveTo>
                    <a:cubicBezTo>
                      <a:pt x="9819" y="0"/>
                      <a:pt x="6646" y="368"/>
                      <a:pt x="3536" y="1103"/>
                    </a:cubicBezTo>
                    <a:lnTo>
                      <a:pt x="1533" y="1579"/>
                    </a:lnTo>
                    <a:cubicBezTo>
                      <a:pt x="635" y="1790"/>
                      <a:pt x="0" y="2592"/>
                      <a:pt x="0" y="3512"/>
                    </a:cubicBezTo>
                    <a:lnTo>
                      <a:pt x="0" y="30428"/>
                    </a:lnTo>
                    <a:cubicBezTo>
                      <a:pt x="0" y="31549"/>
                      <a:pt x="918" y="32416"/>
                      <a:pt x="1985" y="32416"/>
                    </a:cubicBezTo>
                    <a:cubicBezTo>
                      <a:pt x="2132" y="32416"/>
                      <a:pt x="2281" y="32400"/>
                      <a:pt x="2432" y="32366"/>
                    </a:cubicBezTo>
                    <a:lnTo>
                      <a:pt x="5904" y="31576"/>
                    </a:lnTo>
                    <a:cubicBezTo>
                      <a:pt x="8341" y="31021"/>
                      <a:pt x="10822" y="30745"/>
                      <a:pt x="13302" y="30745"/>
                    </a:cubicBezTo>
                    <a:cubicBezTo>
                      <a:pt x="16346" y="30745"/>
                      <a:pt x="19387" y="31162"/>
                      <a:pt x="22339" y="31993"/>
                    </a:cubicBezTo>
                    <a:lnTo>
                      <a:pt x="23103" y="32208"/>
                    </a:lnTo>
                    <a:cubicBezTo>
                      <a:pt x="23285" y="32260"/>
                      <a:pt x="23466" y="32284"/>
                      <a:pt x="23644" y="32284"/>
                    </a:cubicBezTo>
                    <a:cubicBezTo>
                      <a:pt x="24707" y="32284"/>
                      <a:pt x="25631" y="31421"/>
                      <a:pt x="25631" y="30293"/>
                    </a:cubicBezTo>
                    <a:lnTo>
                      <a:pt x="25631" y="3464"/>
                    </a:lnTo>
                    <a:cubicBezTo>
                      <a:pt x="25631" y="2566"/>
                      <a:pt x="25028" y="1778"/>
                      <a:pt x="24160" y="1544"/>
                    </a:cubicBezTo>
                    <a:lnTo>
                      <a:pt x="23673" y="1413"/>
                    </a:lnTo>
                    <a:cubicBezTo>
                      <a:pt x="20176" y="472"/>
                      <a:pt x="16584" y="0"/>
                      <a:pt x="1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4501815" y="1790843"/>
                <a:ext cx="570802" cy="717562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2221" extrusionOk="0">
                    <a:moveTo>
                      <a:pt x="16951" y="1"/>
                    </a:moveTo>
                    <a:lnTo>
                      <a:pt x="16951" y="22523"/>
                    </a:lnTo>
                    <a:cubicBezTo>
                      <a:pt x="16951" y="23653"/>
                      <a:pt x="16026" y="24514"/>
                      <a:pt x="14965" y="24514"/>
                    </a:cubicBezTo>
                    <a:cubicBezTo>
                      <a:pt x="14787" y="24514"/>
                      <a:pt x="14605" y="24490"/>
                      <a:pt x="14423" y="24439"/>
                    </a:cubicBezTo>
                    <a:lnTo>
                      <a:pt x="13660" y="24223"/>
                    </a:lnTo>
                    <a:cubicBezTo>
                      <a:pt x="12276" y="23833"/>
                      <a:pt x="10704" y="23634"/>
                      <a:pt x="9110" y="23634"/>
                    </a:cubicBezTo>
                    <a:cubicBezTo>
                      <a:pt x="5576" y="23634"/>
                      <a:pt x="1934" y="24615"/>
                      <a:pt x="0" y="26685"/>
                    </a:cubicBezTo>
                    <a:lnTo>
                      <a:pt x="0" y="30230"/>
                    </a:lnTo>
                    <a:cubicBezTo>
                      <a:pt x="0" y="31353"/>
                      <a:pt x="918" y="32220"/>
                      <a:pt x="1985" y="32220"/>
                    </a:cubicBezTo>
                    <a:cubicBezTo>
                      <a:pt x="2132" y="32220"/>
                      <a:pt x="2281" y="32204"/>
                      <a:pt x="2432" y="32170"/>
                    </a:cubicBezTo>
                    <a:lnTo>
                      <a:pt x="5902" y="31380"/>
                    </a:lnTo>
                    <a:cubicBezTo>
                      <a:pt x="8340" y="30824"/>
                      <a:pt x="10823" y="30547"/>
                      <a:pt x="13303" y="30547"/>
                    </a:cubicBezTo>
                    <a:cubicBezTo>
                      <a:pt x="16347" y="30547"/>
                      <a:pt x="19387" y="30965"/>
                      <a:pt x="22339" y="31797"/>
                    </a:cubicBezTo>
                    <a:lnTo>
                      <a:pt x="23103" y="32010"/>
                    </a:lnTo>
                    <a:cubicBezTo>
                      <a:pt x="23285" y="32062"/>
                      <a:pt x="23468" y="32086"/>
                      <a:pt x="23647" y="32086"/>
                    </a:cubicBezTo>
                    <a:cubicBezTo>
                      <a:pt x="24708" y="32086"/>
                      <a:pt x="25631" y="31224"/>
                      <a:pt x="25631" y="30097"/>
                    </a:cubicBezTo>
                    <a:lnTo>
                      <a:pt x="25631" y="3268"/>
                    </a:lnTo>
                    <a:cubicBezTo>
                      <a:pt x="25631" y="2368"/>
                      <a:pt x="25028" y="1582"/>
                      <a:pt x="24158" y="1348"/>
                    </a:cubicBezTo>
                    <a:lnTo>
                      <a:pt x="24160" y="1348"/>
                    </a:lnTo>
                    <a:lnTo>
                      <a:pt x="23673" y="1217"/>
                    </a:lnTo>
                    <a:cubicBezTo>
                      <a:pt x="21461" y="621"/>
                      <a:pt x="19213" y="218"/>
                      <a:pt x="1695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3984327" y="183903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7"/>
                    </a:moveTo>
                    <a:cubicBezTo>
                      <a:pt x="0" y="3277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3984327" y="1919452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3984327" y="199993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3984327" y="2080375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3984327" y="2160837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3984327" y="2241276"/>
                <a:ext cx="445868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6" fill="none" extrusionOk="0">
                    <a:moveTo>
                      <a:pt x="0" y="3278"/>
                    </a:moveTo>
                    <a:cubicBezTo>
                      <a:pt x="0" y="3278"/>
                      <a:pt x="13641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3984327" y="2321760"/>
                <a:ext cx="445868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1" h="3455" fill="none" extrusionOk="0">
                    <a:moveTo>
                      <a:pt x="0" y="3278"/>
                    </a:moveTo>
                    <a:cubicBezTo>
                      <a:pt x="0" y="3278"/>
                      <a:pt x="13641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4578112" y="183903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7"/>
                    </a:moveTo>
                    <a:cubicBezTo>
                      <a:pt x="1" y="3277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4578112" y="1919452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4578112" y="199993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4578112" y="2080375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4578112" y="2160837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4578112" y="2241276"/>
                <a:ext cx="445890" cy="76965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6" fill="none" extrusionOk="0">
                    <a:moveTo>
                      <a:pt x="1" y="3278"/>
                    </a:moveTo>
                    <a:cubicBezTo>
                      <a:pt x="1" y="3278"/>
                      <a:pt x="13644" y="1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4578112" y="2321760"/>
                <a:ext cx="445890" cy="76943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455" fill="none" extrusionOk="0">
                    <a:moveTo>
                      <a:pt x="1" y="3278"/>
                    </a:moveTo>
                    <a:cubicBezTo>
                      <a:pt x="1" y="3278"/>
                      <a:pt x="13644" y="0"/>
                      <a:pt x="20021" y="345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4564795" y="1779374"/>
                <a:ext cx="174886" cy="450121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0212" extrusionOk="0">
                    <a:moveTo>
                      <a:pt x="5731" y="1"/>
                    </a:moveTo>
                    <a:cubicBezTo>
                      <a:pt x="5539" y="1"/>
                      <a:pt x="5343" y="27"/>
                      <a:pt x="5147" y="83"/>
                    </a:cubicBezTo>
                    <a:lnTo>
                      <a:pt x="1546" y="1102"/>
                    </a:lnTo>
                    <a:cubicBezTo>
                      <a:pt x="631" y="1362"/>
                      <a:pt x="1" y="2198"/>
                      <a:pt x="1" y="3148"/>
                    </a:cubicBezTo>
                    <a:lnTo>
                      <a:pt x="1" y="19052"/>
                    </a:lnTo>
                    <a:cubicBezTo>
                      <a:pt x="1" y="19749"/>
                      <a:pt x="571" y="20212"/>
                      <a:pt x="1166" y="20212"/>
                    </a:cubicBezTo>
                    <a:cubicBezTo>
                      <a:pt x="1451" y="20212"/>
                      <a:pt x="1741" y="20106"/>
                      <a:pt x="1977" y="19869"/>
                    </a:cubicBezTo>
                    <a:lnTo>
                      <a:pt x="4182" y="17664"/>
                    </a:lnTo>
                    <a:cubicBezTo>
                      <a:pt x="4266" y="17581"/>
                      <a:pt x="4375" y="17540"/>
                      <a:pt x="4484" y="17540"/>
                    </a:cubicBezTo>
                    <a:cubicBezTo>
                      <a:pt x="4594" y="17540"/>
                      <a:pt x="4703" y="17581"/>
                      <a:pt x="4787" y="17664"/>
                    </a:cubicBezTo>
                    <a:lnTo>
                      <a:pt x="5874" y="18751"/>
                    </a:lnTo>
                    <a:cubicBezTo>
                      <a:pt x="6110" y="18988"/>
                      <a:pt x="6401" y="19094"/>
                      <a:pt x="6685" y="19094"/>
                    </a:cubicBezTo>
                    <a:cubicBezTo>
                      <a:pt x="7281" y="19094"/>
                      <a:pt x="7852" y="18631"/>
                      <a:pt x="7852" y="17934"/>
                    </a:cubicBezTo>
                    <a:lnTo>
                      <a:pt x="7852" y="2127"/>
                    </a:lnTo>
                    <a:cubicBezTo>
                      <a:pt x="7852" y="921"/>
                      <a:pt x="6865" y="1"/>
                      <a:pt x="5731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1185" y="847"/>
                    </a:lnTo>
                    <a:cubicBezTo>
                      <a:pt x="484" y="1044"/>
                      <a:pt x="0" y="1685"/>
                      <a:pt x="0" y="2412"/>
                    </a:cubicBez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20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>
                <a:off x="4564305" y="1749443"/>
                <a:ext cx="133932" cy="34474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5480" extrusionOk="0">
                    <a:moveTo>
                      <a:pt x="4389" y="1"/>
                    </a:moveTo>
                    <a:cubicBezTo>
                      <a:pt x="4242" y="1"/>
                      <a:pt x="4092" y="21"/>
                      <a:pt x="3942" y="63"/>
                    </a:cubicBezTo>
                    <a:lnTo>
                      <a:pt x="3942" y="65"/>
                    </a:lnTo>
                    <a:lnTo>
                      <a:pt x="3209" y="272"/>
                    </a:lnTo>
                    <a:lnTo>
                      <a:pt x="3209" y="9706"/>
                    </a:lnTo>
                    <a:cubicBezTo>
                      <a:pt x="3209" y="10240"/>
                      <a:pt x="2771" y="10593"/>
                      <a:pt x="2315" y="10593"/>
                    </a:cubicBezTo>
                    <a:cubicBezTo>
                      <a:pt x="2097" y="10593"/>
                      <a:pt x="1875" y="10512"/>
                      <a:pt x="1694" y="10332"/>
                    </a:cubicBezTo>
                    <a:lnTo>
                      <a:pt x="863" y="9498"/>
                    </a:lnTo>
                    <a:cubicBezTo>
                      <a:pt x="798" y="9435"/>
                      <a:pt x="714" y="9403"/>
                      <a:pt x="630" y="9403"/>
                    </a:cubicBezTo>
                    <a:cubicBezTo>
                      <a:pt x="546" y="9403"/>
                      <a:pt x="463" y="9435"/>
                      <a:pt x="399" y="9498"/>
                    </a:cubicBezTo>
                    <a:lnTo>
                      <a:pt x="0" y="9897"/>
                    </a:lnTo>
                    <a:lnTo>
                      <a:pt x="0" y="14590"/>
                    </a:lnTo>
                    <a:cubicBezTo>
                      <a:pt x="0" y="15126"/>
                      <a:pt x="438" y="15480"/>
                      <a:pt x="894" y="15480"/>
                    </a:cubicBezTo>
                    <a:cubicBezTo>
                      <a:pt x="1112" y="15480"/>
                      <a:pt x="1334" y="15399"/>
                      <a:pt x="1515" y="15219"/>
                    </a:cubicBezTo>
                    <a:lnTo>
                      <a:pt x="3203" y="13529"/>
                    </a:lnTo>
                    <a:cubicBezTo>
                      <a:pt x="3268" y="13464"/>
                      <a:pt x="3352" y="13432"/>
                      <a:pt x="3436" y="13432"/>
                    </a:cubicBezTo>
                    <a:cubicBezTo>
                      <a:pt x="3519" y="13432"/>
                      <a:pt x="3603" y="13464"/>
                      <a:pt x="3666" y="13529"/>
                    </a:cubicBezTo>
                    <a:lnTo>
                      <a:pt x="4500" y="14361"/>
                    </a:lnTo>
                    <a:cubicBezTo>
                      <a:pt x="4681" y="14542"/>
                      <a:pt x="4903" y="14623"/>
                      <a:pt x="5121" y="14623"/>
                    </a:cubicBezTo>
                    <a:cubicBezTo>
                      <a:pt x="5576" y="14623"/>
                      <a:pt x="6013" y="14268"/>
                      <a:pt x="6013" y="13734"/>
                    </a:cubicBezTo>
                    <a:lnTo>
                      <a:pt x="6013" y="1630"/>
                    </a:lnTo>
                    <a:cubicBezTo>
                      <a:pt x="6013" y="706"/>
                      <a:pt x="5258" y="1"/>
                      <a:pt x="4389" y="1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>
                <a:off x="3931035" y="1798794"/>
                <a:ext cx="570802" cy="709611"/>
              </a:xfrm>
              <a:custGeom>
                <a:avLst/>
                <a:gdLst/>
                <a:ahLst/>
                <a:cxnLst/>
                <a:rect l="l" t="t" r="r" b="b"/>
                <a:pathLst>
                  <a:path w="25631" h="31864" extrusionOk="0">
                    <a:moveTo>
                      <a:pt x="19696" y="0"/>
                    </a:moveTo>
                    <a:lnTo>
                      <a:pt x="19696" y="22958"/>
                    </a:lnTo>
                    <a:cubicBezTo>
                      <a:pt x="19696" y="24086"/>
                      <a:pt x="18772" y="24948"/>
                      <a:pt x="17710" y="24948"/>
                    </a:cubicBezTo>
                    <a:cubicBezTo>
                      <a:pt x="17532" y="24948"/>
                      <a:pt x="17350" y="24924"/>
                      <a:pt x="17168" y="24873"/>
                    </a:cubicBezTo>
                    <a:lnTo>
                      <a:pt x="16405" y="24658"/>
                    </a:lnTo>
                    <a:cubicBezTo>
                      <a:pt x="13452" y="23826"/>
                      <a:pt x="10411" y="23409"/>
                      <a:pt x="7367" y="23409"/>
                    </a:cubicBezTo>
                    <a:cubicBezTo>
                      <a:pt x="4898" y="23409"/>
                      <a:pt x="2427" y="23683"/>
                      <a:pt x="0" y="24233"/>
                    </a:cubicBezTo>
                    <a:lnTo>
                      <a:pt x="0" y="29873"/>
                    </a:lnTo>
                    <a:cubicBezTo>
                      <a:pt x="0" y="30996"/>
                      <a:pt x="918" y="31863"/>
                      <a:pt x="1985" y="31863"/>
                    </a:cubicBezTo>
                    <a:cubicBezTo>
                      <a:pt x="2132" y="31863"/>
                      <a:pt x="2281" y="31847"/>
                      <a:pt x="2432" y="31813"/>
                    </a:cubicBezTo>
                    <a:lnTo>
                      <a:pt x="5902" y="31023"/>
                    </a:lnTo>
                    <a:cubicBezTo>
                      <a:pt x="8340" y="30467"/>
                      <a:pt x="10822" y="30190"/>
                      <a:pt x="13303" y="30190"/>
                    </a:cubicBezTo>
                    <a:cubicBezTo>
                      <a:pt x="16346" y="30190"/>
                      <a:pt x="19387" y="30608"/>
                      <a:pt x="22339" y="31440"/>
                    </a:cubicBezTo>
                    <a:lnTo>
                      <a:pt x="23102" y="31653"/>
                    </a:lnTo>
                    <a:cubicBezTo>
                      <a:pt x="23285" y="31705"/>
                      <a:pt x="23468" y="31729"/>
                      <a:pt x="23646" y="31729"/>
                    </a:cubicBezTo>
                    <a:cubicBezTo>
                      <a:pt x="24708" y="31729"/>
                      <a:pt x="25630" y="30867"/>
                      <a:pt x="25630" y="29740"/>
                    </a:cubicBezTo>
                    <a:lnTo>
                      <a:pt x="25630" y="2911"/>
                    </a:lnTo>
                    <a:cubicBezTo>
                      <a:pt x="25630" y="2011"/>
                      <a:pt x="25028" y="1225"/>
                      <a:pt x="24158" y="991"/>
                    </a:cubicBezTo>
                    <a:lnTo>
                      <a:pt x="24160" y="991"/>
                    </a:lnTo>
                    <a:lnTo>
                      <a:pt x="23673" y="860"/>
                    </a:lnTo>
                    <a:cubicBezTo>
                      <a:pt x="22359" y="506"/>
                      <a:pt x="21032" y="222"/>
                      <a:pt x="19696" y="0"/>
                    </a:cubicBezTo>
                    <a:close/>
                  </a:path>
                </a:pathLst>
              </a:custGeom>
              <a:solidFill>
                <a:srgbClr val="2C3053">
                  <a:alpha val="20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7" name="Google Shape;1987;p37"/>
          <p:cNvGrpSpPr/>
          <p:nvPr/>
        </p:nvGrpSpPr>
        <p:grpSpPr>
          <a:xfrm>
            <a:off x="8524502" y="3742373"/>
            <a:ext cx="280413" cy="280460"/>
            <a:chOff x="2518677" y="298011"/>
            <a:chExt cx="280413" cy="280460"/>
          </a:xfrm>
        </p:grpSpPr>
        <p:sp>
          <p:nvSpPr>
            <p:cNvPr id="1988" name="Google Shape;1988;p37"/>
            <p:cNvSpPr/>
            <p:nvPr/>
          </p:nvSpPr>
          <p:spPr>
            <a:xfrm>
              <a:off x="2518677" y="298011"/>
              <a:ext cx="280413" cy="280460"/>
            </a:xfrm>
            <a:custGeom>
              <a:avLst/>
              <a:gdLst/>
              <a:ahLst/>
              <a:cxnLst/>
              <a:rect l="l" t="t" r="r" b="b"/>
              <a:pathLst>
                <a:path w="11963" h="11965" extrusionOk="0">
                  <a:moveTo>
                    <a:pt x="5982" y="0"/>
                  </a:moveTo>
                  <a:cubicBezTo>
                    <a:pt x="4416" y="0"/>
                    <a:pt x="3143" y="1275"/>
                    <a:pt x="3143" y="2840"/>
                  </a:cubicBezTo>
                  <a:lnTo>
                    <a:pt x="3143" y="3143"/>
                  </a:lnTo>
                  <a:lnTo>
                    <a:pt x="2840" y="3143"/>
                  </a:lnTo>
                  <a:cubicBezTo>
                    <a:pt x="1274" y="3143"/>
                    <a:pt x="1" y="4418"/>
                    <a:pt x="1" y="5982"/>
                  </a:cubicBezTo>
                  <a:cubicBezTo>
                    <a:pt x="1" y="7549"/>
                    <a:pt x="1274" y="8822"/>
                    <a:pt x="2840" y="8822"/>
                  </a:cubicBezTo>
                  <a:lnTo>
                    <a:pt x="3143" y="8822"/>
                  </a:lnTo>
                  <a:lnTo>
                    <a:pt x="3143" y="9125"/>
                  </a:lnTo>
                  <a:cubicBezTo>
                    <a:pt x="3143" y="10691"/>
                    <a:pt x="4416" y="11964"/>
                    <a:pt x="5982" y="11964"/>
                  </a:cubicBezTo>
                  <a:cubicBezTo>
                    <a:pt x="7547" y="11964"/>
                    <a:pt x="8820" y="10691"/>
                    <a:pt x="8820" y="9125"/>
                  </a:cubicBezTo>
                  <a:lnTo>
                    <a:pt x="8820" y="8822"/>
                  </a:lnTo>
                  <a:lnTo>
                    <a:pt x="9125" y="8822"/>
                  </a:lnTo>
                  <a:cubicBezTo>
                    <a:pt x="10689" y="8822"/>
                    <a:pt x="11962" y="7549"/>
                    <a:pt x="11962" y="5982"/>
                  </a:cubicBezTo>
                  <a:cubicBezTo>
                    <a:pt x="11962" y="4418"/>
                    <a:pt x="10689" y="3143"/>
                    <a:pt x="9125" y="3143"/>
                  </a:cubicBezTo>
                  <a:lnTo>
                    <a:pt x="8820" y="3143"/>
                  </a:lnTo>
                  <a:lnTo>
                    <a:pt x="8820" y="2840"/>
                  </a:lnTo>
                  <a:cubicBezTo>
                    <a:pt x="8820" y="1275"/>
                    <a:pt x="7547" y="0"/>
                    <a:pt x="5982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7"/>
            <p:cNvSpPr/>
            <p:nvPr/>
          </p:nvSpPr>
          <p:spPr>
            <a:xfrm>
              <a:off x="2546838" y="326195"/>
              <a:ext cx="224103" cy="224081"/>
            </a:xfrm>
            <a:custGeom>
              <a:avLst/>
              <a:gdLst/>
              <a:ahLst/>
              <a:cxnLst/>
              <a:rect l="l" t="t" r="r" b="b"/>
              <a:pathLst>
                <a:path w="10063" h="10062" extrusionOk="0">
                  <a:moveTo>
                    <a:pt x="5033" y="0"/>
                  </a:moveTo>
                  <a:cubicBezTo>
                    <a:pt x="4005" y="0"/>
                    <a:pt x="3173" y="832"/>
                    <a:pt x="3173" y="1857"/>
                  </a:cubicBezTo>
                  <a:lnTo>
                    <a:pt x="3173" y="3173"/>
                  </a:lnTo>
                  <a:lnTo>
                    <a:pt x="1860" y="3173"/>
                  </a:lnTo>
                  <a:cubicBezTo>
                    <a:pt x="833" y="3173"/>
                    <a:pt x="1" y="4005"/>
                    <a:pt x="1" y="5030"/>
                  </a:cubicBezTo>
                  <a:cubicBezTo>
                    <a:pt x="1" y="6057"/>
                    <a:pt x="833" y="6889"/>
                    <a:pt x="1860" y="6889"/>
                  </a:cubicBezTo>
                  <a:lnTo>
                    <a:pt x="3173" y="6889"/>
                  </a:lnTo>
                  <a:lnTo>
                    <a:pt x="3173" y="8202"/>
                  </a:lnTo>
                  <a:cubicBezTo>
                    <a:pt x="3173" y="9230"/>
                    <a:pt x="4005" y="10062"/>
                    <a:pt x="5033" y="10062"/>
                  </a:cubicBezTo>
                  <a:cubicBezTo>
                    <a:pt x="6058" y="10062"/>
                    <a:pt x="6890" y="9230"/>
                    <a:pt x="6890" y="8202"/>
                  </a:cubicBezTo>
                  <a:lnTo>
                    <a:pt x="6890" y="6889"/>
                  </a:lnTo>
                  <a:lnTo>
                    <a:pt x="8205" y="6889"/>
                  </a:lnTo>
                  <a:cubicBezTo>
                    <a:pt x="9231" y="6889"/>
                    <a:pt x="10062" y="6057"/>
                    <a:pt x="10062" y="5030"/>
                  </a:cubicBezTo>
                  <a:cubicBezTo>
                    <a:pt x="10062" y="4005"/>
                    <a:pt x="9231" y="3173"/>
                    <a:pt x="8205" y="3173"/>
                  </a:cubicBezTo>
                  <a:lnTo>
                    <a:pt x="6890" y="3173"/>
                  </a:lnTo>
                  <a:lnTo>
                    <a:pt x="6890" y="1857"/>
                  </a:lnTo>
                  <a:cubicBezTo>
                    <a:pt x="6890" y="832"/>
                    <a:pt x="6058" y="0"/>
                    <a:pt x="5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37"/>
          <p:cNvGrpSpPr/>
          <p:nvPr/>
        </p:nvGrpSpPr>
        <p:grpSpPr>
          <a:xfrm rot="-896704">
            <a:off x="907061" y="4395162"/>
            <a:ext cx="187830" cy="187806"/>
            <a:chOff x="1872200" y="707206"/>
            <a:chExt cx="187825" cy="187801"/>
          </a:xfrm>
        </p:grpSpPr>
        <p:sp>
          <p:nvSpPr>
            <p:cNvPr id="1991" name="Google Shape;1991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7"/>
          <p:cNvGrpSpPr/>
          <p:nvPr/>
        </p:nvGrpSpPr>
        <p:grpSpPr>
          <a:xfrm>
            <a:off x="8617100" y="3158606"/>
            <a:ext cx="187825" cy="187801"/>
            <a:chOff x="1872200" y="707206"/>
            <a:chExt cx="187825" cy="187801"/>
          </a:xfrm>
        </p:grpSpPr>
        <p:sp>
          <p:nvSpPr>
            <p:cNvPr id="1994" name="Google Shape;1994;p37"/>
            <p:cNvSpPr/>
            <p:nvPr/>
          </p:nvSpPr>
          <p:spPr>
            <a:xfrm>
              <a:off x="1872200" y="707206"/>
              <a:ext cx="187825" cy="187801"/>
            </a:xfrm>
            <a:custGeom>
              <a:avLst/>
              <a:gdLst/>
              <a:ahLst/>
              <a:cxnLst/>
              <a:rect l="l" t="t" r="r" b="b"/>
              <a:pathLst>
                <a:path w="8013" h="8012" extrusionOk="0">
                  <a:moveTo>
                    <a:pt x="4005" y="1"/>
                  </a:moveTo>
                  <a:cubicBezTo>
                    <a:pt x="3507" y="1"/>
                    <a:pt x="3048" y="272"/>
                    <a:pt x="2808" y="711"/>
                  </a:cubicBezTo>
                  <a:lnTo>
                    <a:pt x="2066" y="2066"/>
                  </a:lnTo>
                  <a:lnTo>
                    <a:pt x="711" y="2808"/>
                  </a:lnTo>
                  <a:cubicBezTo>
                    <a:pt x="272" y="3047"/>
                    <a:pt x="1" y="3506"/>
                    <a:pt x="1" y="4007"/>
                  </a:cubicBezTo>
                  <a:cubicBezTo>
                    <a:pt x="1" y="4506"/>
                    <a:pt x="272" y="4965"/>
                    <a:pt x="711" y="5204"/>
                  </a:cubicBezTo>
                  <a:lnTo>
                    <a:pt x="2066" y="5947"/>
                  </a:lnTo>
                  <a:lnTo>
                    <a:pt x="2808" y="7301"/>
                  </a:lnTo>
                  <a:cubicBezTo>
                    <a:pt x="3048" y="7740"/>
                    <a:pt x="3507" y="8012"/>
                    <a:pt x="4005" y="8012"/>
                  </a:cubicBezTo>
                  <a:lnTo>
                    <a:pt x="4007" y="8012"/>
                  </a:lnTo>
                  <a:cubicBezTo>
                    <a:pt x="4506" y="8012"/>
                    <a:pt x="4965" y="7740"/>
                    <a:pt x="5205" y="7301"/>
                  </a:cubicBezTo>
                  <a:lnTo>
                    <a:pt x="5947" y="5947"/>
                  </a:lnTo>
                  <a:lnTo>
                    <a:pt x="7302" y="5204"/>
                  </a:lnTo>
                  <a:cubicBezTo>
                    <a:pt x="7741" y="4965"/>
                    <a:pt x="8012" y="4506"/>
                    <a:pt x="8012" y="4007"/>
                  </a:cubicBezTo>
                  <a:cubicBezTo>
                    <a:pt x="8012" y="3506"/>
                    <a:pt x="7741" y="3047"/>
                    <a:pt x="7302" y="2808"/>
                  </a:cubicBezTo>
                  <a:lnTo>
                    <a:pt x="5947" y="2066"/>
                  </a:lnTo>
                  <a:lnTo>
                    <a:pt x="5205" y="711"/>
                  </a:lnTo>
                  <a:cubicBezTo>
                    <a:pt x="4965" y="272"/>
                    <a:pt x="4506" y="1"/>
                    <a:pt x="40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7"/>
            <p:cNvSpPr/>
            <p:nvPr/>
          </p:nvSpPr>
          <p:spPr>
            <a:xfrm>
              <a:off x="1897030" y="733458"/>
              <a:ext cx="138163" cy="135290"/>
            </a:xfrm>
            <a:custGeom>
              <a:avLst/>
              <a:gdLst/>
              <a:ahLst/>
              <a:cxnLst/>
              <a:rect l="l" t="t" r="r" b="b"/>
              <a:pathLst>
                <a:path w="6204" h="6075" extrusionOk="0">
                  <a:moveTo>
                    <a:pt x="3102" y="1"/>
                  </a:moveTo>
                  <a:cubicBezTo>
                    <a:pt x="2975" y="1"/>
                    <a:pt x="2847" y="65"/>
                    <a:pt x="2777" y="194"/>
                  </a:cubicBezTo>
                  <a:lnTo>
                    <a:pt x="1939" y="1727"/>
                  </a:lnTo>
                  <a:cubicBezTo>
                    <a:pt x="1905" y="1790"/>
                    <a:pt x="1852" y="1840"/>
                    <a:pt x="1790" y="1874"/>
                  </a:cubicBezTo>
                  <a:lnTo>
                    <a:pt x="259" y="2712"/>
                  </a:lnTo>
                  <a:cubicBezTo>
                    <a:pt x="1" y="2853"/>
                    <a:pt x="1" y="3224"/>
                    <a:pt x="259" y="3365"/>
                  </a:cubicBezTo>
                  <a:lnTo>
                    <a:pt x="1790" y="4203"/>
                  </a:lnTo>
                  <a:cubicBezTo>
                    <a:pt x="1852" y="4235"/>
                    <a:pt x="1905" y="4287"/>
                    <a:pt x="1939" y="4350"/>
                  </a:cubicBezTo>
                  <a:lnTo>
                    <a:pt x="2777" y="5881"/>
                  </a:lnTo>
                  <a:cubicBezTo>
                    <a:pt x="2847" y="6010"/>
                    <a:pt x="2975" y="6074"/>
                    <a:pt x="3102" y="6074"/>
                  </a:cubicBezTo>
                  <a:cubicBezTo>
                    <a:pt x="3229" y="6074"/>
                    <a:pt x="3357" y="6010"/>
                    <a:pt x="3427" y="5881"/>
                  </a:cubicBezTo>
                  <a:lnTo>
                    <a:pt x="4265" y="4350"/>
                  </a:lnTo>
                  <a:cubicBezTo>
                    <a:pt x="4300" y="4287"/>
                    <a:pt x="4352" y="4235"/>
                    <a:pt x="4414" y="4203"/>
                  </a:cubicBezTo>
                  <a:lnTo>
                    <a:pt x="5945" y="3365"/>
                  </a:lnTo>
                  <a:cubicBezTo>
                    <a:pt x="6203" y="3224"/>
                    <a:pt x="6203" y="2853"/>
                    <a:pt x="5945" y="2712"/>
                  </a:cubicBezTo>
                  <a:lnTo>
                    <a:pt x="4414" y="1874"/>
                  </a:lnTo>
                  <a:cubicBezTo>
                    <a:pt x="4352" y="1840"/>
                    <a:pt x="4300" y="1790"/>
                    <a:pt x="4265" y="1727"/>
                  </a:cubicBezTo>
                  <a:lnTo>
                    <a:pt x="3427" y="194"/>
                  </a:lnTo>
                  <a:cubicBezTo>
                    <a:pt x="3357" y="65"/>
                    <a:pt x="3229" y="1"/>
                    <a:pt x="3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7"/>
          <p:cNvGrpSpPr/>
          <p:nvPr/>
        </p:nvGrpSpPr>
        <p:grpSpPr>
          <a:xfrm>
            <a:off x="8337028" y="3346405"/>
            <a:ext cx="187473" cy="170831"/>
            <a:chOff x="2799103" y="1405993"/>
            <a:chExt cx="187473" cy="170831"/>
          </a:xfrm>
        </p:grpSpPr>
        <p:sp>
          <p:nvSpPr>
            <p:cNvPr id="1997" name="Google Shape;1997;p37"/>
            <p:cNvSpPr/>
            <p:nvPr/>
          </p:nvSpPr>
          <p:spPr>
            <a:xfrm>
              <a:off x="2799103" y="1405993"/>
              <a:ext cx="187473" cy="170831"/>
            </a:xfrm>
            <a:custGeom>
              <a:avLst/>
              <a:gdLst/>
              <a:ahLst/>
              <a:cxnLst/>
              <a:rect l="l" t="t" r="r" b="b"/>
              <a:pathLst>
                <a:path w="7998" h="7288" extrusionOk="0">
                  <a:moveTo>
                    <a:pt x="3999" y="0"/>
                  </a:moveTo>
                  <a:cubicBezTo>
                    <a:pt x="3067" y="0"/>
                    <a:pt x="2135" y="356"/>
                    <a:pt x="1423" y="1067"/>
                  </a:cubicBezTo>
                  <a:cubicBezTo>
                    <a:pt x="1" y="2490"/>
                    <a:pt x="1" y="4796"/>
                    <a:pt x="1423" y="6221"/>
                  </a:cubicBezTo>
                  <a:cubicBezTo>
                    <a:pt x="2135" y="6932"/>
                    <a:pt x="3067" y="7288"/>
                    <a:pt x="3999" y="7288"/>
                  </a:cubicBezTo>
                  <a:cubicBezTo>
                    <a:pt x="4932" y="7288"/>
                    <a:pt x="5864" y="6932"/>
                    <a:pt x="6575" y="6221"/>
                  </a:cubicBezTo>
                  <a:cubicBezTo>
                    <a:pt x="7998" y="4796"/>
                    <a:pt x="7998" y="2490"/>
                    <a:pt x="6575" y="1067"/>
                  </a:cubicBezTo>
                  <a:cubicBezTo>
                    <a:pt x="5864" y="356"/>
                    <a:pt x="4932" y="0"/>
                    <a:pt x="399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miter lim="1995"/>
              <a:headEnd type="none" w="sm" len="sm"/>
              <a:tailEnd type="none" w="sm" len="sm"/>
            </a:ln>
            <a:effectLst>
              <a:outerShdw dist="38100" dir="30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7"/>
            <p:cNvSpPr/>
            <p:nvPr/>
          </p:nvSpPr>
          <p:spPr>
            <a:xfrm>
              <a:off x="2827243" y="1431891"/>
              <a:ext cx="131193" cy="119033"/>
            </a:xfrm>
            <a:custGeom>
              <a:avLst/>
              <a:gdLst/>
              <a:ahLst/>
              <a:cxnLst/>
              <a:rect l="l" t="t" r="r" b="b"/>
              <a:pathLst>
                <a:path w="5891" h="5345" extrusionOk="0">
                  <a:moveTo>
                    <a:pt x="2947" y="1"/>
                  </a:moveTo>
                  <a:cubicBezTo>
                    <a:pt x="2738" y="1"/>
                    <a:pt x="2526" y="25"/>
                    <a:pt x="2313" y="77"/>
                  </a:cubicBezTo>
                  <a:cubicBezTo>
                    <a:pt x="881" y="425"/>
                    <a:pt x="1" y="1872"/>
                    <a:pt x="351" y="3304"/>
                  </a:cubicBezTo>
                  <a:cubicBezTo>
                    <a:pt x="648" y="4526"/>
                    <a:pt x="1741" y="5344"/>
                    <a:pt x="2944" y="5344"/>
                  </a:cubicBezTo>
                  <a:cubicBezTo>
                    <a:pt x="3154" y="5344"/>
                    <a:pt x="3366" y="5319"/>
                    <a:pt x="3578" y="5268"/>
                  </a:cubicBezTo>
                  <a:cubicBezTo>
                    <a:pt x="5011" y="4917"/>
                    <a:pt x="5891" y="3473"/>
                    <a:pt x="5540" y="2041"/>
                  </a:cubicBezTo>
                  <a:cubicBezTo>
                    <a:pt x="5243" y="819"/>
                    <a:pt x="4151" y="1"/>
                    <a:pt x="29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miter lim="20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Pleasure Photos, Download The BEST Free Pleasure Stock ...">
            <a:extLst>
              <a:ext uri="{FF2B5EF4-FFF2-40B4-BE49-F238E27FC236}">
                <a16:creationId xmlns:a16="http://schemas.microsoft.com/office/drawing/2014/main" id="{D09A3C32-39C2-DD19-C2C1-E28C0BE5D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" y="2413075"/>
            <a:ext cx="1999172" cy="1330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3C45-D7BB-181F-50A9-08482ED3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50" y="539500"/>
            <a:ext cx="9052650" cy="414376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 (n.): How much something is.</a:t>
            </a:r>
            <a:b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size, amount, quantity, extent</a:t>
            </a:r>
            <a:b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</a:br>
            <a:r>
              <a:rPr lang="en-US" i="0" dirty="0">
                <a:solidFill>
                  <a:srgbClr val="1F1F1F"/>
                </a:solidFill>
                <a:effectLst/>
                <a:latin typeface="Google Sans"/>
              </a:rPr>
              <a:t>Antonym: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smallness, littleness, insignificance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AA3AC9D-558F-F9E5-FF82-486AA0450B7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243251" y="2571750"/>
            <a:ext cx="6404694" cy="2146550"/>
          </a:xfrm>
        </p:spPr>
        <p:txBody>
          <a:bodyPr/>
          <a:lstStyle/>
          <a:p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1: We used a cup to measure the flour for the cake.</a:t>
            </a:r>
          </a:p>
          <a:p>
            <a:r>
              <a:rPr lang="en-US" sz="2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2: Can you measure how tall I am against the doorframe?</a:t>
            </a:r>
            <a:endParaRPr lang="en-US" sz="2800" dirty="0"/>
          </a:p>
        </p:txBody>
      </p:sp>
      <p:pic>
        <p:nvPicPr>
          <p:cNvPr id="3" name="Picture 2" descr="Measure Images - Free Download on Freepik">
            <a:extLst>
              <a:ext uri="{FF2B5EF4-FFF2-40B4-BE49-F238E27FC236}">
                <a16:creationId xmlns:a16="http://schemas.microsoft.com/office/drawing/2014/main" id="{4665E609-5F20-7906-27C9-CEBC9B89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8" y="3156919"/>
            <a:ext cx="2182484" cy="14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252E-19BA-67D7-D32A-D8E87F43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64" y="253750"/>
            <a:ext cx="7704000" cy="57270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en-US" sz="32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Treasure (n.): Something very valuable and precious that you keep safe.</a:t>
            </a:r>
            <a:endParaRPr lang="en-US" sz="3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455749-8368-AF3B-A0AA-385AC3E3A8A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021148" y="1866901"/>
            <a:ext cx="5254172" cy="2903219"/>
          </a:xfrm>
        </p:spPr>
        <p:txBody>
          <a:bodyPr/>
          <a:lstStyle/>
          <a:p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1: Grandma's old locket is a treasure passed down through generations.</a:t>
            </a:r>
          </a:p>
          <a:p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2: I treasure the memories we made at the beach last summer</a:t>
            </a: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2" descr="Funny guy playing trumpet. Cartoon flat design icon. Flat vector  illustration. Isolated on white background. Stock Vector | Adobe Stock">
            <a:extLst>
              <a:ext uri="{FF2B5EF4-FFF2-40B4-BE49-F238E27FC236}">
                <a16:creationId xmlns:a16="http://schemas.microsoft.com/office/drawing/2014/main" id="{892FCA71-7AB4-7A11-9BE4-25028C7EC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Treasure Chest Raffle Drawing - Rotary 5320 Resources">
            <a:extLst>
              <a:ext uri="{FF2B5EF4-FFF2-40B4-BE49-F238E27FC236}">
                <a16:creationId xmlns:a16="http://schemas.microsoft.com/office/drawing/2014/main" id="{547EE99F-44A0-97E8-FF23-076D5012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2" y="1479609"/>
            <a:ext cx="2512982" cy="23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7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38"/>
          <p:cNvSpPr/>
          <p:nvPr/>
        </p:nvSpPr>
        <p:spPr>
          <a:xfrm flipH="1">
            <a:off x="-2716900" y="4052050"/>
            <a:ext cx="6146400" cy="61467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F8F8F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E88467-5DB6-DA0B-619C-A92A4E48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51461"/>
            <a:ext cx="7646790" cy="982980"/>
          </a:xfrm>
        </p:spPr>
        <p:txBody>
          <a:bodyPr/>
          <a:lstStyle/>
          <a:p>
            <a: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Enclosure (n.): A closed space surrounded by something.</a:t>
            </a:r>
            <a:br>
              <a:rPr lang="en-US" sz="24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openness, freedom, space,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m: cage, pen, box, container,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284CE4-0D72-4208-0C3B-C07325EEA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159" y="2156731"/>
            <a:ext cx="5234442" cy="2986769"/>
          </a:xfrm>
        </p:spPr>
        <p:txBody>
          <a:bodyPr/>
          <a:lstStyle/>
          <a:p>
            <a:pPr marL="139700" indent="0">
              <a:buNone/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1: The penguins live in a special enclosure at the zoo.</a:t>
            </a:r>
          </a:p>
          <a:p>
            <a:pPr marL="139700" indent="0">
              <a:buNone/>
            </a:pPr>
            <a:endParaRPr lang="en-US" sz="1800" dirty="0">
              <a:solidFill>
                <a:srgbClr val="1F1F1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r>
              <a:rPr lang="en-US" sz="1800" dirty="0">
                <a:solidFill>
                  <a:srgbClr val="1F1F1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2: My blanket became my cozy enclosure on a rainy day.</a:t>
            </a:r>
            <a:endParaRPr lang="en-US" dirty="0"/>
          </a:p>
        </p:txBody>
      </p:sp>
      <p:pic>
        <p:nvPicPr>
          <p:cNvPr id="2" name="Picture Placeholder 1" descr="OpenBuilds Modular Enclosure System - OpenBuilds Part Store">
            <a:extLst>
              <a:ext uri="{FF2B5EF4-FFF2-40B4-BE49-F238E27FC236}">
                <a16:creationId xmlns:a16="http://schemas.microsoft.com/office/drawing/2014/main" id="{00471BAE-AC66-40D4-EED5-AFBBC6156C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5021" r="15021"/>
          <a:stretch/>
        </p:blipFill>
        <p:spPr>
          <a:xfrm>
            <a:off x="483499" y="2157263"/>
            <a:ext cx="1878013" cy="26844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681B-ABC9-8C16-DA8A-8484F4B5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98" y="120123"/>
            <a:ext cx="7658220" cy="180475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Closure (n.): An ending to something, often bringing a feeling of completeness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Synonym: ending, completion, resolution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uncertainty, suspense, doubt, incompleteness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BF1FB-7DA2-F958-DD1A-3B8A8F6B8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170" y="1931670"/>
            <a:ext cx="6464670" cy="3130620"/>
          </a:xfrm>
        </p:spPr>
        <p:txBody>
          <a:bodyPr/>
          <a:lstStyle/>
          <a:p>
            <a:pPr marL="139700" indent="0">
              <a:buNone/>
            </a:pPr>
            <a:r>
              <a:rPr lang="en-US" sz="2400" b="1" dirty="0"/>
              <a:t>Example 1: The book ending gave me closure by explaining the mystery.</a:t>
            </a:r>
          </a:p>
          <a:p>
            <a:pPr marL="139700" indent="0">
              <a:buNone/>
            </a:pPr>
            <a:endParaRPr lang="en-US" sz="2400" b="1" dirty="0"/>
          </a:p>
          <a:p>
            <a:pPr marL="139700" indent="0">
              <a:buNone/>
            </a:pPr>
            <a:r>
              <a:rPr lang="en-US" sz="2400" b="1" dirty="0"/>
              <a:t>Example 2: Saying goodbye to friends can be hard, but it brings closure to our visit.</a:t>
            </a:r>
            <a:endParaRPr lang="en-US" sz="2400" dirty="0"/>
          </a:p>
        </p:txBody>
      </p:sp>
      <p:pic>
        <p:nvPicPr>
          <p:cNvPr id="4" name="Picture Placeholder 3" descr="58+ Thousand Closure Royalty-Free Images, Stock Photos &amp; Pictures |  Shutterstock">
            <a:extLst>
              <a:ext uri="{FF2B5EF4-FFF2-40B4-BE49-F238E27FC236}">
                <a16:creationId xmlns:a16="http://schemas.microsoft.com/office/drawing/2014/main" id="{96A86D4C-6025-DC33-46DE-7710323B08D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4589" r="24589"/>
          <a:stretch/>
        </p:blipFill>
        <p:spPr>
          <a:xfrm>
            <a:off x="306388" y="2287588"/>
            <a:ext cx="1922462" cy="2206625"/>
          </a:xfrm>
        </p:spPr>
      </p:pic>
    </p:spTree>
    <p:extLst>
      <p:ext uri="{BB962C8B-B14F-4D97-AF65-F5344CB8AC3E}">
        <p14:creationId xmlns:p14="http://schemas.microsoft.com/office/powerpoint/2010/main" val="395358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86DCEE-488E-CA5E-3F74-2E60D266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" y="217170"/>
            <a:ext cx="7658220" cy="1804755"/>
          </a:xfrm>
        </p:spPr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Composure (n.): Staying calm and collected, even in a difficult situation.</a:t>
            </a:r>
            <a:b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ynonym: calmness, coolness, serenity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Antonym: nervousness, anxiety, stress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C0D04-2E1E-5FB4-3E8C-B4F195DE9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3170" y="1931670"/>
            <a:ext cx="6464670" cy="3130620"/>
          </a:xfrm>
          <a:noFill/>
        </p:spPr>
        <p:txBody>
          <a:bodyPr/>
          <a:lstStyle/>
          <a:p>
            <a:pPr marL="13970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1: The firefighter showed great composure while rescuing the kitten from the tree.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2: Taking a deep breath helped me find my composure before giving my presentation.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10+ Thousand Composure Royalty-Free Images, Stock Photos &amp; Pictures |  Shutterstock">
            <a:extLst>
              <a:ext uri="{FF2B5EF4-FFF2-40B4-BE49-F238E27FC236}">
                <a16:creationId xmlns:a16="http://schemas.microsoft.com/office/drawing/2014/main" id="{147DC6B8-35D6-50D6-44CA-DF4677A5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0" y="2487642"/>
            <a:ext cx="2268748" cy="15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6F4-204A-6715-0872-0C8820A2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62891"/>
            <a:ext cx="7772520" cy="112014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Leisure (n.): Free time you have to relax and do what you enjoy.</a:t>
            </a:r>
            <a:b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Synonym: free time, spare time, downtime, relaxation, vacation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Antonym: busyness, work, occupation, engagement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77C5C-03A6-9DC5-721E-496CDDC16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2698670"/>
            <a:ext cx="5226899" cy="2032250"/>
          </a:xfrm>
        </p:spPr>
        <p:txBody>
          <a:bodyPr/>
          <a:lstStyle/>
          <a:p>
            <a:pPr marL="139700" indent="0">
              <a:buNone/>
            </a:pPr>
            <a:r>
              <a:rPr lang="en-US" sz="1800" b="1" dirty="0"/>
              <a:t>Example 1: I spend my leisure time reading exciting books.</a:t>
            </a:r>
          </a:p>
          <a:p>
            <a:pPr marL="139700" indent="0">
              <a:buNone/>
            </a:pPr>
            <a:r>
              <a:rPr lang="en-US" sz="1800" b="1" dirty="0"/>
              <a:t>Example 2: During playtime, we have leisure to swing, climb, and draw.</a:t>
            </a:r>
          </a:p>
        </p:txBody>
      </p:sp>
      <p:pic>
        <p:nvPicPr>
          <p:cNvPr id="4" name="Picture Placeholder 3" descr="13,147,023 Leisure Images, Stock Photos, 3D objects, &amp; Vectors |  Shutterstock">
            <a:extLst>
              <a:ext uri="{FF2B5EF4-FFF2-40B4-BE49-F238E27FC236}">
                <a16:creationId xmlns:a16="http://schemas.microsoft.com/office/drawing/2014/main" id="{C0618B57-8C37-2022-6D9B-A0000CC674C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9490" r="29490"/>
          <a:stretch/>
        </p:blipFill>
        <p:spPr>
          <a:xfrm>
            <a:off x="647520" y="2695815"/>
            <a:ext cx="1376363" cy="2033588"/>
          </a:xfrm>
        </p:spPr>
      </p:pic>
    </p:spTree>
    <p:extLst>
      <p:ext uri="{BB962C8B-B14F-4D97-AF65-F5344CB8AC3E}">
        <p14:creationId xmlns:p14="http://schemas.microsoft.com/office/powerpoint/2010/main" val="99201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BA61-1201-BC8A-CA96-BBDFA1D6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85420"/>
            <a:ext cx="8538209" cy="1444605"/>
          </a:xfrm>
        </p:spPr>
        <p:txBody>
          <a:bodyPr/>
          <a:lstStyle/>
          <a:p>
            <a:r>
              <a:rPr lang="en-US" sz="2400" dirty="0">
                <a:solidFill>
                  <a:srgbClr val="2C3053"/>
                </a:solidFill>
                <a:latin typeface="Arial"/>
                <a:ea typeface="Times New Roman" panose="02020603050405020304" pitchFamily="18" charset="0"/>
                <a:cs typeface="Arial"/>
              </a:rPr>
              <a:t>Exposure (n.): Being outside and in the open</a:t>
            </a:r>
            <a:r>
              <a:rPr lang="en-US" sz="2400" dirty="0">
                <a:solidFill>
                  <a:srgbClr val="2C3053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, or </a:t>
            </a:r>
            <a:r>
              <a:rPr lang="en-US" sz="2400" dirty="0">
                <a:solidFill>
                  <a:srgbClr val="2C3053"/>
                </a:solidFill>
                <a:latin typeface="Arial"/>
                <a:ea typeface="Times New Roman" panose="02020603050405020304" pitchFamily="18" charset="0"/>
                <a:cs typeface="Arial"/>
              </a:rPr>
              <a:t>letting something be seen or experienced</a:t>
            </a:r>
            <a:r>
              <a:rPr lang="en-US" sz="2400" dirty="0">
                <a:solidFill>
                  <a:srgbClr val="2C3053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.</a:t>
            </a:r>
            <a:br>
              <a:rPr lang="en-US" sz="2400" dirty="0">
                <a:latin typeface="Times New Roman"/>
                <a:ea typeface="Calibri"/>
                <a:cs typeface="Times New Roman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Synonym: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experience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visibility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revelation</a:t>
            </a:r>
            <a:br>
              <a:rPr lang="en-US" dirty="0"/>
            </a:b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Antonym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concealment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shelter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,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 isolation</a:t>
            </a:r>
            <a:endParaRPr lang="en-US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BB1E6-060A-42D8-4C6C-DEFF4C2CD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6060" y="1988598"/>
            <a:ext cx="5886449" cy="2605575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-US" sz="2000" b="1" dirty="0"/>
              <a:t>Example 1: The class took a nature walk to get exposure to different plants and animals.</a:t>
            </a:r>
            <a:endParaRPr lang="en-US" dirty="0"/>
          </a:p>
          <a:p>
            <a:pPr marL="139700" indent="0">
              <a:lnSpc>
                <a:spcPct val="114999"/>
              </a:lnSpc>
              <a:buNone/>
            </a:pPr>
            <a:endParaRPr lang="en-US" sz="2000" b="1" dirty="0"/>
          </a:p>
          <a:p>
            <a:pPr marL="139700" indent="0">
              <a:lnSpc>
                <a:spcPct val="114999"/>
              </a:lnSpc>
              <a:buNone/>
            </a:pPr>
            <a:r>
              <a:rPr lang="en-US" sz="2000" b="1" dirty="0"/>
              <a:t>Example 2: The artist's paintings were hung in a gallery for everyone's exposure.</a:t>
            </a:r>
            <a:endParaRPr lang="en-US" dirty="0"/>
          </a:p>
          <a:p>
            <a:pPr marL="139700" indent="0">
              <a:lnSpc>
                <a:spcPct val="114999"/>
              </a:lnSpc>
              <a:buNone/>
            </a:pPr>
            <a:endParaRPr lang="en-US" sz="2000" b="1" dirty="0"/>
          </a:p>
        </p:txBody>
      </p:sp>
      <p:pic>
        <p:nvPicPr>
          <p:cNvPr id="4" name="Picture Placeholder 3" descr="Achieve Perfect Balance With the Exposure Tool | Learn BeFunky">
            <a:extLst>
              <a:ext uri="{FF2B5EF4-FFF2-40B4-BE49-F238E27FC236}">
                <a16:creationId xmlns:a16="http://schemas.microsoft.com/office/drawing/2014/main" id="{F264923F-0B6C-3BB7-A912-E9A98045789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7746" r="27746"/>
          <a:stretch/>
        </p:blipFill>
        <p:spPr>
          <a:xfrm>
            <a:off x="513691" y="1986292"/>
            <a:ext cx="1923510" cy="2432320"/>
          </a:xfrm>
        </p:spPr>
      </p:pic>
    </p:spTree>
    <p:extLst>
      <p:ext uri="{BB962C8B-B14F-4D97-AF65-F5344CB8AC3E}">
        <p14:creationId xmlns:p14="http://schemas.microsoft.com/office/powerpoint/2010/main" val="626787603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Spelling Doubts by Slidesgo">
  <a:themeElements>
    <a:clrScheme name="Simple Light">
      <a:dk1>
        <a:srgbClr val="2C3053"/>
      </a:dk1>
      <a:lt1>
        <a:srgbClr val="F8F8F8"/>
      </a:lt1>
      <a:dk2>
        <a:srgbClr val="6291CD"/>
      </a:dk2>
      <a:lt2>
        <a:srgbClr val="8AD6CC"/>
      </a:lt2>
      <a:accent1>
        <a:srgbClr val="EFC040"/>
      </a:accent1>
      <a:accent2>
        <a:srgbClr val="F5EA4B"/>
      </a:accent2>
      <a:accent3>
        <a:srgbClr val="E86D72"/>
      </a:accent3>
      <a:accent4>
        <a:srgbClr val="8271F6"/>
      </a:accent4>
      <a:accent5>
        <a:srgbClr val="FFFFFF"/>
      </a:accent5>
      <a:accent6>
        <a:srgbClr val="FFFFFF"/>
      </a:accent6>
      <a:hlink>
        <a:srgbClr val="2C30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5" ma:contentTypeDescription="Create a new document." ma:contentTypeScope="" ma:versionID="57f069b79190c2cae056b8c463ba5c1a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d7f3c338d6b75e4968a2c4cdc83c6e75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Props1.xml><?xml version="1.0" encoding="utf-8"?>
<ds:datastoreItem xmlns:ds="http://schemas.openxmlformats.org/officeDocument/2006/customXml" ds:itemID="{0B08FEB7-E048-4EF0-A818-AAAAF46A48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93E78E-FA83-412E-B250-DD1E07232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190CE5-81A3-4D00-9C8B-950504CF2343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1564</Words>
  <Application>Microsoft Office PowerPoint</Application>
  <PresentationFormat>On-screen Show (16:9)</PresentationFormat>
  <Paragraphs>108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Language Arts Subject for Middle School Spelling Doubts by Slidesgo</vt:lpstr>
      <vt:lpstr>Spelling 2</vt:lpstr>
      <vt:lpstr>Pleasure (n.): A happy feeling you get from doing something you enjoy. Antonym: displeasure (n.) Synonym: happiness (n.) </vt:lpstr>
      <vt:lpstr>Measure (n.): How much something is. Synonym: size, amount, quantity, extent Antonym: smallness, littleness, insignificance</vt:lpstr>
      <vt:lpstr>Treasure (n.): Something very valuable and precious that you keep safe.</vt:lpstr>
      <vt:lpstr>Enclosure (n.): A closed space surrounded by something. Antonym: openness, freedom, space, Synonym: cage, pen, box, container,  </vt:lpstr>
      <vt:lpstr>Closure (n.): An ending to something, often bringing a feeling of completeness Synonym: ending, completion, resolution Antonym: uncertainty, suspense, doubt, incompleteness </vt:lpstr>
      <vt:lpstr>Composure (n.): Staying calm and collected, even in a difficult situation. Synonym: calmness, coolness, serenity Antonym: nervousness, anxiety, stress</vt:lpstr>
      <vt:lpstr>Leisure (n.): Free time you have to relax and do what you enjoy.  Synonym: free time, spare time, downtime, relaxation, vacation Antonym: busyness, work, occupation, engagement </vt:lpstr>
      <vt:lpstr>Exposure (n.): Being outside and in the open, or letting something be seen or experienced. Synonym: experience, visibility, revelation Antonym: concealment, shelter, isolation</vt:lpstr>
      <vt:lpstr>Disclosure(n.): Telling someone something secret or hidden. Synonym: revelation, confession, announcement Antonym: concealment, secrecy, withholding</vt:lpstr>
      <vt:lpstr>Fissure (n.): A long, narrow crack in something like the ground or a rock. Synonym: crack, gap, split Antonym: smooth, whole, unbroken</vt:lpstr>
      <vt:lpstr>Pressure (n.): Force pushing or squeezing something, or feeling stressed or worried.  Synonym: force, stress, anxiety  Antonym: ease, relief, relaxation</vt:lpstr>
      <vt:lpstr>Pure (adj.): Completely clean with nothing else mixed in. Synonym:  clean, unmixed, genuine Antonyms: dirty, polluted, fake </vt:lpstr>
      <vt:lpstr>Cure (n.): A treatment that makes a disease or illness go away completely. Synonyms: remedy, heal, fix Antonyms: worsen, spread, disease  </vt:lpstr>
      <vt:lpstr>Injure (v.): To hurt or damage someone or something. Synonym: hurt, harm, damage Antonym: heal, benefit, improve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1</dc:title>
  <cp:lastModifiedBy>Bassant MOGUIB</cp:lastModifiedBy>
  <cp:revision>105</cp:revision>
  <dcterms:modified xsi:type="dcterms:W3CDTF">2024-01-14T14:58:09Z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  <property fmtid="{D5CDD505-2E9C-101B-9397-08002B2CF9AE}" pid="3" name="MediaServiceImageTags">
    <vt:lpwstr/>
  </property>
</Properties>
</file>