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  <a:srgbClr val="E92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22" y="-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A2DDD-BC23-49E8-B433-B271E2B5C8FD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39751-E6EB-41B6-8470-B008BA305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9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39751-E6EB-41B6-8470-B008BA305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0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nimated 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range_rai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57200"/>
            <a:ext cx="9144000" cy="38576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ottom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top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top_swish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bottom_swish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14450"/>
            <a:ext cx="7772400" cy="1102519"/>
          </a:xfrm>
        </p:spPr>
        <p:txBody>
          <a:bodyPr anchor="b"/>
          <a:lstStyle>
            <a:lvl1pPr algn="l">
              <a:defRPr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4315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3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171450"/>
            <a:ext cx="3048000" cy="871538"/>
          </a:xfrm>
        </p:spPr>
        <p:txBody>
          <a:bodyPr anchor="b">
            <a:norm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5111750" cy="4308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314450"/>
            <a:ext cx="3124200" cy="1943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3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5312" y="1771650"/>
            <a:ext cx="316388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028700"/>
            <a:ext cx="5105400" cy="26884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5312" y="2196703"/>
            <a:ext cx="3163888" cy="9465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3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28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ic 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otto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to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top_swi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bottom_swi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14450"/>
            <a:ext cx="7772400" cy="1102519"/>
          </a:xfrm>
        </p:spPr>
        <p:txBody>
          <a:bodyPr anchor="b"/>
          <a:lstStyle>
            <a:lvl1pPr algn="l">
              <a:defRPr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343150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0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ima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range_rain.mp4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57200"/>
            <a:ext cx="9144000" cy="385762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ottom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top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top_swish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bottom_swish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"/>
            <a:ext cx="7924800" cy="857250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1551"/>
            <a:ext cx="7924800" cy="3623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3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1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bottom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top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top_swish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bottom_swish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"/>
            <a:ext cx="7924800" cy="857250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1551"/>
            <a:ext cx="7924800" cy="3623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7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1104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4859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6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6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1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36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ttom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top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top_swish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bottom_swish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1"/>
            <a:ext cx="8229600" cy="3680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0993-28BF-4F94-9E33-75AF7F5CF5B7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1DE3-D9D4-48E8-A40B-23B6B4077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6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lang="en-US" sz="3200" kern="1200" dirty="0" smtClean="0">
          <a:ln>
            <a:solidFill>
              <a:schemeClr val="accent3">
                <a:lumMod val="50000"/>
              </a:schemeClr>
            </a:solidFill>
          </a:ln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2400" kern="1200" dirty="0" smtClean="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 rot="21198911">
            <a:off x="3842499" y="782309"/>
            <a:ext cx="4555078" cy="2133600"/>
          </a:xfrm>
          <a:prstGeom prst="cloudCallout">
            <a:avLst>
              <a:gd name="adj1" fmla="val -61044"/>
              <a:gd name="adj2" fmla="val 1509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19314" y="-95250"/>
            <a:ext cx="22669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Rocks</a:t>
            </a:r>
            <a:endParaRPr lang="en-US" sz="6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20609689">
            <a:off x="4242663" y="1495165"/>
            <a:ext cx="37547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Do you know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549238" y="3565574"/>
            <a:ext cx="5562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 </a:t>
            </a:r>
            <a:r>
              <a:rPr lang="en-US" sz="3200" dirty="0"/>
              <a:t>surface of the Earth is made of </a:t>
            </a:r>
            <a:r>
              <a:rPr lang="en-US" sz="3200" dirty="0" smtClean="0"/>
              <a:t>rock</a:t>
            </a:r>
            <a:r>
              <a:rPr lang="en-US" sz="3200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849109"/>
            <a:ext cx="3124199" cy="24526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285750"/>
            <a:ext cx="8458200" cy="464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TO KNOW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* Different rocks are used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for different jobs.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* We use rocks to build roads,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      walls, houses, and to make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        other things.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* Rocks can be found in soil.</a:t>
            </a: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* Sometimes a rock in soil is called a stone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008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-136185"/>
            <a:ext cx="45737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Words to learn</a:t>
            </a:r>
            <a:endParaRPr lang="en-US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105400" y="438150"/>
            <a:ext cx="2819400" cy="1116743"/>
          </a:xfrm>
          <a:prstGeom prst="wedgeRoundRectCallout">
            <a:avLst>
              <a:gd name="adj1" fmla="val -67285"/>
              <a:gd name="adj2" fmla="val -47430"/>
              <a:gd name="adj3" fmla="val 16667"/>
            </a:avLst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Comic Sans MS" pitchFamily="66" charset="0"/>
              </a:rPr>
              <a:t>Rocks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676400" y="3033855"/>
            <a:ext cx="3584332" cy="1823896"/>
          </a:xfrm>
          <a:prstGeom prst="wedgeRoundRectCallou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400" dirty="0" smtClean="0">
                <a:latin typeface="Comic Sans MS" pitchFamily="66" charset="0"/>
              </a:rPr>
              <a:t>Sandstone,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Granite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Limestone, Quarry,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Diamond, Quartz,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Slate,    Marble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4110" y="2710689"/>
            <a:ext cx="246261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Rocks</a:t>
            </a:r>
            <a:endParaRPr lang="en-US" sz="36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Children Cognitive Skills - Think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049"/>
            <a:ext cx="4524120" cy="212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3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514" y="4220170"/>
            <a:ext cx="5183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E92DDC"/>
                </a:solidFill>
                <a:effectLst/>
                <a:latin typeface="Comic Sans MS" pitchFamily="66" charset="0"/>
              </a:rPr>
              <a:t>Types of Rock</a:t>
            </a:r>
            <a:endParaRPr lang="en-US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E92DDC"/>
              </a:solidFill>
              <a:effectLst/>
              <a:latin typeface="Comic Sans MS" pitchFamily="66" charset="0"/>
            </a:endParaRPr>
          </a:p>
        </p:txBody>
      </p:sp>
      <p:pic>
        <p:nvPicPr>
          <p:cNvPr id="2054" name="Picture 6" descr="http://gsi.ir/Images/Training/sco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90" y="72438"/>
            <a:ext cx="251460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m\Desktop\YEAR 2 SCI\sandsto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0" y="1973580"/>
            <a:ext cx="3352800" cy="202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48175" y="3368967"/>
            <a:ext cx="243001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sandstone</a:t>
            </a:r>
            <a:endParaRPr lang="en-US" b="1" dirty="0"/>
          </a:p>
        </p:txBody>
      </p:sp>
      <p:pic>
        <p:nvPicPr>
          <p:cNvPr id="1030" name="Picture 6" descr="C:\Users\Sam\Desktop\YEAR 2 SCI\gran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112" y="221915"/>
            <a:ext cx="2995538" cy="174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029200" y="1809750"/>
            <a:ext cx="2209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granite</a:t>
            </a:r>
            <a:endParaRPr lang="en-US" b="1" dirty="0"/>
          </a:p>
        </p:txBody>
      </p:sp>
      <p:pic>
        <p:nvPicPr>
          <p:cNvPr id="1031" name="Picture 7" descr="C:\Users\Sam\Desktop\YEAR 2 SCI\limesto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3278">
            <a:off x="6203892" y="2564972"/>
            <a:ext cx="2534259" cy="185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210300" y="4377035"/>
            <a:ext cx="2209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limestone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02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\Desktop\YEAR 2 SCI\diamo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350"/>
            <a:ext cx="28194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42668" y="1827334"/>
            <a:ext cx="2971800" cy="1126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Diamond – Is very hard. It is used in </a:t>
            </a:r>
            <a:r>
              <a:rPr lang="en-US" dirty="0" err="1" smtClean="0"/>
              <a:t>jewellery</a:t>
            </a:r>
            <a:r>
              <a:rPr lang="en-US" dirty="0" smtClean="0"/>
              <a:t> and also in cutting machines. </a:t>
            </a:r>
            <a:endParaRPr lang="en-US" dirty="0"/>
          </a:p>
        </p:txBody>
      </p:sp>
      <p:pic>
        <p:nvPicPr>
          <p:cNvPr id="2051" name="Picture 3" descr="C:\Users\Sam\Desktop\YEAR 2 SCI\gran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1950"/>
            <a:ext cx="2943225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214812" y="1818835"/>
            <a:ext cx="32004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Granite- is very strong. It is often used in building.</a:t>
            </a:r>
            <a:endParaRPr lang="en-US" dirty="0"/>
          </a:p>
        </p:txBody>
      </p:sp>
      <p:pic>
        <p:nvPicPr>
          <p:cNvPr id="2052" name="Picture 4" descr="C:\Users\Sam\Desktop\YEAR 2 SCI\slate-is-fine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56509"/>
            <a:ext cx="2819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815012" y="3867150"/>
            <a:ext cx="31765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Slate- is hard and smooth. It is used for floor and roof tiles.</a:t>
            </a:r>
            <a:endParaRPr lang="en-US" dirty="0"/>
          </a:p>
        </p:txBody>
      </p:sp>
      <p:pic>
        <p:nvPicPr>
          <p:cNvPr id="2053" name="Picture 5" descr="C:\Users\Sam\Desktop\YEAR 2 SCI\marble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54" y="3008139"/>
            <a:ext cx="3352800" cy="141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23180" y="4248150"/>
            <a:ext cx="4258774" cy="74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white"/>
                </a:solidFill>
              </a:rPr>
              <a:t>Marble- is a hard, strong and smooth rock. It is used in many types of decoration and building.</a:t>
            </a:r>
          </a:p>
        </p:txBody>
      </p:sp>
    </p:spTree>
    <p:extLst>
      <p:ext uri="{BB962C8B-B14F-4D97-AF65-F5344CB8AC3E}">
        <p14:creationId xmlns:p14="http://schemas.microsoft.com/office/powerpoint/2010/main" val="759568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_rain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DC7B1A"/>
      </a:accent2>
      <a:accent3>
        <a:srgbClr val="FFD147"/>
      </a:accent3>
      <a:accent4>
        <a:srgbClr val="BD4343"/>
      </a:accent4>
      <a:accent5>
        <a:srgbClr val="918485"/>
      </a:accent5>
      <a:accent6>
        <a:srgbClr val="9F583B"/>
      </a:accent6>
      <a:hlink>
        <a:srgbClr val="CC9900"/>
      </a:hlink>
      <a:folHlink>
        <a:srgbClr val="96A9A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157</Words>
  <Application>Microsoft Office PowerPoint</Application>
  <PresentationFormat>On-screen Show (16:9)</PresentationFormat>
  <Paragraphs>32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</dc:creator>
  <cp:lastModifiedBy>Windows User</cp:lastModifiedBy>
  <cp:revision>49</cp:revision>
  <dcterms:created xsi:type="dcterms:W3CDTF">2010-02-02T21:33:18Z</dcterms:created>
  <dcterms:modified xsi:type="dcterms:W3CDTF">2021-10-28T23:29:17Z</dcterms:modified>
</cp:coreProperties>
</file>