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F4720-6040-1147-3DF3-E45CCF34722C}"/>
              </a:ext>
            </a:extLst>
          </p:cNvPr>
          <p:cNvSpPr txBox="1"/>
          <p:nvPr userDrawn="1"/>
        </p:nvSpPr>
        <p:spPr>
          <a:xfrm>
            <a:off x="9822238" y="647788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Frau Somaia </a:t>
            </a:r>
            <a:r>
              <a:rPr lang="en-US" dirty="0" err="1"/>
              <a:t>Elgohary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27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8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0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4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2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9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F1548-0CDD-39BA-C147-0D4B3B93B088}"/>
              </a:ext>
            </a:extLst>
          </p:cNvPr>
          <p:cNvSpPr txBox="1"/>
          <p:nvPr userDrawn="1"/>
        </p:nvSpPr>
        <p:spPr>
          <a:xfrm>
            <a:off x="10585826" y="6488668"/>
            <a:ext cx="170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Frau Somaia</a:t>
            </a:r>
          </a:p>
        </p:txBody>
      </p:sp>
    </p:spTree>
    <p:extLst>
      <p:ext uri="{BB962C8B-B14F-4D97-AF65-F5344CB8AC3E}">
        <p14:creationId xmlns:p14="http://schemas.microsoft.com/office/powerpoint/2010/main" val="145601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2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5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96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2FB1-BB2D-47FB-8CAE-267B1D852E0F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2302-8EAF-490A-87E7-1624976E0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81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hyperlink" Target="https://www.wallpaperflare.com/jungle-water-wild-elephant-animal-themes-group-of-animals-wallpaper-smolb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hyperlink" Target="https://pxhere.com/en/photo/1135704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hyperlink" Target="https://pxhere.com/de/photo/649552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hyperlink" Target="https://pxhere.com/de/photo/1389678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hyperlink" Target="https://www.flickr.com/photos/tambako/6507927053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Igel.JPG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A982-D9E7-7554-F7AF-815B46E75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641" y="4032354"/>
            <a:ext cx="2193224" cy="7045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0FD7F-CDE2-B006-1CCD-CE73819E7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358" y="2805081"/>
            <a:ext cx="4572000" cy="1931810"/>
          </a:xfrm>
        </p:spPr>
        <p:txBody>
          <a:bodyPr>
            <a:noAutofit/>
          </a:bodyPr>
          <a:lstStyle/>
          <a:p>
            <a:r>
              <a:rPr lang="en-US" sz="8000" dirty="0"/>
              <a:t>Die </a:t>
            </a:r>
            <a:r>
              <a:rPr lang="en-US" sz="8000" dirty="0" err="1"/>
              <a:t>Tiere</a:t>
            </a:r>
            <a:r>
              <a:rPr lang="en-US" sz="8000" dirty="0"/>
              <a:t> </a:t>
            </a:r>
            <a:endParaRPr lang="en-GB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35590-2C9F-FA26-22C4-D99220A78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289154"/>
            <a:ext cx="7463752" cy="4193235"/>
          </a:xfrm>
          <a:prstGeom prst="rect">
            <a:avLst/>
          </a:prstGeom>
        </p:spPr>
      </p:pic>
      <p:pic>
        <p:nvPicPr>
          <p:cNvPr id="4" name="Tiere">
            <a:hlinkClick r:id="" action="ppaction://media"/>
            <a:extLst>
              <a:ext uri="{FF2B5EF4-FFF2-40B4-BE49-F238E27FC236}">
                <a16:creationId xmlns:a16="http://schemas.microsoft.com/office/drawing/2014/main" id="{56F0DBBA-247E-7F6C-7D97-EC6BEB353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1358" y="5482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D34C-50F1-72B6-6939-63F55084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Lama</a:t>
            </a:r>
            <a:endParaRPr lang="en-GB" sz="7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94F3A1-B851-840B-F382-1BB22E1D5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77616" y="1963711"/>
            <a:ext cx="6540965" cy="4894289"/>
          </a:xfrm>
        </p:spPr>
      </p:pic>
      <p:pic>
        <p:nvPicPr>
          <p:cNvPr id="3" name="AD2BCE76">
            <a:hlinkClick r:id="" action="ppaction://media"/>
            <a:extLst>
              <a:ext uri="{FF2B5EF4-FFF2-40B4-BE49-F238E27FC236}">
                <a16:creationId xmlns:a16="http://schemas.microsoft.com/office/drawing/2014/main" id="{17F63A14-4CC4-A2F3-E149-C53B58F61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819" y="5600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F53A-97B7-F809-18C7-DD8D4279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Esel</a:t>
            </a:r>
            <a:endParaRPr lang="en-GB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0D70B-E7AB-53E6-5702-0084AD309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72678" y="1963716"/>
            <a:ext cx="7341425" cy="4894284"/>
          </a:xfrm>
        </p:spPr>
      </p:pic>
      <p:pic>
        <p:nvPicPr>
          <p:cNvPr id="3" name="6002667E">
            <a:hlinkClick r:id="" action="ppaction://media"/>
            <a:extLst>
              <a:ext uri="{FF2B5EF4-FFF2-40B4-BE49-F238E27FC236}">
                <a16:creationId xmlns:a16="http://schemas.microsoft.com/office/drawing/2014/main" id="{0A6CD493-AB08-21D3-76E4-C35D095B4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495" y="5600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52CF-7AAD-2239-DF64-7271C3CB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Hase</a:t>
            </a:r>
            <a:endParaRPr lang="en-GB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3BBA5-C670-EA89-EDB3-FA4C20813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5194" y="1978702"/>
            <a:ext cx="7337290" cy="4879298"/>
          </a:xfrm>
        </p:spPr>
      </p:pic>
      <p:pic>
        <p:nvPicPr>
          <p:cNvPr id="3" name="7E8C6941">
            <a:hlinkClick r:id="" action="ppaction://media"/>
            <a:extLst>
              <a:ext uri="{FF2B5EF4-FFF2-40B4-BE49-F238E27FC236}">
                <a16:creationId xmlns:a16="http://schemas.microsoft.com/office/drawing/2014/main" id="{0CF8DEDA-C9A5-D308-4A30-4DD9A28B3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47" y="5600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1F65-5A0D-E1FC-947D-419E923A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Puma</a:t>
            </a:r>
            <a:endParaRPr lang="en-GB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412757-50C6-DA67-E349-1F6F2007B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60564" y="1985524"/>
            <a:ext cx="3654356" cy="4872475"/>
          </a:xfrm>
        </p:spPr>
      </p:pic>
      <p:pic>
        <p:nvPicPr>
          <p:cNvPr id="3" name="27FE3745">
            <a:hlinkClick r:id="" action="ppaction://media"/>
            <a:extLst>
              <a:ext uri="{FF2B5EF4-FFF2-40B4-BE49-F238E27FC236}">
                <a16:creationId xmlns:a16="http://schemas.microsoft.com/office/drawing/2014/main" id="{8A1C1F10-6990-C4A6-3A56-8B46960F4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573" y="561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6390-279F-7409-8B63-DBFEFC5E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Igel</a:t>
            </a:r>
            <a:endParaRPr lang="en-GB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2FF0F-6B95-DF12-9B40-4F1D65D9B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49012" y="1993692"/>
            <a:ext cx="6181006" cy="4864308"/>
          </a:xfrm>
        </p:spPr>
      </p:pic>
      <p:pic>
        <p:nvPicPr>
          <p:cNvPr id="3" name="B6A27922">
            <a:hlinkClick r:id="" action="ppaction://media"/>
            <a:extLst>
              <a:ext uri="{FF2B5EF4-FFF2-40B4-BE49-F238E27FC236}">
                <a16:creationId xmlns:a16="http://schemas.microsoft.com/office/drawing/2014/main" id="{02584AB1-B772-3162-381F-8FF0A4EAB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554" y="561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69</TotalTime>
  <Words>7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PowerPoint Presentation</vt:lpstr>
      <vt:lpstr>Lama</vt:lpstr>
      <vt:lpstr>Esel</vt:lpstr>
      <vt:lpstr>Hase</vt:lpstr>
      <vt:lpstr>Puma</vt:lpstr>
      <vt:lpstr>Igel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Somaia</cp:lastModifiedBy>
  <cp:revision>9</cp:revision>
  <dcterms:created xsi:type="dcterms:W3CDTF">2022-10-19T06:54:53Z</dcterms:created>
  <dcterms:modified xsi:type="dcterms:W3CDTF">2023-04-04T09:28:35Z</dcterms:modified>
</cp:coreProperties>
</file>