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62" r:id="rId5"/>
    <p:sldId id="285" r:id="rId6"/>
    <p:sldId id="286" r:id="rId7"/>
    <p:sldId id="283" r:id="rId8"/>
    <p:sldId id="272" r:id="rId9"/>
    <p:sldId id="277" r:id="rId10"/>
    <p:sldId id="284" r:id="rId11"/>
    <p:sldId id="287" r:id="rId12"/>
    <p:sldId id="276" r:id="rId13"/>
    <p:sldId id="290" r:id="rId14"/>
    <p:sldId id="269" r:id="rId15"/>
    <p:sldId id="271" r:id="rId16"/>
    <p:sldId id="264" r:id="rId17"/>
    <p:sldId id="266" r:id="rId18"/>
    <p:sldId id="270" r:id="rId19"/>
    <p:sldId id="268" r:id="rId20"/>
    <p:sldId id="273" r:id="rId21"/>
    <p:sldId id="288" r:id="rId22"/>
    <p:sldId id="279" r:id="rId23"/>
    <p:sldId id="280" r:id="rId24"/>
    <p:sldId id="281" r:id="rId25"/>
    <p:sldId id="2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2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7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26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127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5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36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1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7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9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3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8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1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7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9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2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0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6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99F028-966D-4E78-831D-7EF32C86A84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33556-C81A-44AE-90C6-4024F778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24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het.colorado.edu/sims/html/circuit-construction-kit-ac-virtual-lab/latest/circuit-construction-kit-ac-virtual-lab_al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phet.colorado.edu/sims/html/circuit-construction-kit-ac-virtual-lab/latest/circuit-construction-kit-ac-virtual-lab_all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het.colorado.edu/sims/html/circuit-construction-kit-ac-virtual-lab/latest/circuit-construction-kit-ac-virtual-lab_al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B4D82-B305-6404-44A9-920540A12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600" dirty="0"/>
              <a:t>9.2 Current and voltage in parallel 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623B4-7460-8A1F-0FA9-99D770B69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777380"/>
            <a:ext cx="11353799" cy="192822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/>
              <a:t>Learning Objectives:</a:t>
            </a:r>
          </a:p>
          <a:p>
            <a:r>
              <a:rPr lang="en-US" dirty="0"/>
              <a:t>1-compare current and voltage in series and parallel circuits </a:t>
            </a:r>
          </a:p>
          <a:p>
            <a:r>
              <a:rPr lang="en-US" dirty="0"/>
              <a:t>2-describe the effects of adding cells and lamps on current and voltage in circuits</a:t>
            </a:r>
          </a:p>
        </p:txBody>
      </p:sp>
    </p:spTree>
    <p:extLst>
      <p:ext uri="{BB962C8B-B14F-4D97-AF65-F5344CB8AC3E}">
        <p14:creationId xmlns:p14="http://schemas.microsoft.com/office/powerpoint/2010/main" val="80616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6D6C-4A87-3B08-F542-2453F731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Assessment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1337F2-C118-1AC2-9154-DFA69AB93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53248"/>
            <a:ext cx="7620000" cy="23377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43C0E4-D2DA-5A45-A65B-E82DFF163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4724400"/>
            <a:ext cx="2895600" cy="121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475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3442-4C8C-2DBB-A460-C9F06F46F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57200"/>
            <a:ext cx="9601200" cy="5791199"/>
          </a:xfrm>
        </p:spPr>
        <p:txBody>
          <a:bodyPr/>
          <a:lstStyle/>
          <a:p>
            <a:pPr algn="ctr"/>
            <a:r>
              <a:rPr lang="en-US" sz="2800" dirty="0">
                <a:hlinkClick r:id="rId2"/>
              </a:rPr>
              <a:t>What happens to Voltage by adding more components ?</a:t>
            </a:r>
            <a:endParaRPr lang="en-US" sz="2800" dirty="0"/>
          </a:p>
          <a:p>
            <a:pPr algn="ctr"/>
            <a:r>
              <a:rPr lang="en-US" sz="2800" dirty="0"/>
              <a:t>Watch this simulation then answer the following questions?</a:t>
            </a:r>
          </a:p>
          <a:p>
            <a:r>
              <a:rPr lang="en-US" dirty="0"/>
              <a:t>1- What happens to voltage by adding more components in series circuit? Why?</a:t>
            </a:r>
          </a:p>
          <a:p>
            <a:r>
              <a:rPr lang="en-US" dirty="0"/>
              <a:t>2-What happens to voltage by adding more components in parallel circuit? Why?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3ABC8-D89B-991B-43E7-1C79DA83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409858"/>
            <a:ext cx="3084804" cy="1838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BAEC3-F889-5D85-A1C8-3FF1949A9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09858"/>
            <a:ext cx="47434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9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BC20-4154-4D03-C255-CBAFBF5B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 to Voltage in a parallel circuit 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3BD0FE-5F16-EF74-B77F-2FD44A12E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600" y="3810000"/>
            <a:ext cx="4800600" cy="2369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CB659F-5824-7594-B6F5-22ADB814193B}"/>
              </a:ext>
            </a:extLst>
          </p:cNvPr>
          <p:cNvSpPr txBox="1"/>
          <p:nvPr/>
        </p:nvSpPr>
        <p:spPr>
          <a:xfrm>
            <a:off x="304800" y="1989414"/>
            <a:ext cx="1127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voltages across each of the branches of a parallel circuit are equal to the voltage of the supply.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78A6B-5701-261F-4BE5-088D62B46030}"/>
              </a:ext>
            </a:extLst>
          </p:cNvPr>
          <p:cNvSpPr txBox="1"/>
          <p:nvPr/>
        </p:nvSpPr>
        <p:spPr>
          <a:xfrm>
            <a:off x="152400" y="2943325"/>
            <a:ext cx="6559826" cy="38472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voltage of the battery in both circuits is 9 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will see that the voltage across the branches of a parallel circuit is the same whether or not the components are the same.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lamp and the buzzer are different, but the voltage across the branches is still the same (9 V).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voltage in all branches of a parallel circuit is the same.</a:t>
            </a:r>
          </a:p>
        </p:txBody>
      </p:sp>
    </p:spTree>
    <p:extLst>
      <p:ext uri="{BB962C8B-B14F-4D97-AF65-F5344CB8AC3E}">
        <p14:creationId xmlns:p14="http://schemas.microsoft.com/office/powerpoint/2010/main" val="2947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B3B5C-83B3-AA22-3209-C3634C5F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838200"/>
            <a:ext cx="9296400" cy="55626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hlinkClick r:id="rId2"/>
              </a:rPr>
              <a:t>What happens to current and voltage by adding more cells?</a:t>
            </a:r>
            <a:endParaRPr lang="en-US" sz="3600" dirty="0"/>
          </a:p>
          <a:p>
            <a:pPr algn="ctr"/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942E6-C097-E73D-4FA2-286F142CD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95562"/>
            <a:ext cx="8458200" cy="26622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9058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879C14-C3D2-BD0C-4E80-39B5B2888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304800"/>
            <a:ext cx="8762999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79817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AAF0-5CDA-CE9C-7343-BCACAA3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9868"/>
            <a:ext cx="10286999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happen to voltage by adding more components in series circuit ?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B4296-99F2-FC27-FCDB-47EF53050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09" y="1853248"/>
            <a:ext cx="8946541" cy="4195481"/>
          </a:xfrm>
        </p:spPr>
        <p:txBody>
          <a:bodyPr/>
          <a:lstStyle/>
          <a:p>
            <a:r>
              <a:rPr lang="en-US" dirty="0"/>
              <a:t>The voltage from the supply in a series circuit is shared between each of the components. </a:t>
            </a:r>
          </a:p>
          <a:p>
            <a:r>
              <a:rPr lang="en-US" dirty="0"/>
              <a:t>That means adding components such as lamps or buzzers will cause each component to get a smaller share of the voltage. </a:t>
            </a:r>
          </a:p>
          <a:p>
            <a:r>
              <a:rPr lang="en-US" dirty="0"/>
              <a:t>Compare these two series circuits. </a:t>
            </a:r>
          </a:p>
          <a:p>
            <a:r>
              <a:rPr lang="en-US" dirty="0"/>
              <a:t>Both have the same type of battery and both have identical lamps.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B04C8-7D2D-D499-E60B-8DA48DDE6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269" y="4426226"/>
            <a:ext cx="7260965" cy="21886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33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2E39-5981-2B6D-B6CA-BE28D2452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9906000" cy="140053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between the following diagrams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CE0E09-6334-C77D-8538-77E5760D2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702"/>
          <a:stretch/>
        </p:blipFill>
        <p:spPr>
          <a:xfrm>
            <a:off x="6561138" y="2057400"/>
            <a:ext cx="4916488" cy="40402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B009EC-06FF-E519-5E9C-F37C31E5A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2087217"/>
            <a:ext cx="4916489" cy="43189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9050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CA60C0-F1E6-83B6-6662-9F4CAA975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518445"/>
              </p:ext>
            </p:extLst>
          </p:nvPr>
        </p:nvGraphicFramePr>
        <p:xfrm>
          <a:off x="609600" y="451832"/>
          <a:ext cx="982979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622">
                  <a:extLst>
                    <a:ext uri="{9D8B030D-6E8A-4147-A177-3AD203B41FA5}">
                      <a16:colId xmlns:a16="http://schemas.microsoft.com/office/drawing/2014/main" val="1022551459"/>
                    </a:ext>
                  </a:extLst>
                </a:gridCol>
                <a:gridCol w="4949177">
                  <a:extLst>
                    <a:ext uri="{9D8B030D-6E8A-4147-A177-3AD203B41FA5}">
                      <a16:colId xmlns:a16="http://schemas.microsoft.com/office/drawing/2014/main" val="653991414"/>
                    </a:ext>
                  </a:extLst>
                </a:gridCol>
              </a:tblGrid>
              <a:tr h="2903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When all the components are identical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When the components are different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579005"/>
                  </a:ext>
                </a:extLst>
              </a:tr>
              <a:tr h="716007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 three lamps are identical. </a:t>
                      </a:r>
                    </a:p>
                    <a:p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lamp is changing more energy than the buzzer, so the voltage across the lamp is higher than the buzzer.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569375"/>
                  </a:ext>
                </a:extLst>
              </a:tr>
              <a:tr h="501205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 change the same quantity of energy, so have the same voltage. 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voltages across the lamp and buzzer add up to the voltage of the battery.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557195"/>
                  </a:ext>
                </a:extLst>
              </a:tr>
              <a:tr h="930808">
                <a:tc>
                  <a:txBody>
                    <a:bodyPr/>
                    <a:lstStyle/>
                    <a:p>
                      <a:endParaRPr lang="en-US" sz="1800" b="1" dirty="0"/>
                    </a:p>
                    <a:p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voltage across all the lamps adds up to the voltage from the battery.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voltages across all the components in a series circuit add up to the voltage of the supply.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5856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2E2521F-EF48-6302-F5CA-EA51F0AC0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657600"/>
            <a:ext cx="4343400" cy="25656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CFF375-5812-E739-DF76-F020D02B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6" y="3442252"/>
            <a:ext cx="4561994" cy="29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32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0F73BF-7060-8EF2-FFA2-63359B7FA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"/>
            <a:ext cx="7543800" cy="3733800"/>
          </a:xfr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14D6789-858E-D967-893B-8C753D341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35205"/>
              </p:ext>
            </p:extLst>
          </p:nvPr>
        </p:nvGraphicFramePr>
        <p:xfrm>
          <a:off x="1143000" y="4114800"/>
          <a:ext cx="85725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017">
                  <a:extLst>
                    <a:ext uri="{9D8B030D-6E8A-4147-A177-3AD203B41FA5}">
                      <a16:colId xmlns:a16="http://schemas.microsoft.com/office/drawing/2014/main" val="65318026"/>
                    </a:ext>
                  </a:extLst>
                </a:gridCol>
                <a:gridCol w="3093983">
                  <a:extLst>
                    <a:ext uri="{9D8B030D-6E8A-4147-A177-3AD203B41FA5}">
                      <a16:colId xmlns:a16="http://schemas.microsoft.com/office/drawing/2014/main" val="101608274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1537967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Current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Voltage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9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Shared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412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Parallel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Shared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93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4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D26FF5-7FE4-8F20-CE98-DC6C8477A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762000"/>
            <a:ext cx="8839199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18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97DC-5463-4019-4C3C-90C11B1B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Pre-Assessment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874C8A-B13C-4E3D-C9A5-60A53F18A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09800"/>
            <a:ext cx="73152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39877-7875-AF80-A468-BF5E11074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791" y="4601817"/>
            <a:ext cx="3270086" cy="18332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D960C8-B498-4B30-0C79-44217E898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257800"/>
            <a:ext cx="3657600" cy="1499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975E4D-4994-341D-3054-BF305490A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371" y="1853248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4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3BF8-EB8F-8DBB-6FB2-999E962DA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9404723" cy="1400530"/>
          </a:xfrm>
        </p:spPr>
        <p:txBody>
          <a:bodyPr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happen to current and voltage by adding new cells in series circuits?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EDD339-2940-2DEC-C8A9-534A55D4D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514600"/>
            <a:ext cx="9829800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73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4449-2C9D-BB16-ED37-C014928B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Exit slip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61084F-5457-F640-BD3E-AF45E2372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294" y="1873126"/>
            <a:ext cx="7156106" cy="198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8B01B4-96D5-9197-46B3-8A2DED0CA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424082"/>
            <a:ext cx="5803232" cy="198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36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D5F5D2-AA6B-351B-33E4-B99368F97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7450774" cy="579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0AB74E-6AE4-5373-3107-B63DE6196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81000"/>
            <a:ext cx="3960176" cy="2609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261D7E-2CB1-512A-205E-CD39E28F4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501" y="3305175"/>
            <a:ext cx="4257675" cy="3171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46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B49F7E-7A74-0BCC-57D0-1ACAC2D21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26"/>
          <a:stretch/>
        </p:blipFill>
        <p:spPr>
          <a:xfrm>
            <a:off x="457200" y="1143000"/>
            <a:ext cx="80772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A0619-A5D8-3E2C-C23E-896E0325C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5334000"/>
            <a:ext cx="2867025" cy="1123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500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F30BFB-C701-391E-AF01-B29472F94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762000"/>
            <a:ext cx="7820025" cy="3629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051BB-6539-2C20-374A-B61A6125C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724400"/>
            <a:ext cx="4257675" cy="1943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003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0B5D-51AD-8EDC-D84A-484E8DC8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 Time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6AAC9F-2EC5-7264-74CC-4E92ADDFC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897"/>
          <a:stretch/>
        </p:blipFill>
        <p:spPr>
          <a:xfrm>
            <a:off x="1981200" y="1464364"/>
            <a:ext cx="7543800" cy="51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461AF-34A3-62BA-C3DC-DBCD3548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9906000" cy="1600200"/>
          </a:xfrm>
        </p:spPr>
        <p:txBody>
          <a:bodyPr/>
          <a:lstStyle/>
          <a:p>
            <a:pPr algn="ctr"/>
            <a:r>
              <a:rPr lang="en-US" sz="3200" dirty="0"/>
              <a:t>Look to the following diagram then answer the following question?</a:t>
            </a:r>
            <a:br>
              <a:rPr lang="en-US" sz="3200" dirty="0"/>
            </a:br>
            <a:r>
              <a:rPr lang="en-US" sz="3200" dirty="0"/>
              <a:t>How the voltmeter and Ammeter connected in a circuit?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D79FC5-3EFD-0975-807A-A5778B2CF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27" y="3241325"/>
            <a:ext cx="43434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39A9A0-495A-2B52-5F6E-8034760367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123"/>
          <a:stretch/>
        </p:blipFill>
        <p:spPr>
          <a:xfrm>
            <a:off x="7315200" y="3657600"/>
            <a:ext cx="4114800" cy="28717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4DAB3-D3AC-642D-24F6-DDF37F9198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1" r="8571" b="4286"/>
          <a:stretch/>
        </p:blipFill>
        <p:spPr>
          <a:xfrm>
            <a:off x="9372600" y="1900341"/>
            <a:ext cx="2628900" cy="1528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171AA-38CA-78AD-CC05-DA06C05C7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60664"/>
            <a:ext cx="2286000" cy="990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1E890A-10E9-7611-1B33-860B6832BFB4}"/>
              </a:ext>
            </a:extLst>
          </p:cNvPr>
          <p:cNvSpPr/>
          <p:nvPr/>
        </p:nvSpPr>
        <p:spPr>
          <a:xfrm>
            <a:off x="540027" y="1900341"/>
            <a:ext cx="22860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Warming Up</a:t>
            </a:r>
          </a:p>
        </p:txBody>
      </p:sp>
    </p:spTree>
    <p:extLst>
      <p:ext uri="{BB962C8B-B14F-4D97-AF65-F5344CB8AC3E}">
        <p14:creationId xmlns:p14="http://schemas.microsoft.com/office/powerpoint/2010/main" val="161663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C823403-6C3E-BCF6-7689-AB229040C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56473"/>
              </p:ext>
            </p:extLst>
          </p:nvPr>
        </p:nvGraphicFramePr>
        <p:xfrm>
          <a:off x="228600" y="1828800"/>
          <a:ext cx="6705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957306457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028485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Ammeter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Voltmeter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02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Measures the current flowing through a component.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Measures the energy difference either side of a component.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10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Ammeter is connected in series with the component.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Voltmeter should be connected in parallel with components in a circuit.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18759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67222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C81A7A2-B22F-E804-C14B-EFE0ED40B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362200"/>
            <a:ext cx="3657600" cy="3067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70B2CB-1747-2B5F-85D1-E0C2E89DFE76}"/>
              </a:ext>
            </a:extLst>
          </p:cNvPr>
          <p:cNvSpPr txBox="1"/>
          <p:nvPr/>
        </p:nvSpPr>
        <p:spPr>
          <a:xfrm>
            <a:off x="7272130" y="1066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down the differences between ammeter and voltmeter</a:t>
            </a:r>
          </a:p>
        </p:txBody>
      </p:sp>
    </p:spTree>
    <p:extLst>
      <p:ext uri="{BB962C8B-B14F-4D97-AF65-F5344CB8AC3E}">
        <p14:creationId xmlns:p14="http://schemas.microsoft.com/office/powerpoint/2010/main" val="306807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7B180-5EA1-951B-7313-4EB9965F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–Assessment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BB2D5F-DF67-09C2-4130-C4B777243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8001000" cy="5029200"/>
          </a:xfrm>
          <a:prstGeom prst="rect">
            <a:avLst/>
          </a:prstGeom>
        </p:spPr>
      </p:pic>
      <p:pic>
        <p:nvPicPr>
          <p:cNvPr id="6" name="Picture 5" descr="A red numbers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D8B40BD-55DA-3CF6-C221-07111B227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498982"/>
            <a:ext cx="3124200" cy="19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C721-A186-3B5D-9A4A-D77EF09D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Let’s Check the answers and give points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70611A-6573-C057-3B5D-5EA08E8EF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1" y="2133600"/>
            <a:ext cx="6096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5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3442-4C8C-2DBB-A460-C9F06F46F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57200"/>
            <a:ext cx="9601200" cy="5791199"/>
          </a:xfrm>
        </p:spPr>
        <p:txBody>
          <a:bodyPr/>
          <a:lstStyle/>
          <a:p>
            <a:pPr algn="ctr"/>
            <a:r>
              <a:rPr lang="en-US" sz="2800" dirty="0">
                <a:hlinkClick r:id="rId2"/>
              </a:rPr>
              <a:t>What happens to current by adding more components in series circuit</a:t>
            </a:r>
            <a:endParaRPr lang="en-US" sz="2800" dirty="0"/>
          </a:p>
          <a:p>
            <a:pPr algn="ctr"/>
            <a:r>
              <a:rPr lang="en-US" sz="2800" dirty="0"/>
              <a:t>Watch this simulation then answer the following questions?</a:t>
            </a:r>
          </a:p>
          <a:p>
            <a:r>
              <a:rPr lang="en-US" dirty="0"/>
              <a:t>1- What happens to current by adding more components in series circuit? Why?</a:t>
            </a:r>
          </a:p>
          <a:p>
            <a:r>
              <a:rPr lang="en-US" dirty="0"/>
              <a:t>2-What happens to current by adding more components in parallel circuit? Why?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3ABC8-D89B-991B-43E7-1C79DA83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409858"/>
            <a:ext cx="3084804" cy="1838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BAEC3-F889-5D85-A1C8-3FF1949A9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09858"/>
            <a:ext cx="47434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1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B7D3-E24F-0BA1-C344-C23DA066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52400"/>
            <a:ext cx="9404723" cy="140053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happen to current by adding more components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series circuits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CC7F81-5FBA-7674-C6DF-73D0FEC94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52918"/>
            <a:ext cx="9897453" cy="4195481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 more components in a series circuit will decrease the current.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components are added, it becomes more difficult for the power supply to push the electrons around the circuit.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these two series circuits. The one with more components has a smaller current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E5FB31-330C-635E-747B-1CE17AD4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728600"/>
            <a:ext cx="5581650" cy="1752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42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1D6A-5091-0113-37AD-73332EB3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878"/>
            <a:ext cx="10134600" cy="1400530"/>
          </a:xfrm>
        </p:spPr>
        <p:txBody>
          <a:bodyPr/>
          <a:lstStyle/>
          <a:p>
            <a:pPr algn="ctr"/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 to current when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dding more components in a parallel circuit?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5F709-0BC3-9C7C-7C4A-460A57281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837" y="3048000"/>
            <a:ext cx="3362325" cy="2924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EACF61-D315-815A-3B44-AA830F370A01}"/>
              </a:ext>
            </a:extLst>
          </p:cNvPr>
          <p:cNvSpPr txBox="1"/>
          <p:nvPr/>
        </p:nvSpPr>
        <p:spPr>
          <a:xfrm>
            <a:off x="152400" y="2266710"/>
            <a:ext cx="807720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 more branches to a parallel circuit gives more paths for the current to flow through.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more paths there are for current to flow through, the easier it becomes.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means the current though the cell increases.</a:t>
            </a:r>
          </a:p>
        </p:txBody>
      </p:sp>
    </p:spTree>
    <p:extLst>
      <p:ext uri="{BB962C8B-B14F-4D97-AF65-F5344CB8AC3E}">
        <p14:creationId xmlns:p14="http://schemas.microsoft.com/office/powerpoint/2010/main" val="24231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8159</TotalTime>
  <Words>651</Words>
  <Application>Microsoft Office PowerPoint</Application>
  <PresentationFormat>Widescreen</PresentationFormat>
  <Paragraphs>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</vt:lpstr>
      <vt:lpstr>9.2 Current and voltage in parallel circuits</vt:lpstr>
      <vt:lpstr>Pre-Assessment </vt:lpstr>
      <vt:lpstr>Look to the following diagram then answer the following question? How the voltmeter and Ammeter connected in a circuit?</vt:lpstr>
      <vt:lpstr>PowerPoint Presentation</vt:lpstr>
      <vt:lpstr>Quick –Assessment </vt:lpstr>
      <vt:lpstr>Let’s Check the answers and give points </vt:lpstr>
      <vt:lpstr>PowerPoint Presentation</vt:lpstr>
      <vt:lpstr>What will happen to current by adding more components in series circuits? </vt:lpstr>
      <vt:lpstr>What happen to current when adding more components in a parallel circuit?</vt:lpstr>
      <vt:lpstr>Quick Assessment </vt:lpstr>
      <vt:lpstr>PowerPoint Presentation</vt:lpstr>
      <vt:lpstr>What happen to Voltage in a parallel circuit ?</vt:lpstr>
      <vt:lpstr>PowerPoint Presentation</vt:lpstr>
      <vt:lpstr>PowerPoint Presentation</vt:lpstr>
      <vt:lpstr>What will happen to voltage by adding more components in series circuit ? </vt:lpstr>
      <vt:lpstr>Compare between the following diagrams</vt:lpstr>
      <vt:lpstr>PowerPoint Presentation</vt:lpstr>
      <vt:lpstr>PowerPoint Presentation</vt:lpstr>
      <vt:lpstr>PowerPoint Presentation</vt:lpstr>
      <vt:lpstr>What will happen to current and voltage by adding new cells in series circuits?</vt:lpstr>
      <vt:lpstr>Exit slip</vt:lpstr>
      <vt:lpstr>PowerPoint Presentation</vt:lpstr>
      <vt:lpstr>PowerPoint Presentation</vt:lpstr>
      <vt:lpstr>PowerPoint Presentation</vt:lpstr>
      <vt:lpstr>Reflection Time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9.2 Current and voltage in parallel circuits</dc:title>
  <dc:creator>حبيبة ابراهيم ابراهيم رجب محمد مصطفى</dc:creator>
  <cp:lastModifiedBy>K i n G</cp:lastModifiedBy>
  <cp:revision>6</cp:revision>
  <dcterms:created xsi:type="dcterms:W3CDTF">2023-05-13T06:41:30Z</dcterms:created>
  <dcterms:modified xsi:type="dcterms:W3CDTF">2023-07-27T00:03:57Z</dcterms:modified>
</cp:coreProperties>
</file>