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C7520-B11E-4DB1-A4A2-C008A1E8B528}" v="91" dt="2024-02-25T09:56:06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8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52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3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2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0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1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33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lT-Lg_QFTA?start=101&amp;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B243D86-12F0-453D-A6EB-74BDD2269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146" y="3437792"/>
            <a:ext cx="9958754" cy="1601389"/>
          </a:xfrm>
        </p:spPr>
        <p:txBody>
          <a:bodyPr anchor="t">
            <a:normAutofit/>
          </a:bodyPr>
          <a:lstStyle/>
          <a:p>
            <a:r>
              <a:rPr lang="en-US" sz="5600">
                <a:ea typeface="Calibri Light"/>
                <a:cs typeface="Calibri Light"/>
              </a:rPr>
              <a:t>Computer system</a:t>
            </a:r>
            <a:br>
              <a:rPr lang="en-US" sz="5600">
                <a:ea typeface="Calibri Light"/>
                <a:cs typeface="Calibri Light"/>
              </a:rPr>
            </a:br>
            <a:endParaRPr lang="en-US" sz="5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572000"/>
            <a:ext cx="10591306" cy="101765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ea typeface="Calibri"/>
                <a:cs typeface="Calibri"/>
              </a:rPr>
              <a:t>Hardware and software</a:t>
            </a:r>
          </a:p>
          <a:p>
            <a:endParaRPr lang="en-US" dirty="0">
              <a:ea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E4B5A9-9869-7D6A-1E50-7409FA1B0D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31590" r="-2" b="32251"/>
          <a:stretch/>
        </p:blipFill>
        <p:spPr>
          <a:xfrm>
            <a:off x="20" y="-32761"/>
            <a:ext cx="12191979" cy="293818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3761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7B20-2BEE-AC52-8A02-C2C795B9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the video</a:t>
            </a:r>
          </a:p>
        </p:txBody>
      </p:sp>
      <p:pic>
        <p:nvPicPr>
          <p:cNvPr id="4" name="Online Media 3" title="COMPUTER HARDWARE AND SOFTWARE || COMPUTER FUNDAMENTALS FOR CHILDREN">
            <a:hlinkClick r:id="" action="ppaction://media"/>
            <a:extLst>
              <a:ext uri="{FF2B5EF4-FFF2-40B4-BE49-F238E27FC236}">
                <a16:creationId xmlns:a16="http://schemas.microsoft.com/office/drawing/2014/main" id="{430C5096-6167-B8EF-A46C-EDA0958EDD3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79" y="-3726"/>
            <a:ext cx="12193171" cy="6731965"/>
          </a:xfrm>
        </p:spPr>
      </p:pic>
    </p:spTree>
    <p:extLst>
      <p:ext uri="{BB962C8B-B14F-4D97-AF65-F5344CB8AC3E}">
        <p14:creationId xmlns:p14="http://schemas.microsoft.com/office/powerpoint/2010/main" val="238152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D6F774C-5F1D-4238-9942-12AC01518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CA79B-ABB2-5F48-FF4C-D931D767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90" y="1092318"/>
            <a:ext cx="5252546" cy="1698649"/>
          </a:xfrm>
        </p:spPr>
        <p:txBody>
          <a:bodyPr>
            <a:normAutofit/>
          </a:bodyPr>
          <a:lstStyle/>
          <a:p>
            <a:r>
              <a:rPr lang="en-US" sz="4000"/>
              <a:t>Hardware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794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 descr="What is Computer Hardware? – TecAdmin">
            <a:extLst>
              <a:ext uri="{FF2B5EF4-FFF2-40B4-BE49-F238E27FC236}">
                <a16:creationId xmlns:a16="http://schemas.microsoft.com/office/drawing/2014/main" id="{5B05F7C7-41FD-3D68-C588-9AB85688E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99" y="3082415"/>
            <a:ext cx="4914901" cy="3071813"/>
          </a:xfrm>
          <a:prstGeom prst="rect">
            <a:avLst/>
          </a:prstGeom>
        </p:spPr>
      </p:pic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767C10AC-EA8C-6052-D3A9-A5652F367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8241" y="1003518"/>
            <a:ext cx="5109265" cy="48913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ea typeface="+mn-lt"/>
                <a:cs typeface="+mn-lt"/>
              </a:rPr>
              <a:t>Hardware refers to the external and internal devices and equipment that enable you to perform major functions such as input, output, storage, communication, processing, and more.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0136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8689CE0-64D2-447C-9C1F-872D111D8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C99DC-C3C5-4EBE-91DD-345109C3D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5F3B52-105B-E705-22BA-6997B44BB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16" y="1076635"/>
            <a:ext cx="3930256" cy="34953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cap="all"/>
              <a:t>Software</a:t>
            </a:r>
            <a:br>
              <a:rPr lang="en-US" sz="4000" cap="all"/>
            </a:br>
            <a:endParaRPr lang="en-US" sz="4000" cap="al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E5F6-6A8B-B644-F490-6F2AF0762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79" y="3598123"/>
            <a:ext cx="4670168" cy="22422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700"/>
              <a:t>Software is a collection of programs and data that tell a computer how to perform specific tasks. 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7684" y="118679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oftware: Types &amp; Definition | Board Infinity">
            <a:extLst>
              <a:ext uri="{FF2B5EF4-FFF2-40B4-BE49-F238E27FC236}">
                <a16:creationId xmlns:a16="http://schemas.microsoft.com/office/drawing/2014/main" id="{795732F2-5044-FCAC-07FD-FC427FC56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457" y="1710974"/>
            <a:ext cx="6709794" cy="413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36489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AnalogousFromRegularSeedLeftStep">
      <a:dk1>
        <a:srgbClr val="000000"/>
      </a:dk1>
      <a:lt1>
        <a:srgbClr val="FFFFFF"/>
      </a:lt1>
      <a:dk2>
        <a:srgbClr val="361F37"/>
      </a:dk2>
      <a:lt2>
        <a:srgbClr val="E2E5E8"/>
      </a:lt2>
      <a:accent1>
        <a:srgbClr val="DE8F25"/>
      </a:accent1>
      <a:accent2>
        <a:srgbClr val="D53517"/>
      </a:accent2>
      <a:accent3>
        <a:srgbClr val="E7295B"/>
      </a:accent3>
      <a:accent4>
        <a:srgbClr val="D51798"/>
      </a:accent4>
      <a:accent5>
        <a:srgbClr val="D529E7"/>
      </a:accent5>
      <a:accent6>
        <a:srgbClr val="7417D5"/>
      </a:accent6>
      <a:hlink>
        <a:srgbClr val="3F76B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BjornVTI</vt:lpstr>
      <vt:lpstr>Computer system </vt:lpstr>
      <vt:lpstr>Watch the video</vt:lpstr>
      <vt:lpstr>Hardware</vt:lpstr>
      <vt:lpstr>Software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49</cp:revision>
  <dcterms:created xsi:type="dcterms:W3CDTF">2024-02-25T09:45:27Z</dcterms:created>
  <dcterms:modified xsi:type="dcterms:W3CDTF">2024-02-25T09:56:28Z</dcterms:modified>
</cp:coreProperties>
</file>