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C7520-B11E-4DB1-A4A2-C008A1E8B528}" v="91" dt="2024-02-25T09:56:06.9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3D70-91AA-429A-BD57-1CB6792B3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136" y="1078030"/>
            <a:ext cx="9288096" cy="2956718"/>
          </a:xfrm>
        </p:spPr>
        <p:txBody>
          <a:bodyPr anchor="t">
            <a:noAutofit/>
          </a:bodyPr>
          <a:lstStyle>
            <a:lvl1pPr algn="l">
              <a:defRPr sz="66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65D245-B564-481D-A323-F73C5BCA8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136" y="4455621"/>
            <a:ext cx="9288096" cy="1435331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072EE-51B3-4C0C-A460-4684AB07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422A5-3076-413B-84CB-ED3BA417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7C68-40D5-477E-9DBC-C28FD4B1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8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6C900-05BC-4021-B69F-2DAF974B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6E227-253A-44A0-9404-1CFD8CE41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F5A02-0FC4-41C8-A13C-4C929B28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59378-C430-49DB-B2D6-E32FBBCD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9D57D-CB8E-4E67-AE2D-2790E2AA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6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2CF945-D70F-49C1-8CE5-5758C11660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2100" y="1091381"/>
            <a:ext cx="2171700" cy="495336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FDB721-04AA-4330-8045-3F2D9BB4B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91381"/>
            <a:ext cx="8265340" cy="495336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18C15-991C-4C71-8DCD-DB3B38888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28CC3-5830-4EFA-B28E-1648904D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A91B6-E419-4483-9B66-3C758788B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E447C6A-78C3-4687-9A71-A05DBF6700DE}"/>
              </a:ext>
            </a:extLst>
          </p:cNvPr>
          <p:cNvCxnSpPr>
            <a:cxnSpLocks/>
          </p:cNvCxnSpPr>
          <p:nvPr/>
        </p:nvCxnSpPr>
        <p:spPr>
          <a:xfrm>
            <a:off x="11387805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524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E2F5-9D3C-4BE7-9AD5-335B31CF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98C4F-4BF6-47CF-ABEE-2B12748C4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39070-70D2-4DD1-A439-155343FE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1AB30-CD74-471D-9FA6-ADC0C901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137C4-F19E-4521-8DCB-4E0CF9CA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3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007D-9B1D-4E2C-B38F-29C682099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9127"/>
            <a:ext cx="9272260" cy="3472874"/>
          </a:xfrm>
        </p:spPr>
        <p:txBody>
          <a:bodyPr anchor="t">
            <a:norm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0C51B-B525-4032-9D08-2978D7367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939" y="4572000"/>
            <a:ext cx="9272262" cy="1320801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08851-4DCC-447C-828A-5F7E66F7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94542-CAEF-4D6C-BE6A-BC100F059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BDE40-8468-4051-9703-B751608A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2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F7AE-3892-4896-8C15-7A35A41EF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88136"/>
            <a:ext cx="9890066" cy="12942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D9A26-86F1-4817-B243-4DE63B4F1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2185" y="2440568"/>
            <a:ext cx="4841505" cy="38012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54BF9B-EA16-48C8-96B9-7A66051B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40568"/>
            <a:ext cx="4806002" cy="3801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E2D9F-1FCE-4A1C-996E-DB05777A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29E05-3F6C-40BF-9324-118588B6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BE013-C5C0-4CBD-982E-36F037F7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ED885-5FE5-4407-BE4D-FAD01C40A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84333"/>
            <a:ext cx="9949455" cy="8388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322A77-C134-4857-83E5-51217D3C2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088" y="1923190"/>
            <a:ext cx="4816475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4ECBFE-C62C-471B-BFE4-1272EAC34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088" y="2825791"/>
            <a:ext cx="4816475" cy="33638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0AFC6-F407-4F35-BD37-B32F9B403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482" y="1923190"/>
            <a:ext cx="4824913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8D60D5-0F83-46CB-92F3-849FC08E6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482" y="2825791"/>
            <a:ext cx="4824913" cy="33638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5AE694-5CA0-48DA-90D3-EC42BD1D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40A80D-4CCB-4899-9E1D-A5967F4E6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753A9D-469A-4ED9-99A1-7E4B115F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74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7C91E-0A11-4E5D-9B8D-5316E73A2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B8A8D1-71AD-4F9F-B393-9EED83FE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36922-9A4C-453D-9B70-0C3A7028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AAEF2-65DC-4E28-9AA4-5115ACB07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13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48B02B-A32A-4383-BBC7-0C383390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FF7E77-47E0-4F9E-9148-8D0C59C0C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8005A2-ECF0-4759-A17B-FDECE806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0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DD4B-5676-477E-8C52-4C1CF160F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4448"/>
            <a:ext cx="3785860" cy="1554362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3E63-EB15-4D82-BF2B-36BB030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0" y="922689"/>
            <a:ext cx="548600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BE994E-BAB7-43DC-A0E4-C779CF2A3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701254"/>
            <a:ext cx="3785860" cy="31677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EFAAA-1B70-42AA-ADCC-F49B5813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7B6CC-1C13-4F34-AC86-CCD442C8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1B638-9061-41AD-AF47-73A4AF8B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2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F3C43-1676-4A29-83F9-D788ED2E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7280"/>
            <a:ext cx="3785860" cy="1559740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14A903-97C7-4349-B8CE-1BBED1942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4500" y="1143000"/>
            <a:ext cx="54864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0A9F58-4AEB-4286-98F7-3C77AA913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697480"/>
            <a:ext cx="3785860" cy="30934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55A58-F085-4500-AF61-045B12C8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36470-561D-49AE-AC84-B79D483F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F2BE2-DF21-4683-9D5F-849A525F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18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4438DC-3CEE-4170-9B1C-BAC05CD8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90245"/>
            <a:ext cx="9922764" cy="1294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19D24-DCBE-47F9-8B85-8A118B02B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8136" y="2447778"/>
            <a:ext cx="9922764" cy="3838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F5788-BDCE-49E2-80AE-31C739C6A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5200" y="6389688"/>
            <a:ext cx="36953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A1E45834-53BD-4C8F-B791-CD5378F4150E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D5844-8163-4D82-BEFC-BC2D8D511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940" y="6389688"/>
            <a:ext cx="4433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98A50-C435-4220-82C6-C8D62A7C9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3190" y="6389688"/>
            <a:ext cx="9402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8689CE0-64D2-447C-9C1F-872D111D8AC3}"/>
              </a:ext>
            </a:extLst>
          </p:cNvPr>
          <p:cNvCxnSpPr>
            <a:cxnSpLocks/>
          </p:cNvCxnSpPr>
          <p:nvPr/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333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43" r:id="rId6"/>
    <p:sldLayoutId id="2147483739" r:id="rId7"/>
    <p:sldLayoutId id="2147483740" r:id="rId8"/>
    <p:sldLayoutId id="2147483741" r:id="rId9"/>
    <p:sldLayoutId id="2147483742" r:id="rId10"/>
    <p:sldLayoutId id="214748374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lT-Lg_QFTA?start=101&amp;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B243D86-12F0-453D-A6EB-74BDD2269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2146" y="3437792"/>
            <a:ext cx="9958754" cy="1601389"/>
          </a:xfrm>
        </p:spPr>
        <p:txBody>
          <a:bodyPr anchor="t">
            <a:normAutofit/>
          </a:bodyPr>
          <a:lstStyle/>
          <a:p>
            <a:r>
              <a:rPr lang="en-US" sz="5600">
                <a:ea typeface="Calibri Light"/>
                <a:cs typeface="Calibri Light"/>
              </a:rPr>
              <a:t>Computer system</a:t>
            </a:r>
            <a:br>
              <a:rPr lang="en-US" sz="5600">
                <a:ea typeface="Calibri Light"/>
                <a:cs typeface="Calibri Light"/>
              </a:rPr>
            </a:br>
            <a:endParaRPr lang="en-US" sz="56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572000"/>
            <a:ext cx="10591306" cy="101765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ea typeface="Calibri"/>
                <a:cs typeface="Calibri"/>
              </a:rPr>
              <a:t>Hardware and software</a:t>
            </a:r>
          </a:p>
          <a:p>
            <a:endParaRPr lang="en-US" dirty="0">
              <a:ea typeface="Calibri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E4B5A9-9869-7D6A-1E50-7409FA1B0D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31590" r="-2" b="32251"/>
          <a:stretch/>
        </p:blipFill>
        <p:spPr>
          <a:xfrm>
            <a:off x="20" y="-32761"/>
            <a:ext cx="12191979" cy="2938188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0AA360F-DECB-4836-8FB6-22C4BC3FB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3537612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67B20-2BEE-AC52-8A02-C2C795B9E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 the video</a:t>
            </a:r>
          </a:p>
        </p:txBody>
      </p:sp>
      <p:pic>
        <p:nvPicPr>
          <p:cNvPr id="4" name="Online Media 3" title="COMPUTER HARDWARE AND SOFTWARE || COMPUTER FUNDAMENTALS FOR CHILDREN">
            <a:hlinkClick r:id="" action="ppaction://media"/>
            <a:extLst>
              <a:ext uri="{FF2B5EF4-FFF2-40B4-BE49-F238E27FC236}">
                <a16:creationId xmlns:a16="http://schemas.microsoft.com/office/drawing/2014/main" id="{430C5096-6167-B8EF-A46C-EDA0958EDD3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79" y="-3726"/>
            <a:ext cx="12193171" cy="6731965"/>
          </a:xfrm>
        </p:spPr>
      </p:pic>
    </p:spTree>
    <p:extLst>
      <p:ext uri="{BB962C8B-B14F-4D97-AF65-F5344CB8AC3E}">
        <p14:creationId xmlns:p14="http://schemas.microsoft.com/office/powerpoint/2010/main" val="2381520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8D6F774C-5F1D-4238-9942-12AC01518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ECA79B-ABB2-5F48-FF4C-D931D7674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190" y="1092318"/>
            <a:ext cx="5252546" cy="1698649"/>
          </a:xfrm>
        </p:spPr>
        <p:txBody>
          <a:bodyPr>
            <a:normAutofit/>
          </a:bodyPr>
          <a:lstStyle/>
          <a:p>
            <a:r>
              <a:rPr lang="en-US" sz="4000"/>
              <a:t>Hardware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0748755-DDBC-46D0-91EC-1212A8EE2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186794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 descr="What is Computer Hardware? – TecAdmin">
            <a:extLst>
              <a:ext uri="{FF2B5EF4-FFF2-40B4-BE49-F238E27FC236}">
                <a16:creationId xmlns:a16="http://schemas.microsoft.com/office/drawing/2014/main" id="{5B05F7C7-41FD-3D68-C588-9AB85688E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099" y="3082415"/>
            <a:ext cx="4914901" cy="3071813"/>
          </a:xfrm>
          <a:prstGeom prst="rect">
            <a:avLst/>
          </a:prstGeom>
        </p:spPr>
      </p:pic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767C10AC-EA8C-6052-D3A9-A5652F367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8241" y="1003518"/>
            <a:ext cx="5109265" cy="489131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>
                <a:ea typeface="+mn-lt"/>
                <a:cs typeface="+mn-lt"/>
              </a:rPr>
              <a:t>Hardware refers to the external and internal devices and equipment that enable you to perform major functions such as input, output, storage, communication, processing, and more.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801361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8689CE0-64D2-447C-9C1F-872D111D8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C99DC-C3C5-4EBE-91DD-345109C3D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5F3B52-105B-E705-22BA-6997B44BB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516" y="1076635"/>
            <a:ext cx="3930256" cy="34953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cap="all"/>
              <a:t>Software</a:t>
            </a:r>
            <a:br>
              <a:rPr lang="en-US" sz="4000" cap="all"/>
            </a:br>
            <a:endParaRPr lang="en-US" sz="4000" cap="al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2E5F6-6A8B-B644-F490-6F2AF0762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79" y="3598123"/>
            <a:ext cx="4670168" cy="22422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700"/>
              <a:t>Software is a collection of programs and data that tell a computer how to perform specific tasks. 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0AA360F-DECB-4836-8FB6-22C4BC3FB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7684" y="1186792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oftware: Types &amp; Definition | Board Infinity">
            <a:extLst>
              <a:ext uri="{FF2B5EF4-FFF2-40B4-BE49-F238E27FC236}">
                <a16:creationId xmlns:a16="http://schemas.microsoft.com/office/drawing/2014/main" id="{795732F2-5044-FCAC-07FD-FC427FC56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5457" y="1710974"/>
            <a:ext cx="6709794" cy="4131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836489"/>
      </p:ext>
    </p:extLst>
  </p:cSld>
  <p:clrMapOvr>
    <a:masterClrMapping/>
  </p:clrMapOvr>
</p:sld>
</file>

<file path=ppt/theme/theme1.xml><?xml version="1.0" encoding="utf-8"?>
<a:theme xmlns:a="http://schemas.openxmlformats.org/drawingml/2006/main" name="BjornVTI">
  <a:themeElements>
    <a:clrScheme name="AnalogousFromRegularSeedLeftStep">
      <a:dk1>
        <a:srgbClr val="000000"/>
      </a:dk1>
      <a:lt1>
        <a:srgbClr val="FFFFFF"/>
      </a:lt1>
      <a:dk2>
        <a:srgbClr val="361F37"/>
      </a:dk2>
      <a:lt2>
        <a:srgbClr val="E2E5E8"/>
      </a:lt2>
      <a:accent1>
        <a:srgbClr val="DE8F25"/>
      </a:accent1>
      <a:accent2>
        <a:srgbClr val="D53517"/>
      </a:accent2>
      <a:accent3>
        <a:srgbClr val="E7295B"/>
      </a:accent3>
      <a:accent4>
        <a:srgbClr val="D51798"/>
      </a:accent4>
      <a:accent5>
        <a:srgbClr val="D529E7"/>
      </a:accent5>
      <a:accent6>
        <a:srgbClr val="7417D5"/>
      </a:accent6>
      <a:hlink>
        <a:srgbClr val="3F76BF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ornVTI" id="{D01443FD-65CF-4AEF-9B9D-4466C96F9785}" vid="{36EF4262-385E-40E6-B073-FB18FD98BF4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BjornVTI</vt:lpstr>
      <vt:lpstr>Computer system </vt:lpstr>
      <vt:lpstr>Watch the video</vt:lpstr>
      <vt:lpstr>Hardware</vt:lpstr>
      <vt:lpstr>Software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49</cp:revision>
  <dcterms:created xsi:type="dcterms:W3CDTF">2024-02-25T09:45:27Z</dcterms:created>
  <dcterms:modified xsi:type="dcterms:W3CDTF">2024-02-25T09:56:28Z</dcterms:modified>
</cp:coreProperties>
</file>