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408738" cy="6696075"/>
  <p:notesSz cx="6858000" cy="9144000"/>
  <p:defaultTextStyle>
    <a:defPPr>
      <a:defRPr lang="en-US"/>
    </a:defPPr>
    <a:lvl1pPr marL="0" algn="l" defTabSz="314508" rtl="0" eaLnBrk="1" latinLnBrk="0" hangingPunct="1">
      <a:defRPr sz="1238" kern="1200">
        <a:solidFill>
          <a:schemeClr val="tx1"/>
        </a:solidFill>
        <a:latin typeface="+mn-lt"/>
        <a:ea typeface="+mn-ea"/>
        <a:cs typeface="+mn-cs"/>
      </a:defRPr>
    </a:lvl1pPr>
    <a:lvl2pPr marL="314508" algn="l" defTabSz="314508" rtl="0" eaLnBrk="1" latinLnBrk="0" hangingPunct="1">
      <a:defRPr sz="1238" kern="1200">
        <a:solidFill>
          <a:schemeClr val="tx1"/>
        </a:solidFill>
        <a:latin typeface="+mn-lt"/>
        <a:ea typeface="+mn-ea"/>
        <a:cs typeface="+mn-cs"/>
      </a:defRPr>
    </a:lvl2pPr>
    <a:lvl3pPr marL="629016" algn="l" defTabSz="314508" rtl="0" eaLnBrk="1" latinLnBrk="0" hangingPunct="1">
      <a:defRPr sz="1238" kern="1200">
        <a:solidFill>
          <a:schemeClr val="tx1"/>
        </a:solidFill>
        <a:latin typeface="+mn-lt"/>
        <a:ea typeface="+mn-ea"/>
        <a:cs typeface="+mn-cs"/>
      </a:defRPr>
    </a:lvl3pPr>
    <a:lvl4pPr marL="943524" algn="l" defTabSz="314508" rtl="0" eaLnBrk="1" latinLnBrk="0" hangingPunct="1">
      <a:defRPr sz="1238" kern="1200">
        <a:solidFill>
          <a:schemeClr val="tx1"/>
        </a:solidFill>
        <a:latin typeface="+mn-lt"/>
        <a:ea typeface="+mn-ea"/>
        <a:cs typeface="+mn-cs"/>
      </a:defRPr>
    </a:lvl4pPr>
    <a:lvl5pPr marL="1258032" algn="l" defTabSz="314508" rtl="0" eaLnBrk="1" latinLnBrk="0" hangingPunct="1">
      <a:defRPr sz="1238" kern="1200">
        <a:solidFill>
          <a:schemeClr val="tx1"/>
        </a:solidFill>
        <a:latin typeface="+mn-lt"/>
        <a:ea typeface="+mn-ea"/>
        <a:cs typeface="+mn-cs"/>
      </a:defRPr>
    </a:lvl5pPr>
    <a:lvl6pPr marL="1572539" algn="l" defTabSz="314508" rtl="0" eaLnBrk="1" latinLnBrk="0" hangingPunct="1">
      <a:defRPr sz="1238" kern="1200">
        <a:solidFill>
          <a:schemeClr val="tx1"/>
        </a:solidFill>
        <a:latin typeface="+mn-lt"/>
        <a:ea typeface="+mn-ea"/>
        <a:cs typeface="+mn-cs"/>
      </a:defRPr>
    </a:lvl6pPr>
    <a:lvl7pPr marL="1887047" algn="l" defTabSz="314508" rtl="0" eaLnBrk="1" latinLnBrk="0" hangingPunct="1">
      <a:defRPr sz="1238" kern="1200">
        <a:solidFill>
          <a:schemeClr val="tx1"/>
        </a:solidFill>
        <a:latin typeface="+mn-lt"/>
        <a:ea typeface="+mn-ea"/>
        <a:cs typeface="+mn-cs"/>
      </a:defRPr>
    </a:lvl7pPr>
    <a:lvl8pPr marL="2201555" algn="l" defTabSz="314508" rtl="0" eaLnBrk="1" latinLnBrk="0" hangingPunct="1">
      <a:defRPr sz="1238" kern="1200">
        <a:solidFill>
          <a:schemeClr val="tx1"/>
        </a:solidFill>
        <a:latin typeface="+mn-lt"/>
        <a:ea typeface="+mn-ea"/>
        <a:cs typeface="+mn-cs"/>
      </a:defRPr>
    </a:lvl8pPr>
    <a:lvl9pPr marL="2516063" algn="l" defTabSz="314508" rtl="0" eaLnBrk="1" latinLnBrk="0" hangingPunct="1">
      <a:defRPr sz="123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9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08738" cy="6696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422" y="1270073"/>
            <a:ext cx="4567895" cy="2449968"/>
          </a:xfrm>
        </p:spPr>
        <p:txBody>
          <a:bodyPr anchor="b">
            <a:normAutofit/>
          </a:bodyPr>
          <a:lstStyle>
            <a:lvl1pPr algn="ctr">
              <a:defRPr sz="336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0422" y="3794444"/>
            <a:ext cx="4567895" cy="1339214"/>
          </a:xfrm>
        </p:spPr>
        <p:txBody>
          <a:bodyPr>
            <a:normAutofit/>
          </a:bodyPr>
          <a:lstStyle>
            <a:lvl1pPr marL="0" indent="0" algn="ctr">
              <a:buNone/>
              <a:defRPr sz="1542">
                <a:solidFill>
                  <a:schemeClr val="bg1">
                    <a:lumMod val="50000"/>
                  </a:schemeClr>
                </a:solidFill>
              </a:defRPr>
            </a:lvl1pPr>
            <a:lvl2pPr marL="320451" indent="0" algn="ctr">
              <a:buNone/>
              <a:defRPr sz="1402"/>
            </a:lvl2pPr>
            <a:lvl3pPr marL="640903" indent="0" algn="ctr">
              <a:buNone/>
              <a:defRPr sz="1262"/>
            </a:lvl3pPr>
            <a:lvl4pPr marL="961354" indent="0" algn="ctr">
              <a:buNone/>
              <a:defRPr sz="1121"/>
            </a:lvl4pPr>
            <a:lvl5pPr marL="1281806" indent="0" algn="ctr">
              <a:buNone/>
              <a:defRPr sz="1121"/>
            </a:lvl5pPr>
            <a:lvl6pPr marL="1602257" indent="0" algn="ctr">
              <a:buNone/>
              <a:defRPr sz="1121"/>
            </a:lvl6pPr>
            <a:lvl7pPr marL="1922709" indent="0" algn="ctr">
              <a:buNone/>
              <a:defRPr sz="1121"/>
            </a:lvl7pPr>
            <a:lvl8pPr marL="2243160" indent="0" algn="ctr">
              <a:buNone/>
              <a:defRPr sz="1121"/>
            </a:lvl8pPr>
            <a:lvl9pPr marL="2563612" indent="0" algn="ctr">
              <a:buNone/>
              <a:defRPr sz="1121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3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08738" cy="6696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337" y="4188097"/>
            <a:ext cx="5448075" cy="792447"/>
          </a:xfrm>
        </p:spPr>
        <p:txBody>
          <a:bodyPr anchor="b"/>
          <a:lstStyle>
            <a:lvl1pPr>
              <a:defRPr sz="224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2762" y="681774"/>
            <a:ext cx="5163225" cy="3138247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243"/>
            </a:lvl1pPr>
            <a:lvl2pPr marL="320451" indent="0">
              <a:buNone/>
              <a:defRPr sz="1963"/>
            </a:lvl2pPr>
            <a:lvl3pPr marL="640903" indent="0">
              <a:buNone/>
              <a:defRPr sz="1682"/>
            </a:lvl3pPr>
            <a:lvl4pPr marL="961354" indent="0">
              <a:buNone/>
              <a:defRPr sz="1402"/>
            </a:lvl4pPr>
            <a:lvl5pPr marL="1281806" indent="0">
              <a:buNone/>
              <a:defRPr sz="1402"/>
            </a:lvl5pPr>
            <a:lvl6pPr marL="1602257" indent="0">
              <a:buNone/>
              <a:defRPr sz="1402"/>
            </a:lvl6pPr>
            <a:lvl7pPr marL="1922709" indent="0">
              <a:buNone/>
              <a:defRPr sz="1402"/>
            </a:lvl7pPr>
            <a:lvl8pPr marL="2243160" indent="0">
              <a:buNone/>
              <a:defRPr sz="1402"/>
            </a:lvl8pPr>
            <a:lvl9pPr marL="2563612" indent="0">
              <a:buNone/>
              <a:defRPr sz="140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327" y="4988105"/>
            <a:ext cx="5448085" cy="666358"/>
          </a:xfrm>
        </p:spPr>
        <p:txBody>
          <a:bodyPr/>
          <a:lstStyle>
            <a:lvl1pPr marL="0" indent="0" algn="ctr">
              <a:buNone/>
              <a:defRPr sz="1121"/>
            </a:lvl1pPr>
            <a:lvl2pPr marL="320451" indent="0">
              <a:buNone/>
              <a:defRPr sz="981"/>
            </a:lvl2pPr>
            <a:lvl3pPr marL="640903" indent="0">
              <a:buNone/>
              <a:defRPr sz="841"/>
            </a:lvl3pPr>
            <a:lvl4pPr marL="961354" indent="0">
              <a:buNone/>
              <a:defRPr sz="701"/>
            </a:lvl4pPr>
            <a:lvl5pPr marL="1281806" indent="0">
              <a:buNone/>
              <a:defRPr sz="701"/>
            </a:lvl5pPr>
            <a:lvl6pPr marL="1602257" indent="0">
              <a:buNone/>
              <a:defRPr sz="701"/>
            </a:lvl6pPr>
            <a:lvl7pPr marL="1922709" indent="0">
              <a:buNone/>
              <a:defRPr sz="701"/>
            </a:lvl7pPr>
            <a:lvl8pPr marL="2243160" indent="0">
              <a:buNone/>
              <a:defRPr sz="701"/>
            </a:lvl8pPr>
            <a:lvl9pPr marL="2563612" indent="0">
              <a:buNone/>
              <a:defRPr sz="70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1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08738" cy="6696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327" y="595207"/>
            <a:ext cx="5448085" cy="3346324"/>
          </a:xfrm>
        </p:spPr>
        <p:txBody>
          <a:bodyPr anchor="ctr"/>
          <a:lstStyle>
            <a:lvl1pPr algn="ctr">
              <a:defRPr sz="224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327" y="4105540"/>
            <a:ext cx="5448085" cy="1548924"/>
          </a:xfrm>
        </p:spPr>
        <p:txBody>
          <a:bodyPr anchor="ctr"/>
          <a:lstStyle>
            <a:lvl1pPr marL="0" indent="0" algn="ctr">
              <a:buNone/>
              <a:defRPr sz="1121"/>
            </a:lvl1pPr>
            <a:lvl2pPr marL="320451" indent="0">
              <a:buNone/>
              <a:defRPr sz="981"/>
            </a:lvl2pPr>
            <a:lvl3pPr marL="640903" indent="0">
              <a:buNone/>
              <a:defRPr sz="841"/>
            </a:lvl3pPr>
            <a:lvl4pPr marL="961354" indent="0">
              <a:buNone/>
              <a:defRPr sz="701"/>
            </a:lvl4pPr>
            <a:lvl5pPr marL="1281806" indent="0">
              <a:buNone/>
              <a:defRPr sz="701"/>
            </a:lvl5pPr>
            <a:lvl6pPr marL="1602257" indent="0">
              <a:buNone/>
              <a:defRPr sz="701"/>
            </a:lvl6pPr>
            <a:lvl7pPr marL="1922709" indent="0">
              <a:buNone/>
              <a:defRPr sz="701"/>
            </a:lvl7pPr>
            <a:lvl8pPr marL="2243160" indent="0">
              <a:buNone/>
              <a:defRPr sz="701"/>
            </a:lvl8pPr>
            <a:lvl9pPr marL="2563612" indent="0">
              <a:buNone/>
              <a:defRPr sz="70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1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08738" cy="6696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203" y="851986"/>
            <a:ext cx="4890002" cy="2665459"/>
          </a:xfrm>
        </p:spPr>
        <p:txBody>
          <a:bodyPr anchor="ctr"/>
          <a:lstStyle>
            <a:lvl1pPr>
              <a:defRPr sz="224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04459" y="3524795"/>
            <a:ext cx="4600655" cy="580744"/>
          </a:xfrm>
        </p:spPr>
        <p:txBody>
          <a:bodyPr anchor="t">
            <a:normAutofit/>
          </a:bodyPr>
          <a:lstStyle>
            <a:lvl1pPr marL="0" indent="0">
              <a:buNone/>
              <a:defRPr sz="981"/>
            </a:lvl1pPr>
            <a:lvl2pPr marL="320451" indent="0">
              <a:buNone/>
              <a:defRPr sz="981"/>
            </a:lvl2pPr>
            <a:lvl3pPr marL="640903" indent="0">
              <a:buNone/>
              <a:defRPr sz="841"/>
            </a:lvl3pPr>
            <a:lvl4pPr marL="961354" indent="0">
              <a:buNone/>
              <a:defRPr sz="701"/>
            </a:lvl4pPr>
            <a:lvl5pPr marL="1281806" indent="0">
              <a:buNone/>
              <a:defRPr sz="701"/>
            </a:lvl5pPr>
            <a:lvl6pPr marL="1602257" indent="0">
              <a:buNone/>
              <a:defRPr sz="701"/>
            </a:lvl6pPr>
            <a:lvl7pPr marL="1922709" indent="0">
              <a:buNone/>
              <a:defRPr sz="701"/>
            </a:lvl7pPr>
            <a:lvl8pPr marL="2243160" indent="0">
              <a:buNone/>
              <a:defRPr sz="701"/>
            </a:lvl8pPr>
            <a:lvl9pPr marL="2563612" indent="0">
              <a:buNone/>
              <a:defRPr sz="70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327" y="4269551"/>
            <a:ext cx="5448085" cy="13875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21"/>
            </a:lvl1pPr>
            <a:lvl2pPr marL="320451" indent="0">
              <a:buNone/>
              <a:defRPr sz="981"/>
            </a:lvl2pPr>
            <a:lvl3pPr marL="640903" indent="0">
              <a:buNone/>
              <a:defRPr sz="841"/>
            </a:lvl3pPr>
            <a:lvl4pPr marL="961354" indent="0">
              <a:buNone/>
              <a:defRPr sz="701"/>
            </a:lvl4pPr>
            <a:lvl5pPr marL="1281806" indent="0">
              <a:buNone/>
              <a:defRPr sz="701"/>
            </a:lvl5pPr>
            <a:lvl6pPr marL="1602257" indent="0">
              <a:buNone/>
              <a:defRPr sz="701"/>
            </a:lvl6pPr>
            <a:lvl7pPr marL="1922709" indent="0">
              <a:buNone/>
              <a:defRPr sz="701"/>
            </a:lvl7pPr>
            <a:lvl8pPr marL="2243160" indent="0">
              <a:buNone/>
              <a:defRPr sz="701"/>
            </a:lvl8pPr>
            <a:lvl9pPr marL="2563612" indent="0">
              <a:buNone/>
              <a:defRPr sz="70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6979" y="866896"/>
            <a:ext cx="383296" cy="570969"/>
          </a:xfrm>
          <a:prstGeom prst="rect">
            <a:avLst/>
          </a:prstGeom>
        </p:spPr>
        <p:txBody>
          <a:bodyPr vert="horz" lIns="64087" tIns="32044" rIns="64087" bIns="3204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607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01906" y="3046348"/>
            <a:ext cx="388029" cy="570969"/>
          </a:xfrm>
          <a:prstGeom prst="rect">
            <a:avLst/>
          </a:prstGeom>
        </p:spPr>
        <p:txBody>
          <a:bodyPr vert="horz" lIns="64087" tIns="32044" rIns="64087" bIns="3204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607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5134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08738" cy="6696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327" y="2088225"/>
            <a:ext cx="5448085" cy="2452528"/>
          </a:xfrm>
        </p:spPr>
        <p:txBody>
          <a:bodyPr anchor="b"/>
          <a:lstStyle>
            <a:lvl1pPr algn="ctr">
              <a:defRPr sz="224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327" y="4552252"/>
            <a:ext cx="5448085" cy="1113712"/>
          </a:xfrm>
        </p:spPr>
        <p:txBody>
          <a:bodyPr anchor="t"/>
          <a:lstStyle>
            <a:lvl1pPr marL="0" indent="0" algn="ctr">
              <a:buNone/>
              <a:defRPr sz="1121"/>
            </a:lvl1pPr>
            <a:lvl2pPr marL="320451" indent="0">
              <a:buNone/>
              <a:defRPr sz="981"/>
            </a:lvl2pPr>
            <a:lvl3pPr marL="640903" indent="0">
              <a:buNone/>
              <a:defRPr sz="841"/>
            </a:lvl3pPr>
            <a:lvl4pPr marL="961354" indent="0">
              <a:buNone/>
              <a:defRPr sz="701"/>
            </a:lvl4pPr>
            <a:lvl5pPr marL="1281806" indent="0">
              <a:buNone/>
              <a:defRPr sz="701"/>
            </a:lvl5pPr>
            <a:lvl6pPr marL="1602257" indent="0">
              <a:buNone/>
              <a:defRPr sz="701"/>
            </a:lvl6pPr>
            <a:lvl7pPr marL="1922709" indent="0">
              <a:buNone/>
              <a:defRPr sz="701"/>
            </a:lvl7pPr>
            <a:lvl8pPr marL="2243160" indent="0">
              <a:buNone/>
              <a:defRPr sz="701"/>
            </a:lvl8pPr>
            <a:lvl9pPr marL="2563612" indent="0">
              <a:buNone/>
              <a:defRPr sz="70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55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08738" cy="6696075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80327" y="595207"/>
            <a:ext cx="5448085" cy="15671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80327" y="2311203"/>
            <a:ext cx="1734110" cy="562656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682" b="0">
                <a:solidFill>
                  <a:schemeClr val="tx1"/>
                </a:solidFill>
              </a:defRPr>
            </a:lvl1pPr>
            <a:lvl2pPr marL="320451" indent="0">
              <a:buNone/>
              <a:defRPr sz="1402" b="1"/>
            </a:lvl2pPr>
            <a:lvl3pPr marL="640903" indent="0">
              <a:buNone/>
              <a:defRPr sz="1262" b="1"/>
            </a:lvl3pPr>
            <a:lvl4pPr marL="961354" indent="0">
              <a:buNone/>
              <a:defRPr sz="1121" b="1"/>
            </a:lvl4pPr>
            <a:lvl5pPr marL="1281806" indent="0">
              <a:buNone/>
              <a:defRPr sz="1121" b="1"/>
            </a:lvl5pPr>
            <a:lvl6pPr marL="1602257" indent="0">
              <a:buNone/>
              <a:defRPr sz="1121" b="1"/>
            </a:lvl6pPr>
            <a:lvl7pPr marL="1922709" indent="0">
              <a:buNone/>
              <a:defRPr sz="1121" b="1"/>
            </a:lvl7pPr>
            <a:lvl8pPr marL="2243160" indent="0">
              <a:buNone/>
              <a:defRPr sz="1121" b="1"/>
            </a:lvl8pPr>
            <a:lvl9pPr marL="2563612" indent="0">
              <a:buNone/>
              <a:defRPr sz="112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0327" y="2873861"/>
            <a:ext cx="1734110" cy="2780604"/>
          </a:xfrm>
        </p:spPr>
        <p:txBody>
          <a:bodyPr anchor="t">
            <a:normAutofit/>
          </a:bodyPr>
          <a:lstStyle>
            <a:lvl1pPr marL="0" indent="0" algn="ctr">
              <a:buNone/>
              <a:defRPr sz="981"/>
            </a:lvl1pPr>
            <a:lvl2pPr marL="320451" indent="0">
              <a:buNone/>
              <a:defRPr sz="841"/>
            </a:lvl2pPr>
            <a:lvl3pPr marL="640903" indent="0">
              <a:buNone/>
              <a:defRPr sz="701"/>
            </a:lvl3pPr>
            <a:lvl4pPr marL="961354" indent="0">
              <a:buNone/>
              <a:defRPr sz="631"/>
            </a:lvl4pPr>
            <a:lvl5pPr marL="1281806" indent="0">
              <a:buNone/>
              <a:defRPr sz="631"/>
            </a:lvl5pPr>
            <a:lvl6pPr marL="1602257" indent="0">
              <a:buNone/>
              <a:defRPr sz="631"/>
            </a:lvl6pPr>
            <a:lvl7pPr marL="1922709" indent="0">
              <a:buNone/>
              <a:defRPr sz="631"/>
            </a:lvl7pPr>
            <a:lvl8pPr marL="2243160" indent="0">
              <a:buNone/>
              <a:defRPr sz="631"/>
            </a:lvl8pPr>
            <a:lvl9pPr marL="2563612" indent="0">
              <a:buNone/>
              <a:defRPr sz="6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40404" y="2311203"/>
            <a:ext cx="1730192" cy="562656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682" b="0">
                <a:solidFill>
                  <a:schemeClr val="tx1"/>
                </a:solidFill>
              </a:defRPr>
            </a:lvl1pPr>
            <a:lvl2pPr marL="320451" indent="0">
              <a:buNone/>
              <a:defRPr sz="1402" b="1"/>
            </a:lvl2pPr>
            <a:lvl3pPr marL="640903" indent="0">
              <a:buNone/>
              <a:defRPr sz="1262" b="1"/>
            </a:lvl3pPr>
            <a:lvl4pPr marL="961354" indent="0">
              <a:buNone/>
              <a:defRPr sz="1121" b="1"/>
            </a:lvl4pPr>
            <a:lvl5pPr marL="1281806" indent="0">
              <a:buNone/>
              <a:defRPr sz="1121" b="1"/>
            </a:lvl5pPr>
            <a:lvl6pPr marL="1602257" indent="0">
              <a:buNone/>
              <a:defRPr sz="1121" b="1"/>
            </a:lvl6pPr>
            <a:lvl7pPr marL="1922709" indent="0">
              <a:buNone/>
              <a:defRPr sz="1121" b="1"/>
            </a:lvl7pPr>
            <a:lvl8pPr marL="2243160" indent="0">
              <a:buNone/>
              <a:defRPr sz="1121" b="1"/>
            </a:lvl8pPr>
            <a:lvl9pPr marL="2563612" indent="0">
              <a:buNone/>
              <a:defRPr sz="112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334600" y="2873861"/>
            <a:ext cx="1736410" cy="2780604"/>
          </a:xfrm>
        </p:spPr>
        <p:txBody>
          <a:bodyPr anchor="t">
            <a:normAutofit/>
          </a:bodyPr>
          <a:lstStyle>
            <a:lvl1pPr marL="0" indent="0" algn="ctr">
              <a:buNone/>
              <a:defRPr sz="981"/>
            </a:lvl1pPr>
            <a:lvl2pPr marL="320451" indent="0">
              <a:buNone/>
              <a:defRPr sz="841"/>
            </a:lvl2pPr>
            <a:lvl3pPr marL="640903" indent="0">
              <a:buNone/>
              <a:defRPr sz="701"/>
            </a:lvl3pPr>
            <a:lvl4pPr marL="961354" indent="0">
              <a:buNone/>
              <a:defRPr sz="631"/>
            </a:lvl4pPr>
            <a:lvl5pPr marL="1281806" indent="0">
              <a:buNone/>
              <a:defRPr sz="631"/>
            </a:lvl5pPr>
            <a:lvl6pPr marL="1602257" indent="0">
              <a:buNone/>
              <a:defRPr sz="631"/>
            </a:lvl6pPr>
            <a:lvl7pPr marL="1922709" indent="0">
              <a:buNone/>
              <a:defRPr sz="631"/>
            </a:lvl7pPr>
            <a:lvl8pPr marL="2243160" indent="0">
              <a:buNone/>
              <a:defRPr sz="631"/>
            </a:lvl8pPr>
            <a:lvl9pPr marL="2563612" indent="0">
              <a:buNone/>
              <a:defRPr sz="6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1173" y="2311203"/>
            <a:ext cx="1737239" cy="562656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682" b="0">
                <a:solidFill>
                  <a:schemeClr val="tx1"/>
                </a:solidFill>
              </a:defRPr>
            </a:lvl1pPr>
            <a:lvl2pPr marL="320451" indent="0">
              <a:buNone/>
              <a:defRPr sz="1402" b="1"/>
            </a:lvl2pPr>
            <a:lvl3pPr marL="640903" indent="0">
              <a:buNone/>
              <a:defRPr sz="1262" b="1"/>
            </a:lvl3pPr>
            <a:lvl4pPr marL="961354" indent="0">
              <a:buNone/>
              <a:defRPr sz="1121" b="1"/>
            </a:lvl4pPr>
            <a:lvl5pPr marL="1281806" indent="0">
              <a:buNone/>
              <a:defRPr sz="1121" b="1"/>
            </a:lvl5pPr>
            <a:lvl6pPr marL="1602257" indent="0">
              <a:buNone/>
              <a:defRPr sz="1121" b="1"/>
            </a:lvl6pPr>
            <a:lvl7pPr marL="1922709" indent="0">
              <a:buNone/>
              <a:defRPr sz="1121" b="1"/>
            </a:lvl7pPr>
            <a:lvl8pPr marL="2243160" indent="0">
              <a:buNone/>
              <a:defRPr sz="1121" b="1"/>
            </a:lvl8pPr>
            <a:lvl9pPr marL="2563612" indent="0">
              <a:buNone/>
              <a:defRPr sz="112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191173" y="2873861"/>
            <a:ext cx="1737239" cy="2780604"/>
          </a:xfrm>
        </p:spPr>
        <p:txBody>
          <a:bodyPr anchor="t">
            <a:normAutofit/>
          </a:bodyPr>
          <a:lstStyle>
            <a:lvl1pPr marL="0" indent="0" algn="ctr">
              <a:buNone/>
              <a:defRPr sz="981"/>
            </a:lvl1pPr>
            <a:lvl2pPr marL="320451" indent="0">
              <a:buNone/>
              <a:defRPr sz="841"/>
            </a:lvl2pPr>
            <a:lvl3pPr marL="640903" indent="0">
              <a:buNone/>
              <a:defRPr sz="701"/>
            </a:lvl3pPr>
            <a:lvl4pPr marL="961354" indent="0">
              <a:buNone/>
              <a:defRPr sz="631"/>
            </a:lvl4pPr>
            <a:lvl5pPr marL="1281806" indent="0">
              <a:buNone/>
              <a:defRPr sz="631"/>
            </a:lvl5pPr>
            <a:lvl6pPr marL="1602257" indent="0">
              <a:buNone/>
              <a:defRPr sz="631"/>
            </a:lvl6pPr>
            <a:lvl7pPr marL="1922709" indent="0">
              <a:buNone/>
              <a:defRPr sz="631"/>
            </a:lvl7pPr>
            <a:lvl8pPr marL="2243160" indent="0">
              <a:buNone/>
              <a:defRPr sz="631"/>
            </a:lvl8pPr>
            <a:lvl9pPr marL="2563612" indent="0">
              <a:buNone/>
              <a:defRPr sz="6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369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08738" cy="6696075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80327" y="596351"/>
            <a:ext cx="5448085" cy="15660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80327" y="4105539"/>
            <a:ext cx="1732761" cy="562656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542" b="0">
                <a:solidFill>
                  <a:schemeClr val="tx1"/>
                </a:solidFill>
              </a:defRPr>
            </a:lvl1pPr>
            <a:lvl2pPr marL="320451" indent="0">
              <a:buNone/>
              <a:defRPr sz="1402" b="1"/>
            </a:lvl2pPr>
            <a:lvl3pPr marL="640903" indent="0">
              <a:buNone/>
              <a:defRPr sz="1262" b="1"/>
            </a:lvl3pPr>
            <a:lvl4pPr marL="961354" indent="0">
              <a:buNone/>
              <a:defRPr sz="1121" b="1"/>
            </a:lvl4pPr>
            <a:lvl5pPr marL="1281806" indent="0">
              <a:buNone/>
              <a:defRPr sz="1121" b="1"/>
            </a:lvl5pPr>
            <a:lvl6pPr marL="1602257" indent="0">
              <a:buNone/>
              <a:defRPr sz="1121" b="1"/>
            </a:lvl6pPr>
            <a:lvl7pPr marL="1922709" indent="0">
              <a:buNone/>
              <a:defRPr sz="1121" b="1"/>
            </a:lvl7pPr>
            <a:lvl8pPr marL="2243160" indent="0">
              <a:buNone/>
              <a:defRPr sz="1121" b="1"/>
            </a:lvl8pPr>
            <a:lvl9pPr marL="2563612" indent="0">
              <a:buNone/>
              <a:defRPr sz="112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0327" y="2311203"/>
            <a:ext cx="1732761" cy="1488017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121"/>
            </a:lvl1pPr>
            <a:lvl2pPr marL="320451" indent="0">
              <a:buNone/>
              <a:defRPr sz="1121"/>
            </a:lvl2pPr>
            <a:lvl3pPr marL="640903" indent="0">
              <a:buNone/>
              <a:defRPr sz="1121"/>
            </a:lvl3pPr>
            <a:lvl4pPr marL="961354" indent="0">
              <a:buNone/>
              <a:defRPr sz="1121"/>
            </a:lvl4pPr>
            <a:lvl5pPr marL="1281806" indent="0">
              <a:buNone/>
              <a:defRPr sz="1121"/>
            </a:lvl5pPr>
            <a:lvl6pPr marL="1602257" indent="0">
              <a:buNone/>
              <a:defRPr sz="1121"/>
            </a:lvl6pPr>
            <a:lvl7pPr marL="1922709" indent="0">
              <a:buNone/>
              <a:defRPr sz="1121"/>
            </a:lvl7pPr>
            <a:lvl8pPr marL="2243160" indent="0">
              <a:buNone/>
              <a:defRPr sz="1121"/>
            </a:lvl8pPr>
            <a:lvl9pPr marL="2563612" indent="0">
              <a:buNone/>
              <a:defRPr sz="1121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0327" y="4668195"/>
            <a:ext cx="1732761" cy="986268"/>
          </a:xfrm>
        </p:spPr>
        <p:txBody>
          <a:bodyPr anchor="t">
            <a:normAutofit/>
          </a:bodyPr>
          <a:lstStyle>
            <a:lvl1pPr marL="0" indent="0" algn="ctr">
              <a:buNone/>
              <a:defRPr sz="981"/>
            </a:lvl1pPr>
            <a:lvl2pPr marL="320451" indent="0">
              <a:buNone/>
              <a:defRPr sz="841"/>
            </a:lvl2pPr>
            <a:lvl3pPr marL="640903" indent="0">
              <a:buNone/>
              <a:defRPr sz="701"/>
            </a:lvl3pPr>
            <a:lvl4pPr marL="961354" indent="0">
              <a:buNone/>
              <a:defRPr sz="631"/>
            </a:lvl4pPr>
            <a:lvl5pPr marL="1281806" indent="0">
              <a:buNone/>
              <a:defRPr sz="631"/>
            </a:lvl5pPr>
            <a:lvl6pPr marL="1602257" indent="0">
              <a:buNone/>
              <a:defRPr sz="631"/>
            </a:lvl6pPr>
            <a:lvl7pPr marL="1922709" indent="0">
              <a:buNone/>
              <a:defRPr sz="631"/>
            </a:lvl7pPr>
            <a:lvl8pPr marL="2243160" indent="0">
              <a:buNone/>
              <a:defRPr sz="631"/>
            </a:lvl8pPr>
            <a:lvl9pPr marL="2563612" indent="0">
              <a:buNone/>
              <a:defRPr sz="6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35341" y="4105539"/>
            <a:ext cx="1735609" cy="562656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542" b="0">
                <a:solidFill>
                  <a:schemeClr val="tx1"/>
                </a:solidFill>
              </a:defRPr>
            </a:lvl1pPr>
            <a:lvl2pPr marL="320451" indent="0">
              <a:buNone/>
              <a:defRPr sz="1402" b="1"/>
            </a:lvl2pPr>
            <a:lvl3pPr marL="640903" indent="0">
              <a:buNone/>
              <a:defRPr sz="1262" b="1"/>
            </a:lvl3pPr>
            <a:lvl4pPr marL="961354" indent="0">
              <a:buNone/>
              <a:defRPr sz="1121" b="1"/>
            </a:lvl4pPr>
            <a:lvl5pPr marL="1281806" indent="0">
              <a:buNone/>
              <a:defRPr sz="1121" b="1"/>
            </a:lvl5pPr>
            <a:lvl6pPr marL="1602257" indent="0">
              <a:buNone/>
              <a:defRPr sz="1121" b="1"/>
            </a:lvl6pPr>
            <a:lvl7pPr marL="1922709" indent="0">
              <a:buNone/>
              <a:defRPr sz="1121" b="1"/>
            </a:lvl7pPr>
            <a:lvl8pPr marL="2243160" indent="0">
              <a:buNone/>
              <a:defRPr sz="1121" b="1"/>
            </a:lvl8pPr>
            <a:lvl9pPr marL="2563612" indent="0">
              <a:buNone/>
              <a:defRPr sz="112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334599" y="2311203"/>
            <a:ext cx="1736411" cy="1488017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121"/>
            </a:lvl1pPr>
            <a:lvl2pPr marL="320451" indent="0">
              <a:buNone/>
              <a:defRPr sz="1121"/>
            </a:lvl2pPr>
            <a:lvl3pPr marL="640903" indent="0">
              <a:buNone/>
              <a:defRPr sz="1121"/>
            </a:lvl3pPr>
            <a:lvl4pPr marL="961354" indent="0">
              <a:buNone/>
              <a:defRPr sz="1121"/>
            </a:lvl4pPr>
            <a:lvl5pPr marL="1281806" indent="0">
              <a:buNone/>
              <a:defRPr sz="1121"/>
            </a:lvl5pPr>
            <a:lvl6pPr marL="1602257" indent="0">
              <a:buNone/>
              <a:defRPr sz="1121"/>
            </a:lvl6pPr>
            <a:lvl7pPr marL="1922709" indent="0">
              <a:buNone/>
              <a:defRPr sz="1121"/>
            </a:lvl7pPr>
            <a:lvl8pPr marL="2243160" indent="0">
              <a:buNone/>
              <a:defRPr sz="1121"/>
            </a:lvl8pPr>
            <a:lvl9pPr marL="2563612" indent="0">
              <a:buNone/>
              <a:defRPr sz="1121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334599" y="4668195"/>
            <a:ext cx="1736411" cy="986269"/>
          </a:xfrm>
        </p:spPr>
        <p:txBody>
          <a:bodyPr anchor="t">
            <a:normAutofit/>
          </a:bodyPr>
          <a:lstStyle>
            <a:lvl1pPr marL="0" indent="0" algn="ctr">
              <a:buNone/>
              <a:defRPr sz="981"/>
            </a:lvl1pPr>
            <a:lvl2pPr marL="320451" indent="0">
              <a:buNone/>
              <a:defRPr sz="841"/>
            </a:lvl2pPr>
            <a:lvl3pPr marL="640903" indent="0">
              <a:buNone/>
              <a:defRPr sz="701"/>
            </a:lvl3pPr>
            <a:lvl4pPr marL="961354" indent="0">
              <a:buNone/>
              <a:defRPr sz="631"/>
            </a:lvl4pPr>
            <a:lvl5pPr marL="1281806" indent="0">
              <a:buNone/>
              <a:defRPr sz="631"/>
            </a:lvl5pPr>
            <a:lvl6pPr marL="1602257" indent="0">
              <a:buNone/>
              <a:defRPr sz="631"/>
            </a:lvl6pPr>
            <a:lvl7pPr marL="1922709" indent="0">
              <a:buNone/>
              <a:defRPr sz="631"/>
            </a:lvl7pPr>
            <a:lvl8pPr marL="2243160" indent="0">
              <a:buNone/>
              <a:defRPr sz="631"/>
            </a:lvl8pPr>
            <a:lvl9pPr marL="2563612" indent="0">
              <a:buNone/>
              <a:defRPr sz="6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1173" y="4105539"/>
            <a:ext cx="1735007" cy="562656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542" b="0">
                <a:solidFill>
                  <a:schemeClr val="tx1"/>
                </a:solidFill>
              </a:defRPr>
            </a:lvl1pPr>
            <a:lvl2pPr marL="320451" indent="0">
              <a:buNone/>
              <a:defRPr sz="1402" b="1"/>
            </a:lvl2pPr>
            <a:lvl3pPr marL="640903" indent="0">
              <a:buNone/>
              <a:defRPr sz="1262" b="1"/>
            </a:lvl3pPr>
            <a:lvl4pPr marL="961354" indent="0">
              <a:buNone/>
              <a:defRPr sz="1121" b="1"/>
            </a:lvl4pPr>
            <a:lvl5pPr marL="1281806" indent="0">
              <a:buNone/>
              <a:defRPr sz="1121" b="1"/>
            </a:lvl5pPr>
            <a:lvl6pPr marL="1602257" indent="0">
              <a:buNone/>
              <a:defRPr sz="1121" b="1"/>
            </a:lvl6pPr>
            <a:lvl7pPr marL="1922709" indent="0">
              <a:buNone/>
              <a:defRPr sz="1121" b="1"/>
            </a:lvl7pPr>
            <a:lvl8pPr marL="2243160" indent="0">
              <a:buNone/>
              <a:defRPr sz="1121" b="1"/>
            </a:lvl8pPr>
            <a:lvl9pPr marL="2563612" indent="0">
              <a:buNone/>
              <a:defRPr sz="112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191173" y="2311203"/>
            <a:ext cx="1737239" cy="1488017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121"/>
            </a:lvl1pPr>
            <a:lvl2pPr marL="320451" indent="0">
              <a:buNone/>
              <a:defRPr sz="1121"/>
            </a:lvl2pPr>
            <a:lvl3pPr marL="640903" indent="0">
              <a:buNone/>
              <a:defRPr sz="1121"/>
            </a:lvl3pPr>
            <a:lvl4pPr marL="961354" indent="0">
              <a:buNone/>
              <a:defRPr sz="1121"/>
            </a:lvl4pPr>
            <a:lvl5pPr marL="1281806" indent="0">
              <a:buNone/>
              <a:defRPr sz="1121"/>
            </a:lvl5pPr>
            <a:lvl6pPr marL="1602257" indent="0">
              <a:buNone/>
              <a:defRPr sz="1121"/>
            </a:lvl6pPr>
            <a:lvl7pPr marL="1922709" indent="0">
              <a:buNone/>
              <a:defRPr sz="1121"/>
            </a:lvl7pPr>
            <a:lvl8pPr marL="2243160" indent="0">
              <a:buNone/>
              <a:defRPr sz="1121"/>
            </a:lvl8pPr>
            <a:lvl9pPr marL="2563612" indent="0">
              <a:buNone/>
              <a:defRPr sz="1121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191107" y="4668193"/>
            <a:ext cx="1737305" cy="986271"/>
          </a:xfrm>
        </p:spPr>
        <p:txBody>
          <a:bodyPr anchor="t">
            <a:normAutofit/>
          </a:bodyPr>
          <a:lstStyle>
            <a:lvl1pPr marL="0" indent="0" algn="ctr">
              <a:buNone/>
              <a:defRPr sz="981"/>
            </a:lvl1pPr>
            <a:lvl2pPr marL="320451" indent="0">
              <a:buNone/>
              <a:defRPr sz="841"/>
            </a:lvl2pPr>
            <a:lvl3pPr marL="640903" indent="0">
              <a:buNone/>
              <a:defRPr sz="701"/>
            </a:lvl3pPr>
            <a:lvl4pPr marL="961354" indent="0">
              <a:buNone/>
              <a:defRPr sz="631"/>
            </a:lvl4pPr>
            <a:lvl5pPr marL="1281806" indent="0">
              <a:buNone/>
              <a:defRPr sz="631"/>
            </a:lvl5pPr>
            <a:lvl6pPr marL="1602257" indent="0">
              <a:buNone/>
              <a:defRPr sz="631"/>
            </a:lvl6pPr>
            <a:lvl7pPr marL="1922709" indent="0">
              <a:buNone/>
              <a:defRPr sz="631"/>
            </a:lvl7pPr>
            <a:lvl8pPr marL="2243160" indent="0">
              <a:buNone/>
              <a:defRPr sz="631"/>
            </a:lvl8pPr>
            <a:lvl9pPr marL="2563612" indent="0">
              <a:buNone/>
              <a:defRPr sz="6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868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08738" cy="6696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480327" y="2311205"/>
            <a:ext cx="5448085" cy="33432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08738" cy="669607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86253" y="595209"/>
            <a:ext cx="1342159" cy="505925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480327" y="595209"/>
            <a:ext cx="4025817" cy="50592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1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08738" cy="6696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480326" y="2311204"/>
            <a:ext cx="5447757" cy="33432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71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08738" cy="6696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326" y="809001"/>
            <a:ext cx="5441410" cy="2672200"/>
          </a:xfrm>
        </p:spPr>
        <p:txBody>
          <a:bodyPr anchor="b">
            <a:normAutofit/>
          </a:bodyPr>
          <a:lstStyle>
            <a:lvl1pPr>
              <a:defRPr sz="280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326" y="3571102"/>
            <a:ext cx="5441410" cy="1335879"/>
          </a:xfrm>
        </p:spPr>
        <p:txBody>
          <a:bodyPr>
            <a:normAutofit/>
          </a:bodyPr>
          <a:lstStyle>
            <a:lvl1pPr marL="0" indent="0" algn="ctr">
              <a:buNone/>
              <a:defRPr sz="1402">
                <a:solidFill>
                  <a:schemeClr val="bg1">
                    <a:lumMod val="50000"/>
                  </a:schemeClr>
                </a:solidFill>
              </a:defRPr>
            </a:lvl1pPr>
            <a:lvl2pPr marL="320451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2pPr>
            <a:lvl3pPr marL="640903" indent="0">
              <a:buNone/>
              <a:defRPr sz="1262">
                <a:solidFill>
                  <a:schemeClr val="tx1">
                    <a:tint val="75000"/>
                  </a:schemeClr>
                </a:solidFill>
              </a:defRPr>
            </a:lvl3pPr>
            <a:lvl4pPr marL="961354" indent="0">
              <a:buNone/>
              <a:defRPr sz="1121">
                <a:solidFill>
                  <a:schemeClr val="tx1">
                    <a:tint val="75000"/>
                  </a:schemeClr>
                </a:solidFill>
              </a:defRPr>
            </a:lvl4pPr>
            <a:lvl5pPr marL="1281806" indent="0">
              <a:buNone/>
              <a:defRPr sz="1121">
                <a:solidFill>
                  <a:schemeClr val="tx1">
                    <a:tint val="75000"/>
                  </a:schemeClr>
                </a:solidFill>
              </a:defRPr>
            </a:lvl5pPr>
            <a:lvl6pPr marL="1602257" indent="0">
              <a:buNone/>
              <a:defRPr sz="1121">
                <a:solidFill>
                  <a:schemeClr val="tx1">
                    <a:tint val="75000"/>
                  </a:schemeClr>
                </a:solidFill>
              </a:defRPr>
            </a:lvl6pPr>
            <a:lvl7pPr marL="1922709" indent="0">
              <a:buNone/>
              <a:defRPr sz="1121">
                <a:solidFill>
                  <a:schemeClr val="tx1">
                    <a:tint val="75000"/>
                  </a:schemeClr>
                </a:solidFill>
              </a:defRPr>
            </a:lvl7pPr>
            <a:lvl8pPr marL="2243160" indent="0">
              <a:buNone/>
              <a:defRPr sz="1121">
                <a:solidFill>
                  <a:schemeClr val="tx1">
                    <a:tint val="75000"/>
                  </a:schemeClr>
                </a:solidFill>
              </a:defRPr>
            </a:lvl8pPr>
            <a:lvl9pPr marL="2563612" indent="0">
              <a:buNone/>
              <a:defRPr sz="11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6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08738" cy="669607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0327" y="603915"/>
            <a:ext cx="5448085" cy="15584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480326" y="2311204"/>
            <a:ext cx="2683988" cy="33432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3244424" y="2311204"/>
            <a:ext cx="2683659" cy="33432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92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08738" cy="669607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0327" y="603915"/>
            <a:ext cx="5448085" cy="15584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569" y="2315035"/>
            <a:ext cx="2561747" cy="663939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1822" b="0">
                <a:solidFill>
                  <a:schemeClr val="tx1"/>
                </a:solidFill>
              </a:defRPr>
            </a:lvl1pPr>
            <a:lvl2pPr marL="320451" indent="0">
              <a:buNone/>
              <a:defRPr sz="1402" b="1"/>
            </a:lvl2pPr>
            <a:lvl3pPr marL="640903" indent="0">
              <a:buNone/>
              <a:defRPr sz="1262" b="1"/>
            </a:lvl3pPr>
            <a:lvl4pPr marL="961354" indent="0">
              <a:buNone/>
              <a:defRPr sz="1121" b="1"/>
            </a:lvl4pPr>
            <a:lvl5pPr marL="1281806" indent="0">
              <a:buNone/>
              <a:defRPr sz="1121" b="1"/>
            </a:lvl5pPr>
            <a:lvl6pPr marL="1602257" indent="0">
              <a:buNone/>
              <a:defRPr sz="1121" b="1"/>
            </a:lvl6pPr>
            <a:lvl7pPr marL="1922709" indent="0">
              <a:buNone/>
              <a:defRPr sz="1121" b="1"/>
            </a:lvl7pPr>
            <a:lvl8pPr marL="2243160" indent="0">
              <a:buNone/>
              <a:defRPr sz="1121" b="1"/>
            </a:lvl8pPr>
            <a:lvl9pPr marL="2563612" indent="0">
              <a:buNone/>
              <a:defRPr sz="112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480327" y="2978976"/>
            <a:ext cx="2683988" cy="2675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2287" y="2315035"/>
            <a:ext cx="2566126" cy="663939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1822" b="0">
                <a:solidFill>
                  <a:schemeClr val="tx1"/>
                </a:solidFill>
              </a:defRPr>
            </a:lvl1pPr>
            <a:lvl2pPr marL="320451" indent="0">
              <a:buNone/>
              <a:defRPr sz="1402" b="1"/>
            </a:lvl2pPr>
            <a:lvl3pPr marL="640903" indent="0">
              <a:buNone/>
              <a:defRPr sz="1262" b="1"/>
            </a:lvl3pPr>
            <a:lvl4pPr marL="961354" indent="0">
              <a:buNone/>
              <a:defRPr sz="1121" b="1"/>
            </a:lvl4pPr>
            <a:lvl5pPr marL="1281806" indent="0">
              <a:buNone/>
              <a:defRPr sz="1121" b="1"/>
            </a:lvl5pPr>
            <a:lvl6pPr marL="1602257" indent="0">
              <a:buNone/>
              <a:defRPr sz="1121" b="1"/>
            </a:lvl6pPr>
            <a:lvl7pPr marL="1922709" indent="0">
              <a:buNone/>
              <a:defRPr sz="1121" b="1"/>
            </a:lvl7pPr>
            <a:lvl8pPr marL="2243160" indent="0">
              <a:buNone/>
              <a:defRPr sz="1121" b="1"/>
            </a:lvl8pPr>
            <a:lvl9pPr marL="2563612" indent="0">
              <a:buNone/>
              <a:defRPr sz="112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3244424" y="2978976"/>
            <a:ext cx="2683660" cy="2675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33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08738" cy="6696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24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08738" cy="66960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7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08738" cy="6696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326" y="595207"/>
            <a:ext cx="2068799" cy="1975481"/>
          </a:xfrm>
        </p:spPr>
        <p:txBody>
          <a:bodyPr anchor="b"/>
          <a:lstStyle>
            <a:lvl1pPr algn="ctr">
              <a:defRPr sz="224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2669289" y="595208"/>
            <a:ext cx="3259122" cy="5059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327" y="2570687"/>
            <a:ext cx="2068799" cy="3083776"/>
          </a:xfrm>
        </p:spPr>
        <p:txBody>
          <a:bodyPr/>
          <a:lstStyle>
            <a:lvl1pPr marL="0" indent="0" algn="ctr">
              <a:buNone/>
              <a:defRPr sz="1121"/>
            </a:lvl1pPr>
            <a:lvl2pPr marL="320451" indent="0">
              <a:buNone/>
              <a:defRPr sz="981"/>
            </a:lvl2pPr>
            <a:lvl3pPr marL="640903" indent="0">
              <a:buNone/>
              <a:defRPr sz="841"/>
            </a:lvl3pPr>
            <a:lvl4pPr marL="961354" indent="0">
              <a:buNone/>
              <a:defRPr sz="701"/>
            </a:lvl4pPr>
            <a:lvl5pPr marL="1281806" indent="0">
              <a:buNone/>
              <a:defRPr sz="701"/>
            </a:lvl5pPr>
            <a:lvl6pPr marL="1602257" indent="0">
              <a:buNone/>
              <a:defRPr sz="701"/>
            </a:lvl6pPr>
            <a:lvl7pPr marL="1922709" indent="0">
              <a:buNone/>
              <a:defRPr sz="701"/>
            </a:lvl7pPr>
            <a:lvl8pPr marL="2243160" indent="0">
              <a:buNone/>
              <a:defRPr sz="701"/>
            </a:lvl8pPr>
            <a:lvl9pPr marL="2563612" indent="0">
              <a:buNone/>
              <a:defRPr sz="70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167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08738" cy="6696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327" y="595207"/>
            <a:ext cx="2894318" cy="1975483"/>
          </a:xfrm>
        </p:spPr>
        <p:txBody>
          <a:bodyPr anchor="b"/>
          <a:lstStyle>
            <a:lvl1pPr algn="ctr">
              <a:defRPr sz="224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07334" y="595207"/>
            <a:ext cx="2106705" cy="5059257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243"/>
            </a:lvl1pPr>
            <a:lvl2pPr marL="320451" indent="0">
              <a:buNone/>
              <a:defRPr sz="1963"/>
            </a:lvl2pPr>
            <a:lvl3pPr marL="640903" indent="0">
              <a:buNone/>
              <a:defRPr sz="1682"/>
            </a:lvl3pPr>
            <a:lvl4pPr marL="961354" indent="0">
              <a:buNone/>
              <a:defRPr sz="1402"/>
            </a:lvl4pPr>
            <a:lvl5pPr marL="1281806" indent="0">
              <a:buNone/>
              <a:defRPr sz="1402"/>
            </a:lvl5pPr>
            <a:lvl6pPr marL="1602257" indent="0">
              <a:buNone/>
              <a:defRPr sz="1402"/>
            </a:lvl6pPr>
            <a:lvl7pPr marL="1922709" indent="0">
              <a:buNone/>
              <a:defRPr sz="1402"/>
            </a:lvl7pPr>
            <a:lvl8pPr marL="2243160" indent="0">
              <a:buNone/>
              <a:defRPr sz="1402"/>
            </a:lvl8pPr>
            <a:lvl9pPr marL="2563612" indent="0">
              <a:buNone/>
              <a:defRPr sz="140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337" y="2570689"/>
            <a:ext cx="2894308" cy="3083775"/>
          </a:xfrm>
        </p:spPr>
        <p:txBody>
          <a:bodyPr/>
          <a:lstStyle>
            <a:lvl1pPr marL="0" indent="0" algn="ctr">
              <a:buNone/>
              <a:defRPr sz="1121"/>
            </a:lvl1pPr>
            <a:lvl2pPr marL="320451" indent="0">
              <a:buNone/>
              <a:defRPr sz="981"/>
            </a:lvl2pPr>
            <a:lvl3pPr marL="640903" indent="0">
              <a:buNone/>
              <a:defRPr sz="841"/>
            </a:lvl3pPr>
            <a:lvl4pPr marL="961354" indent="0">
              <a:buNone/>
              <a:defRPr sz="701"/>
            </a:lvl4pPr>
            <a:lvl5pPr marL="1281806" indent="0">
              <a:buNone/>
              <a:defRPr sz="701"/>
            </a:lvl5pPr>
            <a:lvl6pPr marL="1602257" indent="0">
              <a:buNone/>
              <a:defRPr sz="701"/>
            </a:lvl6pPr>
            <a:lvl7pPr marL="1922709" indent="0">
              <a:buNone/>
              <a:defRPr sz="701"/>
            </a:lvl7pPr>
            <a:lvl8pPr marL="2243160" indent="0">
              <a:buNone/>
              <a:defRPr sz="701"/>
            </a:lvl8pPr>
            <a:lvl9pPr marL="2563612" indent="0">
              <a:buNone/>
              <a:defRPr sz="70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926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6408739" cy="669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327" y="603915"/>
            <a:ext cx="5448085" cy="1558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327" y="2311205"/>
            <a:ext cx="5448085" cy="3343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36337" y="5744366"/>
            <a:ext cx="1441966" cy="356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1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0327" y="5744366"/>
            <a:ext cx="3507610" cy="356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6702" y="5744366"/>
            <a:ext cx="401710" cy="356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1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5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640903" rtl="0" eaLnBrk="1" latinLnBrk="0" hangingPunct="1">
        <a:lnSpc>
          <a:spcPct val="90000"/>
        </a:lnSpc>
        <a:spcBef>
          <a:spcPct val="0"/>
        </a:spcBef>
        <a:buNone/>
        <a:defRPr sz="2523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60226" indent="-160226" algn="l" defTabSz="640903" rtl="0" eaLnBrk="1" latinLnBrk="0" hangingPunct="1">
        <a:lnSpc>
          <a:spcPct val="120000"/>
        </a:lnSpc>
        <a:spcBef>
          <a:spcPts val="701"/>
        </a:spcBef>
        <a:buClr>
          <a:schemeClr val="tx1"/>
        </a:buClr>
        <a:buFont typeface="Arial" panose="020B0604020202020204" pitchFamily="34" charset="0"/>
        <a:buChar char="•"/>
        <a:defRPr sz="1402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80677" indent="-160226" algn="l" defTabSz="640903" rtl="0" eaLnBrk="1" latinLnBrk="0" hangingPunct="1">
        <a:lnSpc>
          <a:spcPct val="120000"/>
        </a:lnSpc>
        <a:spcBef>
          <a:spcPts val="350"/>
        </a:spcBef>
        <a:buClr>
          <a:schemeClr val="tx1"/>
        </a:buClr>
        <a:buFont typeface="Arial" panose="020B0604020202020204" pitchFamily="34" charset="0"/>
        <a:buChar char="•"/>
        <a:defRPr sz="1262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01129" indent="-160226" algn="l" defTabSz="640903" rtl="0" eaLnBrk="1" latinLnBrk="0" hangingPunct="1">
        <a:lnSpc>
          <a:spcPct val="120000"/>
        </a:lnSpc>
        <a:spcBef>
          <a:spcPts val="350"/>
        </a:spcBef>
        <a:buClr>
          <a:schemeClr val="tx1"/>
        </a:buClr>
        <a:buFont typeface="Arial" panose="020B0604020202020204" pitchFamily="34" charset="0"/>
        <a:buChar char="•"/>
        <a:defRPr sz="112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21580" indent="-160226" algn="l" defTabSz="640903" rtl="0" eaLnBrk="1" latinLnBrk="0" hangingPunct="1">
        <a:lnSpc>
          <a:spcPct val="120000"/>
        </a:lnSpc>
        <a:spcBef>
          <a:spcPts val="350"/>
        </a:spcBef>
        <a:buClr>
          <a:schemeClr val="tx1"/>
        </a:buClr>
        <a:buFont typeface="Arial" panose="020B0604020202020204" pitchFamily="34" charset="0"/>
        <a:buChar char="•"/>
        <a:defRPr sz="98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442032" indent="-160226" algn="l" defTabSz="640903" rtl="0" eaLnBrk="1" latinLnBrk="0" hangingPunct="1">
        <a:lnSpc>
          <a:spcPct val="120000"/>
        </a:lnSpc>
        <a:spcBef>
          <a:spcPts val="350"/>
        </a:spcBef>
        <a:buClr>
          <a:schemeClr val="tx1"/>
        </a:buClr>
        <a:buFont typeface="Arial" panose="020B0604020202020204" pitchFamily="34" charset="0"/>
        <a:buChar char="•"/>
        <a:defRPr sz="98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762483" indent="-160226" algn="l" defTabSz="640903" rtl="0" eaLnBrk="1" latinLnBrk="0" hangingPunct="1">
        <a:lnSpc>
          <a:spcPct val="120000"/>
        </a:lnSpc>
        <a:spcBef>
          <a:spcPts val="350"/>
        </a:spcBef>
        <a:buClr>
          <a:schemeClr val="tx1"/>
        </a:buClr>
        <a:buFont typeface="Arial" panose="020B0604020202020204" pitchFamily="34" charset="0"/>
        <a:buChar char="•"/>
        <a:defRPr sz="98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082935" indent="-160226" algn="l" defTabSz="640903" rtl="0" eaLnBrk="1" latinLnBrk="0" hangingPunct="1">
        <a:lnSpc>
          <a:spcPct val="120000"/>
        </a:lnSpc>
        <a:spcBef>
          <a:spcPts val="350"/>
        </a:spcBef>
        <a:buClr>
          <a:schemeClr val="tx1"/>
        </a:buClr>
        <a:buFont typeface="Arial" panose="020B0604020202020204" pitchFamily="34" charset="0"/>
        <a:buChar char="•"/>
        <a:defRPr sz="98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403386" indent="-160226" algn="l" defTabSz="640903" rtl="0" eaLnBrk="1" latinLnBrk="0" hangingPunct="1">
        <a:lnSpc>
          <a:spcPct val="120000"/>
        </a:lnSpc>
        <a:spcBef>
          <a:spcPts val="350"/>
        </a:spcBef>
        <a:buClr>
          <a:schemeClr val="tx1"/>
        </a:buClr>
        <a:buFont typeface="Arial" panose="020B0604020202020204" pitchFamily="34" charset="0"/>
        <a:buChar char="•"/>
        <a:defRPr sz="98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723838" indent="-160226" algn="l" defTabSz="640903" rtl="0" eaLnBrk="1" latinLnBrk="0" hangingPunct="1">
        <a:lnSpc>
          <a:spcPct val="120000"/>
        </a:lnSpc>
        <a:spcBef>
          <a:spcPts val="350"/>
        </a:spcBef>
        <a:buClr>
          <a:schemeClr val="tx1"/>
        </a:buClr>
        <a:buFont typeface="Arial" panose="020B0604020202020204" pitchFamily="34" charset="0"/>
        <a:buChar char="•"/>
        <a:defRPr sz="98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903" rtl="0" eaLnBrk="1" latinLnBrk="0" hangingPunct="1">
        <a:defRPr sz="1262" kern="1200">
          <a:solidFill>
            <a:schemeClr val="tx1"/>
          </a:solidFill>
          <a:latin typeface="+mn-lt"/>
          <a:ea typeface="+mn-ea"/>
          <a:cs typeface="+mn-cs"/>
        </a:defRPr>
      </a:lvl1pPr>
      <a:lvl2pPr marL="320451" algn="l" defTabSz="640903" rtl="0" eaLnBrk="1" latinLnBrk="0" hangingPunct="1">
        <a:defRPr sz="1262" kern="1200">
          <a:solidFill>
            <a:schemeClr val="tx1"/>
          </a:solidFill>
          <a:latin typeface="+mn-lt"/>
          <a:ea typeface="+mn-ea"/>
          <a:cs typeface="+mn-cs"/>
        </a:defRPr>
      </a:lvl2pPr>
      <a:lvl3pPr marL="640903" algn="l" defTabSz="640903" rtl="0" eaLnBrk="1" latinLnBrk="0" hangingPunct="1">
        <a:defRPr sz="1262" kern="1200">
          <a:solidFill>
            <a:schemeClr val="tx1"/>
          </a:solidFill>
          <a:latin typeface="+mn-lt"/>
          <a:ea typeface="+mn-ea"/>
          <a:cs typeface="+mn-cs"/>
        </a:defRPr>
      </a:lvl3pPr>
      <a:lvl4pPr marL="961354" algn="l" defTabSz="640903" rtl="0" eaLnBrk="1" latinLnBrk="0" hangingPunct="1">
        <a:defRPr sz="1262" kern="1200">
          <a:solidFill>
            <a:schemeClr val="tx1"/>
          </a:solidFill>
          <a:latin typeface="+mn-lt"/>
          <a:ea typeface="+mn-ea"/>
          <a:cs typeface="+mn-cs"/>
        </a:defRPr>
      </a:lvl4pPr>
      <a:lvl5pPr marL="1281806" algn="l" defTabSz="640903" rtl="0" eaLnBrk="1" latinLnBrk="0" hangingPunct="1">
        <a:defRPr sz="1262" kern="1200">
          <a:solidFill>
            <a:schemeClr val="tx1"/>
          </a:solidFill>
          <a:latin typeface="+mn-lt"/>
          <a:ea typeface="+mn-ea"/>
          <a:cs typeface="+mn-cs"/>
        </a:defRPr>
      </a:lvl5pPr>
      <a:lvl6pPr marL="1602257" algn="l" defTabSz="640903" rtl="0" eaLnBrk="1" latinLnBrk="0" hangingPunct="1">
        <a:defRPr sz="1262" kern="1200">
          <a:solidFill>
            <a:schemeClr val="tx1"/>
          </a:solidFill>
          <a:latin typeface="+mn-lt"/>
          <a:ea typeface="+mn-ea"/>
          <a:cs typeface="+mn-cs"/>
        </a:defRPr>
      </a:lvl6pPr>
      <a:lvl7pPr marL="1922709" algn="l" defTabSz="640903" rtl="0" eaLnBrk="1" latinLnBrk="0" hangingPunct="1">
        <a:defRPr sz="1262" kern="1200">
          <a:solidFill>
            <a:schemeClr val="tx1"/>
          </a:solidFill>
          <a:latin typeface="+mn-lt"/>
          <a:ea typeface="+mn-ea"/>
          <a:cs typeface="+mn-cs"/>
        </a:defRPr>
      </a:lvl7pPr>
      <a:lvl8pPr marL="2243160" algn="l" defTabSz="640903" rtl="0" eaLnBrk="1" latinLnBrk="0" hangingPunct="1">
        <a:defRPr sz="1262" kern="1200">
          <a:solidFill>
            <a:schemeClr val="tx1"/>
          </a:solidFill>
          <a:latin typeface="+mn-lt"/>
          <a:ea typeface="+mn-ea"/>
          <a:cs typeface="+mn-cs"/>
        </a:defRPr>
      </a:lvl8pPr>
      <a:lvl9pPr marL="2563612" algn="l" defTabSz="640903" rtl="0" eaLnBrk="1" latinLnBrk="0" hangingPunct="1">
        <a:defRPr sz="12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Informal writing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By: Ms. </a:t>
            </a:r>
            <a:r>
              <a:rPr lang="en-US" sz="3600" dirty="0" err="1" smtClean="0"/>
              <a:t>Malak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" y="550351"/>
            <a:ext cx="1743075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768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7" y="406400"/>
            <a:ext cx="6221433" cy="524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69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90" y="381000"/>
            <a:ext cx="593977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82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85" y="558800"/>
            <a:ext cx="5942436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78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07" y="787400"/>
            <a:ext cx="5922407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1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76" y="927100"/>
            <a:ext cx="58740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60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38" y="495300"/>
            <a:ext cx="5953432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4488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22</TotalTime>
  <Words>7</Words>
  <Application>Microsoft Office PowerPoint</Application>
  <PresentationFormat>Custom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Tw Cen MT</vt:lpstr>
      <vt:lpstr>Droplet</vt:lpstr>
      <vt:lpstr>Informal writing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Informal writing </dc:title>
  <dc:creator>Sony</dc:creator>
  <cp:lastModifiedBy>Sony</cp:lastModifiedBy>
  <cp:revision>3</cp:revision>
  <dcterms:created xsi:type="dcterms:W3CDTF">2023-11-21T12:08:33Z</dcterms:created>
  <dcterms:modified xsi:type="dcterms:W3CDTF">2023-11-22T11:24:52Z</dcterms:modified>
</cp:coreProperties>
</file>