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57" r:id="rId3"/>
    <p:sldId id="266" r:id="rId4"/>
    <p:sldId id="308" r:id="rId5"/>
    <p:sldId id="301" r:id="rId6"/>
    <p:sldId id="265" r:id="rId7"/>
    <p:sldId id="302" r:id="rId8"/>
    <p:sldId id="307" r:id="rId9"/>
    <p:sldId id="303" r:id="rId10"/>
    <p:sldId id="305" r:id="rId11"/>
    <p:sldId id="304" r:id="rId12"/>
    <p:sldId id="310" r:id="rId13"/>
  </p:sldIdLst>
  <p:sldSz cx="9144000" cy="5143500" type="screen16x9"/>
  <p:notesSz cx="6858000" cy="9144000"/>
  <p:embeddedFontLst>
    <p:embeddedFont>
      <p:font typeface="Changa One" panose="020B0604020202020204" charset="0"/>
      <p:regular r:id="rId15"/>
      <p:italic r:id="rId16"/>
    </p:embeddedFont>
    <p:embeddedFont>
      <p:font typeface="Antic Slab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432220-00DB-40D4-96A7-EEE1CE1EE78A}">
  <a:tblStyle styleId="{51432220-00DB-40D4-96A7-EEE1CE1EE7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52f7bbcf2_0_16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52f7bbcf2_0_16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96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52f7bbcf2_0_16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52f7bbcf2_0_16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0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52f7bbcf2_0_16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52f7bbcf2_0_16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52f7bbcf2_0_16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52f7bbcf2_0_16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97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87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05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1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2f7bbcf2_0_16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2f7bbcf2_0_16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3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7150"/>
            <a:ext cx="9169430" cy="5157747"/>
            <a:chOff x="0" y="1775"/>
            <a:chExt cx="9169430" cy="5157747"/>
          </a:xfrm>
        </p:grpSpPr>
        <p:sp>
          <p:nvSpPr>
            <p:cNvPr id="10" name="Google Shape;10;p2"/>
            <p:cNvSpPr/>
            <p:nvPr/>
          </p:nvSpPr>
          <p:spPr>
            <a:xfrm>
              <a:off x="4725" y="4277"/>
              <a:ext cx="9157557" cy="5141055"/>
            </a:xfrm>
            <a:custGeom>
              <a:avLst/>
              <a:gdLst/>
              <a:ahLst/>
              <a:cxnLst/>
              <a:rect l="l" t="t" r="r" b="b"/>
              <a:pathLst>
                <a:path w="98835" h="55486" extrusionOk="0">
                  <a:moveTo>
                    <a:pt x="0" y="1"/>
                  </a:moveTo>
                  <a:lnTo>
                    <a:pt x="0" y="54841"/>
                  </a:lnTo>
                  <a:lnTo>
                    <a:pt x="2351" y="55485"/>
                  </a:lnTo>
                  <a:lnTo>
                    <a:pt x="98835" y="55485"/>
                  </a:lnTo>
                  <a:lnTo>
                    <a:pt x="98835" y="37624"/>
                  </a:lnTo>
                  <a:cubicBezTo>
                    <a:pt x="98340" y="37207"/>
                    <a:pt x="97811" y="36821"/>
                    <a:pt x="97249" y="36468"/>
                  </a:cubicBezTo>
                  <a:cubicBezTo>
                    <a:pt x="93936" y="34408"/>
                    <a:pt x="89786" y="33888"/>
                    <a:pt x="85780" y="33888"/>
                  </a:cubicBezTo>
                  <a:cubicBezTo>
                    <a:pt x="85636" y="33888"/>
                    <a:pt x="85492" y="33889"/>
                    <a:pt x="85348" y="33890"/>
                  </a:cubicBezTo>
                  <a:cubicBezTo>
                    <a:pt x="85020" y="33893"/>
                    <a:pt x="84687" y="33896"/>
                    <a:pt x="84351" y="33896"/>
                  </a:cubicBezTo>
                  <a:cubicBezTo>
                    <a:pt x="82241" y="33896"/>
                    <a:pt x="80035" y="33756"/>
                    <a:pt x="78591" y="32402"/>
                  </a:cubicBezTo>
                  <a:cubicBezTo>
                    <a:pt x="77192" y="31091"/>
                    <a:pt x="77002" y="29061"/>
                    <a:pt x="77087" y="27221"/>
                  </a:cubicBezTo>
                  <a:lnTo>
                    <a:pt x="77087" y="27221"/>
                  </a:lnTo>
                  <a:cubicBezTo>
                    <a:pt x="76533" y="27412"/>
                    <a:pt x="75916" y="27562"/>
                    <a:pt x="75317" y="27562"/>
                  </a:cubicBezTo>
                  <a:cubicBezTo>
                    <a:pt x="75032" y="27562"/>
                    <a:pt x="74752" y="27528"/>
                    <a:pt x="74484" y="27448"/>
                  </a:cubicBezTo>
                  <a:cubicBezTo>
                    <a:pt x="72183" y="29656"/>
                    <a:pt x="69301" y="31750"/>
                    <a:pt x="65998" y="31750"/>
                  </a:cubicBezTo>
                  <a:cubicBezTo>
                    <a:pt x="65946" y="31750"/>
                    <a:pt x="65893" y="31749"/>
                    <a:pt x="65840" y="31748"/>
                  </a:cubicBezTo>
                  <a:cubicBezTo>
                    <a:pt x="62747" y="31687"/>
                    <a:pt x="60042" y="29759"/>
                    <a:pt x="58094" y="27539"/>
                  </a:cubicBezTo>
                  <a:cubicBezTo>
                    <a:pt x="56142" y="25320"/>
                    <a:pt x="54702" y="22741"/>
                    <a:pt x="52662" y="20593"/>
                  </a:cubicBezTo>
                  <a:cubicBezTo>
                    <a:pt x="49055" y="16784"/>
                    <a:pt x="43571" y="14653"/>
                    <a:pt x="38113" y="14653"/>
                  </a:cubicBezTo>
                  <a:cubicBezTo>
                    <a:pt x="35992" y="14653"/>
                    <a:pt x="33874" y="14975"/>
                    <a:pt x="31873" y="15645"/>
                  </a:cubicBezTo>
                  <a:cubicBezTo>
                    <a:pt x="30116" y="16236"/>
                    <a:pt x="28341" y="17081"/>
                    <a:pt x="26506" y="17081"/>
                  </a:cubicBezTo>
                  <a:cubicBezTo>
                    <a:pt x="26256" y="17081"/>
                    <a:pt x="26005" y="17065"/>
                    <a:pt x="25753" y="17031"/>
                  </a:cubicBezTo>
                  <a:cubicBezTo>
                    <a:pt x="23364" y="16706"/>
                    <a:pt x="21599" y="14802"/>
                    <a:pt x="20406" y="12857"/>
                  </a:cubicBezTo>
                  <a:cubicBezTo>
                    <a:pt x="18691" y="10057"/>
                    <a:pt x="17675" y="6934"/>
                    <a:pt x="16028" y="4100"/>
                  </a:cubicBezTo>
                  <a:cubicBezTo>
                    <a:pt x="15174" y="2630"/>
                    <a:pt x="14140" y="1258"/>
                    <a:pt x="12961" y="1"/>
                  </a:cubicBezTo>
                  <a:close/>
                </a:path>
              </a:pathLst>
            </a:custGeom>
            <a:solidFill>
              <a:srgbClr val="A8E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725" y="4275"/>
              <a:ext cx="9164705" cy="5141055"/>
            </a:xfrm>
            <a:custGeom>
              <a:avLst/>
              <a:gdLst/>
              <a:ahLst/>
              <a:cxnLst/>
              <a:rect l="l" t="t" r="r" b="b"/>
              <a:pathLst>
                <a:path w="98731" h="55486" extrusionOk="0">
                  <a:moveTo>
                    <a:pt x="0" y="1"/>
                  </a:moveTo>
                  <a:lnTo>
                    <a:pt x="0" y="55485"/>
                  </a:lnTo>
                  <a:lnTo>
                    <a:pt x="98730" y="55485"/>
                  </a:lnTo>
                  <a:lnTo>
                    <a:pt x="98730" y="43900"/>
                  </a:lnTo>
                  <a:cubicBezTo>
                    <a:pt x="98218" y="43218"/>
                    <a:pt x="97686" y="42551"/>
                    <a:pt x="97137" y="41893"/>
                  </a:cubicBezTo>
                  <a:cubicBezTo>
                    <a:pt x="95931" y="40453"/>
                    <a:pt x="94558" y="39020"/>
                    <a:pt x="92715" y="38387"/>
                  </a:cubicBezTo>
                  <a:cubicBezTo>
                    <a:pt x="91443" y="37948"/>
                    <a:pt x="90074" y="37931"/>
                    <a:pt x="88708" y="37931"/>
                  </a:cubicBezTo>
                  <a:cubicBezTo>
                    <a:pt x="88597" y="37931"/>
                    <a:pt x="88486" y="37931"/>
                    <a:pt x="88375" y="37931"/>
                  </a:cubicBezTo>
                  <a:cubicBezTo>
                    <a:pt x="88037" y="37931"/>
                    <a:pt x="87700" y="37930"/>
                    <a:pt x="87365" y="37922"/>
                  </a:cubicBezTo>
                  <a:cubicBezTo>
                    <a:pt x="85318" y="37868"/>
                    <a:pt x="83285" y="37533"/>
                    <a:pt x="81347" y="36926"/>
                  </a:cubicBezTo>
                  <a:cubicBezTo>
                    <a:pt x="79886" y="36472"/>
                    <a:pt x="78419" y="35818"/>
                    <a:pt x="77517" y="34663"/>
                  </a:cubicBezTo>
                  <a:cubicBezTo>
                    <a:pt x="76765" y="33697"/>
                    <a:pt x="76639" y="32178"/>
                    <a:pt x="76853" y="30478"/>
                  </a:cubicBezTo>
                  <a:lnTo>
                    <a:pt x="72794" y="29519"/>
                  </a:lnTo>
                  <a:cubicBezTo>
                    <a:pt x="71879" y="31524"/>
                    <a:pt x="70120" y="33588"/>
                    <a:pt x="67816" y="34045"/>
                  </a:cubicBezTo>
                  <a:cubicBezTo>
                    <a:pt x="67423" y="34123"/>
                    <a:pt x="67028" y="34160"/>
                    <a:pt x="66634" y="34160"/>
                  </a:cubicBezTo>
                  <a:cubicBezTo>
                    <a:pt x="64704" y="34160"/>
                    <a:pt x="62790" y="33286"/>
                    <a:pt x="61313" y="32090"/>
                  </a:cubicBezTo>
                  <a:cubicBezTo>
                    <a:pt x="59537" y="30650"/>
                    <a:pt x="58253" y="28773"/>
                    <a:pt x="56860" y="27007"/>
                  </a:cubicBezTo>
                  <a:cubicBezTo>
                    <a:pt x="53786" y="23114"/>
                    <a:pt x="49431" y="19387"/>
                    <a:pt x="44256" y="19387"/>
                  </a:cubicBezTo>
                  <a:cubicBezTo>
                    <a:pt x="44131" y="19387"/>
                    <a:pt x="44005" y="19389"/>
                    <a:pt x="43879" y="19394"/>
                  </a:cubicBezTo>
                  <a:cubicBezTo>
                    <a:pt x="41660" y="19471"/>
                    <a:pt x="39545" y="20244"/>
                    <a:pt x="37437" y="20902"/>
                  </a:cubicBezTo>
                  <a:cubicBezTo>
                    <a:pt x="34678" y="21762"/>
                    <a:pt x="31796" y="22442"/>
                    <a:pt x="28893" y="22442"/>
                  </a:cubicBezTo>
                  <a:cubicBezTo>
                    <a:pt x="28530" y="22442"/>
                    <a:pt x="28167" y="22432"/>
                    <a:pt x="27803" y="22409"/>
                  </a:cubicBezTo>
                  <a:cubicBezTo>
                    <a:pt x="24530" y="22209"/>
                    <a:pt x="21219" y="20969"/>
                    <a:pt x="19203" y="18576"/>
                  </a:cubicBezTo>
                  <a:cubicBezTo>
                    <a:pt x="17756" y="16856"/>
                    <a:pt x="17082" y="14697"/>
                    <a:pt x="16583" y="12566"/>
                  </a:cubicBezTo>
                  <a:cubicBezTo>
                    <a:pt x="15615" y="8415"/>
                    <a:pt x="15208" y="4155"/>
                    <a:pt x="14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256400"/>
              <a:ext cx="9164612" cy="4888941"/>
            </a:xfrm>
            <a:custGeom>
              <a:avLst/>
              <a:gdLst/>
              <a:ahLst/>
              <a:cxnLst/>
              <a:rect l="l" t="t" r="r" b="b"/>
              <a:pathLst>
                <a:path w="98730" h="52765" extrusionOk="0">
                  <a:moveTo>
                    <a:pt x="0" y="1"/>
                  </a:moveTo>
                  <a:lnTo>
                    <a:pt x="0" y="52764"/>
                  </a:lnTo>
                  <a:lnTo>
                    <a:pt x="98730" y="52764"/>
                  </a:lnTo>
                  <a:lnTo>
                    <a:pt x="98730" y="45411"/>
                  </a:lnTo>
                  <a:cubicBezTo>
                    <a:pt x="97124" y="44330"/>
                    <a:pt x="95419" y="43398"/>
                    <a:pt x="93572" y="42704"/>
                  </a:cubicBezTo>
                  <a:cubicBezTo>
                    <a:pt x="90600" y="41582"/>
                    <a:pt x="87382" y="41135"/>
                    <a:pt x="84369" y="40108"/>
                  </a:cubicBezTo>
                  <a:cubicBezTo>
                    <a:pt x="81357" y="39085"/>
                    <a:pt x="78402" y="37299"/>
                    <a:pt x="77250" y="34530"/>
                  </a:cubicBezTo>
                  <a:cubicBezTo>
                    <a:pt x="76772" y="33381"/>
                    <a:pt x="76765" y="30214"/>
                    <a:pt x="76708" y="27879"/>
                  </a:cubicBezTo>
                  <a:lnTo>
                    <a:pt x="72892" y="26964"/>
                  </a:lnTo>
                  <a:cubicBezTo>
                    <a:pt x="70137" y="32518"/>
                    <a:pt x="64992" y="34603"/>
                    <a:pt x="60972" y="34603"/>
                  </a:cubicBezTo>
                  <a:cubicBezTo>
                    <a:pt x="58899" y="34603"/>
                    <a:pt x="57126" y="34049"/>
                    <a:pt x="56132" y="33131"/>
                  </a:cubicBezTo>
                  <a:cubicBezTo>
                    <a:pt x="53214" y="30430"/>
                    <a:pt x="51409" y="26804"/>
                    <a:pt x="48328" y="24263"/>
                  </a:cubicBezTo>
                  <a:cubicBezTo>
                    <a:pt x="45634" y="22041"/>
                    <a:pt x="42022" y="20817"/>
                    <a:pt x="38417" y="20817"/>
                  </a:cubicBezTo>
                  <a:cubicBezTo>
                    <a:pt x="37360" y="20817"/>
                    <a:pt x="36304" y="20923"/>
                    <a:pt x="35272" y="21138"/>
                  </a:cubicBezTo>
                  <a:cubicBezTo>
                    <a:pt x="31694" y="21884"/>
                    <a:pt x="28566" y="23822"/>
                    <a:pt x="25201" y="25171"/>
                  </a:cubicBezTo>
                  <a:cubicBezTo>
                    <a:pt x="23232" y="25960"/>
                    <a:pt x="21028" y="26533"/>
                    <a:pt x="18903" y="26533"/>
                  </a:cubicBezTo>
                  <a:cubicBezTo>
                    <a:pt x="17396" y="26533"/>
                    <a:pt x="15929" y="26245"/>
                    <a:pt x="14612" y="25544"/>
                  </a:cubicBezTo>
                  <a:cubicBezTo>
                    <a:pt x="11572" y="23924"/>
                    <a:pt x="10197" y="20610"/>
                    <a:pt x="9027" y="17557"/>
                  </a:cubicBezTo>
                  <a:cubicBezTo>
                    <a:pt x="6757" y="11637"/>
                    <a:pt x="4378" y="5653"/>
                    <a:pt x="430" y="539"/>
                  </a:cubicBezTo>
                  <a:cubicBezTo>
                    <a:pt x="288" y="360"/>
                    <a:pt x="146" y="1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38508" y="1775"/>
              <a:ext cx="7530906" cy="1161801"/>
            </a:xfrm>
            <a:custGeom>
              <a:avLst/>
              <a:gdLst/>
              <a:ahLst/>
              <a:cxnLst/>
              <a:rect l="l" t="t" r="r" b="b"/>
              <a:pathLst>
                <a:path w="81279" h="12539" extrusionOk="0">
                  <a:moveTo>
                    <a:pt x="1" y="0"/>
                  </a:moveTo>
                  <a:cubicBezTo>
                    <a:pt x="1590" y="2759"/>
                    <a:pt x="4422" y="4907"/>
                    <a:pt x="7696" y="5713"/>
                  </a:cubicBezTo>
                  <a:cubicBezTo>
                    <a:pt x="8992" y="6033"/>
                    <a:pt x="10311" y="6152"/>
                    <a:pt x="11643" y="6152"/>
                  </a:cubicBezTo>
                  <a:cubicBezTo>
                    <a:pt x="14274" y="6152"/>
                    <a:pt x="16951" y="5688"/>
                    <a:pt x="19583" y="5398"/>
                  </a:cubicBezTo>
                  <a:cubicBezTo>
                    <a:pt x="21130" y="5228"/>
                    <a:pt x="22713" y="5129"/>
                    <a:pt x="24295" y="5129"/>
                  </a:cubicBezTo>
                  <a:cubicBezTo>
                    <a:pt x="29290" y="5129"/>
                    <a:pt x="34274" y="6118"/>
                    <a:pt x="38099" y="8980"/>
                  </a:cubicBezTo>
                  <a:cubicBezTo>
                    <a:pt x="39319" y="9892"/>
                    <a:pt x="40542" y="11037"/>
                    <a:pt x="42110" y="11091"/>
                  </a:cubicBezTo>
                  <a:cubicBezTo>
                    <a:pt x="42148" y="11093"/>
                    <a:pt x="42186" y="11093"/>
                    <a:pt x="42223" y="11093"/>
                  </a:cubicBezTo>
                  <a:cubicBezTo>
                    <a:pt x="42979" y="11093"/>
                    <a:pt x="43714" y="10841"/>
                    <a:pt x="44422" y="10590"/>
                  </a:cubicBezTo>
                  <a:cubicBezTo>
                    <a:pt x="47739" y="9424"/>
                    <a:pt x="51053" y="8255"/>
                    <a:pt x="54367" y="7089"/>
                  </a:cubicBezTo>
                  <a:cubicBezTo>
                    <a:pt x="55665" y="6632"/>
                    <a:pt x="56996" y="6168"/>
                    <a:pt x="58385" y="6140"/>
                  </a:cubicBezTo>
                  <a:cubicBezTo>
                    <a:pt x="58425" y="6139"/>
                    <a:pt x="58464" y="6139"/>
                    <a:pt x="58504" y="6139"/>
                  </a:cubicBezTo>
                  <a:cubicBezTo>
                    <a:pt x="61351" y="6139"/>
                    <a:pt x="63808" y="7925"/>
                    <a:pt x="66058" y="9556"/>
                  </a:cubicBezTo>
                  <a:cubicBezTo>
                    <a:pt x="68104" y="11040"/>
                    <a:pt x="70476" y="12538"/>
                    <a:pt x="73013" y="12538"/>
                  </a:cubicBezTo>
                  <a:cubicBezTo>
                    <a:pt x="73303" y="12538"/>
                    <a:pt x="73595" y="12518"/>
                    <a:pt x="73889" y="12477"/>
                  </a:cubicBezTo>
                  <a:cubicBezTo>
                    <a:pt x="76979" y="12047"/>
                    <a:pt x="78954" y="9441"/>
                    <a:pt x="81279" y="7408"/>
                  </a:cubicBezTo>
                  <a:lnTo>
                    <a:pt x="8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0" y="4307284"/>
              <a:ext cx="9162237" cy="852239"/>
            </a:xfrm>
            <a:custGeom>
              <a:avLst/>
              <a:gdLst/>
              <a:ahLst/>
              <a:cxnLst/>
              <a:rect l="l" t="t" r="r" b="b"/>
              <a:pathLst>
                <a:path w="98731" h="13748" extrusionOk="0">
                  <a:moveTo>
                    <a:pt x="1" y="0"/>
                  </a:moveTo>
                  <a:lnTo>
                    <a:pt x="1" y="13748"/>
                  </a:lnTo>
                  <a:lnTo>
                    <a:pt x="98731" y="13748"/>
                  </a:lnTo>
                  <a:lnTo>
                    <a:pt x="98731" y="9736"/>
                  </a:lnTo>
                  <a:cubicBezTo>
                    <a:pt x="94506" y="8987"/>
                    <a:pt x="90710" y="6802"/>
                    <a:pt x="86915" y="4870"/>
                  </a:cubicBezTo>
                  <a:cubicBezTo>
                    <a:pt x="83335" y="3046"/>
                    <a:pt x="79401" y="1372"/>
                    <a:pt x="75372" y="1372"/>
                  </a:cubicBezTo>
                  <a:cubicBezTo>
                    <a:pt x="74798" y="1372"/>
                    <a:pt x="74223" y="1406"/>
                    <a:pt x="73646" y="1478"/>
                  </a:cubicBezTo>
                  <a:cubicBezTo>
                    <a:pt x="69097" y="2046"/>
                    <a:pt x="64934" y="4949"/>
                    <a:pt x="60450" y="4949"/>
                  </a:cubicBezTo>
                  <a:cubicBezTo>
                    <a:pt x="60044" y="4949"/>
                    <a:pt x="59635" y="4925"/>
                    <a:pt x="59223" y="4874"/>
                  </a:cubicBezTo>
                  <a:cubicBezTo>
                    <a:pt x="57336" y="4636"/>
                    <a:pt x="55595" y="3823"/>
                    <a:pt x="53856" y="3105"/>
                  </a:cubicBezTo>
                  <a:cubicBezTo>
                    <a:pt x="50286" y="1630"/>
                    <a:pt x="46378" y="493"/>
                    <a:pt x="42519" y="493"/>
                  </a:cubicBezTo>
                  <a:cubicBezTo>
                    <a:pt x="41060" y="493"/>
                    <a:pt x="39608" y="656"/>
                    <a:pt x="38183" y="1024"/>
                  </a:cubicBezTo>
                  <a:cubicBezTo>
                    <a:pt x="33467" y="2247"/>
                    <a:pt x="29573" y="5605"/>
                    <a:pt x="24752" y="6419"/>
                  </a:cubicBezTo>
                  <a:cubicBezTo>
                    <a:pt x="23948" y="6554"/>
                    <a:pt x="23149" y="6616"/>
                    <a:pt x="22353" y="6616"/>
                  </a:cubicBezTo>
                  <a:cubicBezTo>
                    <a:pt x="17105" y="6616"/>
                    <a:pt x="12032" y="3930"/>
                    <a:pt x="7032" y="2068"/>
                  </a:cubicBezTo>
                  <a:cubicBezTo>
                    <a:pt x="4749" y="1217"/>
                    <a:pt x="2397" y="5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6750" y="1816272"/>
            <a:ext cx="4995300" cy="21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5C5C"/>
              </a:buClr>
              <a:buSzPts val="5200"/>
              <a:buNone/>
              <a:defRPr sz="6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6750" y="3877835"/>
            <a:ext cx="35805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28" y="3732076"/>
            <a:ext cx="2899597" cy="1408524"/>
            <a:chOff x="9169403" y="3732076"/>
            <a:chExt cx="2899597" cy="1408524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9169424" y="3732076"/>
              <a:ext cx="2899576" cy="1408488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9169425" y="4295175"/>
              <a:ext cx="1377279" cy="845416"/>
            </a:xfrm>
            <a:custGeom>
              <a:avLst/>
              <a:gdLst/>
              <a:ahLst/>
              <a:cxnLst/>
              <a:rect l="l" t="t" r="r" b="b"/>
              <a:pathLst>
                <a:path w="36725" h="19638" extrusionOk="0">
                  <a:moveTo>
                    <a:pt x="16957" y="0"/>
                  </a:moveTo>
                  <a:cubicBezTo>
                    <a:pt x="16288" y="0"/>
                    <a:pt x="15616" y="75"/>
                    <a:pt x="14952" y="173"/>
                  </a:cubicBezTo>
                  <a:cubicBezTo>
                    <a:pt x="12377" y="550"/>
                    <a:pt x="9854" y="1264"/>
                    <a:pt x="7265" y="1520"/>
                  </a:cubicBezTo>
                  <a:cubicBezTo>
                    <a:pt x="6692" y="1576"/>
                    <a:pt x="6112" y="1608"/>
                    <a:pt x="5531" y="1608"/>
                  </a:cubicBezTo>
                  <a:cubicBezTo>
                    <a:pt x="3592" y="1608"/>
                    <a:pt x="1652" y="1253"/>
                    <a:pt x="1" y="284"/>
                  </a:cubicBezTo>
                  <a:lnTo>
                    <a:pt x="1" y="19638"/>
                  </a:lnTo>
                  <a:lnTo>
                    <a:pt x="36475" y="19630"/>
                  </a:lnTo>
                  <a:cubicBezTo>
                    <a:pt x="36475" y="19631"/>
                    <a:pt x="36475" y="19632"/>
                    <a:pt x="36475" y="19632"/>
                  </a:cubicBezTo>
                  <a:cubicBezTo>
                    <a:pt x="36487" y="19632"/>
                    <a:pt x="36711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7" y="10372"/>
                    <a:pt x="28159" y="9881"/>
                  </a:cubicBezTo>
                  <a:cubicBezTo>
                    <a:pt x="26487" y="9497"/>
                    <a:pt x="24618" y="9248"/>
                    <a:pt x="23486" y="7960"/>
                  </a:cubicBezTo>
                  <a:cubicBezTo>
                    <a:pt x="21967" y="6230"/>
                    <a:pt x="22458" y="3378"/>
                    <a:pt x="20995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70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10800000">
              <a:off x="9169403" y="4678398"/>
              <a:ext cx="756297" cy="4622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0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68"/>
                    <a:pt x="5483" y="9393"/>
                    <a:pt x="4409" y="11290"/>
                  </a:cubicBezTo>
                  <a:cubicBezTo>
                    <a:pt x="3336" y="13183"/>
                    <a:pt x="2032" y="14958"/>
                    <a:pt x="1187" y="16966"/>
                  </a:cubicBezTo>
                  <a:cubicBezTo>
                    <a:pt x="537" y="18520"/>
                    <a:pt x="173" y="20188"/>
                    <a:pt x="84" y="21870"/>
                  </a:cubicBezTo>
                  <a:cubicBezTo>
                    <a:pt x="0" y="23438"/>
                    <a:pt x="163" y="25044"/>
                    <a:pt x="807" y="26477"/>
                  </a:cubicBezTo>
                  <a:cubicBezTo>
                    <a:pt x="1977" y="29076"/>
                    <a:pt x="4662" y="30792"/>
                    <a:pt x="7473" y="31273"/>
                  </a:cubicBezTo>
                  <a:cubicBezTo>
                    <a:pt x="8124" y="31385"/>
                    <a:pt x="8781" y="31437"/>
                    <a:pt x="9438" y="31437"/>
                  </a:cubicBezTo>
                  <a:cubicBezTo>
                    <a:pt x="11616" y="31437"/>
                    <a:pt x="13799" y="30868"/>
                    <a:pt x="15816" y="30017"/>
                  </a:cubicBezTo>
                  <a:cubicBezTo>
                    <a:pt x="18444" y="28909"/>
                    <a:pt x="20842" y="27342"/>
                    <a:pt x="23264" y="25836"/>
                  </a:cubicBezTo>
                  <a:cubicBezTo>
                    <a:pt x="27830" y="23002"/>
                    <a:pt x="32557" y="20357"/>
                    <a:pt x="37631" y="18589"/>
                  </a:cubicBezTo>
                  <a:cubicBezTo>
                    <a:pt x="41460" y="17250"/>
                    <a:pt x="45511" y="16424"/>
                    <a:pt x="49557" y="16424"/>
                  </a:cubicBezTo>
                  <a:cubicBezTo>
                    <a:pt x="50185" y="16424"/>
                    <a:pt x="50813" y="16444"/>
                    <a:pt x="51440" y="16485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/>
          <p:nvPr/>
        </p:nvSpPr>
        <p:spPr>
          <a:xfrm flipH="1">
            <a:off x="8" y="-17150"/>
            <a:ext cx="7530906" cy="1161801"/>
          </a:xfrm>
          <a:custGeom>
            <a:avLst/>
            <a:gdLst/>
            <a:ahLst/>
            <a:cxnLst/>
            <a:rect l="l" t="t" r="r" b="b"/>
            <a:pathLst>
              <a:path w="81279" h="12539" extrusionOk="0">
                <a:moveTo>
                  <a:pt x="1" y="0"/>
                </a:moveTo>
                <a:cubicBezTo>
                  <a:pt x="1590" y="2759"/>
                  <a:pt x="4422" y="4907"/>
                  <a:pt x="7696" y="5713"/>
                </a:cubicBezTo>
                <a:cubicBezTo>
                  <a:pt x="8992" y="6033"/>
                  <a:pt x="10311" y="6152"/>
                  <a:pt x="11643" y="6152"/>
                </a:cubicBezTo>
                <a:cubicBezTo>
                  <a:pt x="14274" y="6152"/>
                  <a:pt x="16951" y="5688"/>
                  <a:pt x="19583" y="5398"/>
                </a:cubicBezTo>
                <a:cubicBezTo>
                  <a:pt x="21130" y="5228"/>
                  <a:pt x="22713" y="5129"/>
                  <a:pt x="24295" y="5129"/>
                </a:cubicBezTo>
                <a:cubicBezTo>
                  <a:pt x="29290" y="5129"/>
                  <a:pt x="34274" y="6118"/>
                  <a:pt x="38099" y="8980"/>
                </a:cubicBezTo>
                <a:cubicBezTo>
                  <a:pt x="39319" y="9892"/>
                  <a:pt x="40542" y="11037"/>
                  <a:pt x="42110" y="11091"/>
                </a:cubicBezTo>
                <a:cubicBezTo>
                  <a:pt x="42148" y="11093"/>
                  <a:pt x="42186" y="11093"/>
                  <a:pt x="42223" y="11093"/>
                </a:cubicBezTo>
                <a:cubicBezTo>
                  <a:pt x="42979" y="11093"/>
                  <a:pt x="43714" y="10841"/>
                  <a:pt x="44422" y="10590"/>
                </a:cubicBezTo>
                <a:cubicBezTo>
                  <a:pt x="47739" y="9424"/>
                  <a:pt x="51053" y="8255"/>
                  <a:pt x="54367" y="7089"/>
                </a:cubicBezTo>
                <a:cubicBezTo>
                  <a:pt x="55665" y="6632"/>
                  <a:pt x="56996" y="6168"/>
                  <a:pt x="58385" y="6140"/>
                </a:cubicBezTo>
                <a:cubicBezTo>
                  <a:pt x="58425" y="6139"/>
                  <a:pt x="58464" y="6139"/>
                  <a:pt x="58504" y="6139"/>
                </a:cubicBezTo>
                <a:cubicBezTo>
                  <a:pt x="61351" y="6139"/>
                  <a:pt x="63808" y="7925"/>
                  <a:pt x="66058" y="9556"/>
                </a:cubicBezTo>
                <a:cubicBezTo>
                  <a:pt x="68104" y="11040"/>
                  <a:pt x="70476" y="12538"/>
                  <a:pt x="73013" y="12538"/>
                </a:cubicBezTo>
                <a:cubicBezTo>
                  <a:pt x="73303" y="12538"/>
                  <a:pt x="73595" y="12518"/>
                  <a:pt x="73889" y="12477"/>
                </a:cubicBezTo>
                <a:cubicBezTo>
                  <a:pt x="76979" y="12047"/>
                  <a:pt x="78954" y="9441"/>
                  <a:pt x="81279" y="7408"/>
                </a:cubicBezTo>
                <a:lnTo>
                  <a:pt x="812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725" y="335207"/>
            <a:ext cx="770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6564675" y="727230"/>
            <a:ext cx="2257692" cy="4223433"/>
            <a:chOff x="6564675" y="727230"/>
            <a:chExt cx="2257692" cy="4223433"/>
          </a:xfrm>
        </p:grpSpPr>
        <p:sp>
          <p:nvSpPr>
            <p:cNvPr id="34" name="Google Shape;34;p4"/>
            <p:cNvSpPr/>
            <p:nvPr/>
          </p:nvSpPr>
          <p:spPr>
            <a:xfrm>
              <a:off x="8164873" y="727230"/>
              <a:ext cx="657495" cy="417411"/>
            </a:xfrm>
            <a:custGeom>
              <a:avLst/>
              <a:gdLst/>
              <a:ahLst/>
              <a:cxnLst/>
              <a:rect l="l" t="t" r="r" b="b"/>
              <a:pathLst>
                <a:path w="20956" h="13305" extrusionOk="0">
                  <a:moveTo>
                    <a:pt x="7016" y="1"/>
                  </a:moveTo>
                  <a:cubicBezTo>
                    <a:pt x="4747" y="1"/>
                    <a:pt x="3236" y="3460"/>
                    <a:pt x="3236" y="3460"/>
                  </a:cubicBezTo>
                  <a:lnTo>
                    <a:pt x="1" y="13305"/>
                  </a:lnTo>
                  <a:lnTo>
                    <a:pt x="20956" y="13305"/>
                  </a:lnTo>
                  <a:cubicBezTo>
                    <a:pt x="20956" y="13305"/>
                    <a:pt x="20956" y="10349"/>
                    <a:pt x="19830" y="8804"/>
                  </a:cubicBezTo>
                  <a:cubicBezTo>
                    <a:pt x="19541" y="8408"/>
                    <a:pt x="19170" y="8260"/>
                    <a:pt x="18777" y="8260"/>
                  </a:cubicBezTo>
                  <a:cubicBezTo>
                    <a:pt x="17636" y="8260"/>
                    <a:pt x="16312" y="9505"/>
                    <a:pt x="16312" y="9505"/>
                  </a:cubicBezTo>
                  <a:cubicBezTo>
                    <a:pt x="16312" y="9505"/>
                    <a:pt x="19268" y="5570"/>
                    <a:pt x="15329" y="2474"/>
                  </a:cubicBezTo>
                  <a:cubicBezTo>
                    <a:pt x="14630" y="1925"/>
                    <a:pt x="13976" y="1700"/>
                    <a:pt x="13372" y="1700"/>
                  </a:cubicBezTo>
                  <a:cubicBezTo>
                    <a:pt x="10809" y="1700"/>
                    <a:pt x="9158" y="5764"/>
                    <a:pt x="8896" y="6453"/>
                  </a:cubicBezTo>
                  <a:lnTo>
                    <a:pt x="8896" y="6453"/>
                  </a:lnTo>
                  <a:cubicBezTo>
                    <a:pt x="9152" y="5741"/>
                    <a:pt x="10596" y="1386"/>
                    <a:pt x="8016" y="225"/>
                  </a:cubicBezTo>
                  <a:cubicBezTo>
                    <a:pt x="7669" y="69"/>
                    <a:pt x="7335" y="1"/>
                    <a:pt x="7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64675" y="4633663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 flipH="1">
            <a:off x="4403751" y="2300050"/>
            <a:ext cx="4740242" cy="2844859"/>
          </a:xfrm>
          <a:custGeom>
            <a:avLst/>
            <a:gdLst/>
            <a:ahLst/>
            <a:cxnLst/>
            <a:rect l="l" t="t" r="r" b="b"/>
            <a:pathLst>
              <a:path w="36724" h="19638" extrusionOk="0">
                <a:moveTo>
                  <a:pt x="16957" y="0"/>
                </a:moveTo>
                <a:cubicBezTo>
                  <a:pt x="16287" y="0"/>
                  <a:pt x="15615" y="75"/>
                  <a:pt x="14951" y="173"/>
                </a:cubicBezTo>
                <a:cubicBezTo>
                  <a:pt x="12377" y="550"/>
                  <a:pt x="9853" y="1264"/>
                  <a:pt x="7265" y="1520"/>
                </a:cubicBezTo>
                <a:cubicBezTo>
                  <a:pt x="6691" y="1576"/>
                  <a:pt x="6110" y="1608"/>
                  <a:pt x="5529" y="1608"/>
                </a:cubicBezTo>
                <a:cubicBezTo>
                  <a:pt x="3589" y="1608"/>
                  <a:pt x="1651" y="1253"/>
                  <a:pt x="0" y="284"/>
                </a:cubicBezTo>
                <a:lnTo>
                  <a:pt x="0" y="19638"/>
                </a:lnTo>
                <a:lnTo>
                  <a:pt x="36474" y="19630"/>
                </a:lnTo>
                <a:cubicBezTo>
                  <a:pt x="36474" y="19631"/>
                  <a:pt x="36475" y="19632"/>
                  <a:pt x="36475" y="19632"/>
                </a:cubicBezTo>
                <a:cubicBezTo>
                  <a:pt x="36487" y="19632"/>
                  <a:pt x="36710" y="18887"/>
                  <a:pt x="36714" y="18402"/>
                </a:cubicBezTo>
                <a:cubicBezTo>
                  <a:pt x="36724" y="16228"/>
                  <a:pt x="35596" y="14142"/>
                  <a:pt x="33976" y="12691"/>
                </a:cubicBezTo>
                <a:cubicBezTo>
                  <a:pt x="32353" y="11241"/>
                  <a:pt x="30276" y="10372"/>
                  <a:pt x="28155" y="9881"/>
                </a:cubicBezTo>
                <a:cubicBezTo>
                  <a:pt x="26486" y="9497"/>
                  <a:pt x="24617" y="9248"/>
                  <a:pt x="23486" y="7960"/>
                </a:cubicBezTo>
                <a:cubicBezTo>
                  <a:pt x="21967" y="6230"/>
                  <a:pt x="22454" y="3378"/>
                  <a:pt x="20994" y="1599"/>
                </a:cubicBezTo>
                <a:cubicBezTo>
                  <a:pt x="20309" y="762"/>
                  <a:pt x="19257" y="277"/>
                  <a:pt x="18188" y="98"/>
                </a:cubicBezTo>
                <a:cubicBezTo>
                  <a:pt x="17781" y="29"/>
                  <a:pt x="17369" y="0"/>
                  <a:pt x="16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5400000">
            <a:off x="19656" y="-35139"/>
            <a:ext cx="2805530" cy="2844859"/>
          </a:xfrm>
          <a:custGeom>
            <a:avLst/>
            <a:gdLst/>
            <a:ahLst/>
            <a:cxnLst/>
            <a:rect l="l" t="t" r="r" b="b"/>
            <a:pathLst>
              <a:path w="36724" h="19638" extrusionOk="0">
                <a:moveTo>
                  <a:pt x="16957" y="0"/>
                </a:moveTo>
                <a:cubicBezTo>
                  <a:pt x="16287" y="0"/>
                  <a:pt x="15615" y="75"/>
                  <a:pt x="14951" y="173"/>
                </a:cubicBezTo>
                <a:cubicBezTo>
                  <a:pt x="12377" y="550"/>
                  <a:pt x="9853" y="1264"/>
                  <a:pt x="7265" y="1520"/>
                </a:cubicBezTo>
                <a:cubicBezTo>
                  <a:pt x="6691" y="1576"/>
                  <a:pt x="6110" y="1608"/>
                  <a:pt x="5529" y="1608"/>
                </a:cubicBezTo>
                <a:cubicBezTo>
                  <a:pt x="3589" y="1608"/>
                  <a:pt x="1651" y="1253"/>
                  <a:pt x="0" y="284"/>
                </a:cubicBezTo>
                <a:lnTo>
                  <a:pt x="0" y="19638"/>
                </a:lnTo>
                <a:lnTo>
                  <a:pt x="36474" y="19630"/>
                </a:lnTo>
                <a:cubicBezTo>
                  <a:pt x="36474" y="19631"/>
                  <a:pt x="36475" y="19632"/>
                  <a:pt x="36475" y="19632"/>
                </a:cubicBezTo>
                <a:cubicBezTo>
                  <a:pt x="36487" y="19632"/>
                  <a:pt x="36710" y="18887"/>
                  <a:pt x="36714" y="18402"/>
                </a:cubicBezTo>
                <a:cubicBezTo>
                  <a:pt x="36724" y="16228"/>
                  <a:pt x="35596" y="14142"/>
                  <a:pt x="33976" y="12691"/>
                </a:cubicBezTo>
                <a:cubicBezTo>
                  <a:pt x="32353" y="11241"/>
                  <a:pt x="30276" y="10372"/>
                  <a:pt x="28155" y="9881"/>
                </a:cubicBezTo>
                <a:cubicBezTo>
                  <a:pt x="26486" y="9497"/>
                  <a:pt x="24617" y="9248"/>
                  <a:pt x="23486" y="7960"/>
                </a:cubicBezTo>
                <a:cubicBezTo>
                  <a:pt x="21967" y="6230"/>
                  <a:pt x="22454" y="3378"/>
                  <a:pt x="20994" y="1599"/>
                </a:cubicBezTo>
                <a:cubicBezTo>
                  <a:pt x="20309" y="762"/>
                  <a:pt x="19257" y="277"/>
                  <a:pt x="18188" y="98"/>
                </a:cubicBezTo>
                <a:cubicBezTo>
                  <a:pt x="17781" y="29"/>
                  <a:pt x="17369" y="0"/>
                  <a:pt x="16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725" y="335207"/>
            <a:ext cx="770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423225" y="117712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412650" y="5728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-6481" y="-15475"/>
            <a:ext cx="9152674" cy="5160384"/>
            <a:chOff x="-6481" y="-15475"/>
            <a:chExt cx="9152674" cy="5160384"/>
          </a:xfrm>
        </p:grpSpPr>
        <p:sp>
          <p:nvSpPr>
            <p:cNvPr id="80" name="Google Shape;80;p11"/>
            <p:cNvSpPr/>
            <p:nvPr/>
          </p:nvSpPr>
          <p:spPr>
            <a:xfrm>
              <a:off x="-6481" y="2300050"/>
              <a:ext cx="4740242" cy="2844859"/>
            </a:xfrm>
            <a:custGeom>
              <a:avLst/>
              <a:gdLst/>
              <a:ahLst/>
              <a:cxnLst/>
              <a:rect l="l" t="t" r="r" b="b"/>
              <a:pathLst>
                <a:path w="36724" h="19638" extrusionOk="0">
                  <a:moveTo>
                    <a:pt x="16957" y="0"/>
                  </a:moveTo>
                  <a:cubicBezTo>
                    <a:pt x="16287" y="0"/>
                    <a:pt x="15615" y="75"/>
                    <a:pt x="14951" y="173"/>
                  </a:cubicBezTo>
                  <a:cubicBezTo>
                    <a:pt x="12377" y="550"/>
                    <a:pt x="9853" y="1264"/>
                    <a:pt x="7265" y="1520"/>
                  </a:cubicBezTo>
                  <a:cubicBezTo>
                    <a:pt x="6691" y="1576"/>
                    <a:pt x="6110" y="1608"/>
                    <a:pt x="5529" y="1608"/>
                  </a:cubicBezTo>
                  <a:cubicBezTo>
                    <a:pt x="3589" y="1608"/>
                    <a:pt x="1651" y="1253"/>
                    <a:pt x="0" y="284"/>
                  </a:cubicBezTo>
                  <a:lnTo>
                    <a:pt x="0" y="19638"/>
                  </a:lnTo>
                  <a:lnTo>
                    <a:pt x="36474" y="19630"/>
                  </a:lnTo>
                  <a:cubicBezTo>
                    <a:pt x="36474" y="19631"/>
                    <a:pt x="36475" y="19632"/>
                    <a:pt x="36475" y="19632"/>
                  </a:cubicBezTo>
                  <a:cubicBezTo>
                    <a:pt x="36487" y="19632"/>
                    <a:pt x="36710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6" y="10372"/>
                    <a:pt x="28155" y="9881"/>
                  </a:cubicBezTo>
                  <a:cubicBezTo>
                    <a:pt x="26486" y="9497"/>
                    <a:pt x="24617" y="9248"/>
                    <a:pt x="23486" y="7960"/>
                  </a:cubicBezTo>
                  <a:cubicBezTo>
                    <a:pt x="21967" y="6230"/>
                    <a:pt x="22454" y="3378"/>
                    <a:pt x="20994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69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405951" y="-15475"/>
              <a:ext cx="4740242" cy="2844859"/>
            </a:xfrm>
            <a:custGeom>
              <a:avLst/>
              <a:gdLst/>
              <a:ahLst/>
              <a:cxnLst/>
              <a:rect l="l" t="t" r="r" b="b"/>
              <a:pathLst>
                <a:path w="36724" h="19638" extrusionOk="0">
                  <a:moveTo>
                    <a:pt x="16957" y="0"/>
                  </a:moveTo>
                  <a:cubicBezTo>
                    <a:pt x="16287" y="0"/>
                    <a:pt x="15615" y="75"/>
                    <a:pt x="14951" y="173"/>
                  </a:cubicBezTo>
                  <a:cubicBezTo>
                    <a:pt x="12377" y="550"/>
                    <a:pt x="9853" y="1264"/>
                    <a:pt x="7265" y="1520"/>
                  </a:cubicBezTo>
                  <a:cubicBezTo>
                    <a:pt x="6691" y="1576"/>
                    <a:pt x="6110" y="1608"/>
                    <a:pt x="5529" y="1608"/>
                  </a:cubicBezTo>
                  <a:cubicBezTo>
                    <a:pt x="3589" y="1608"/>
                    <a:pt x="1651" y="1253"/>
                    <a:pt x="0" y="284"/>
                  </a:cubicBezTo>
                  <a:lnTo>
                    <a:pt x="0" y="19638"/>
                  </a:lnTo>
                  <a:lnTo>
                    <a:pt x="36474" y="19630"/>
                  </a:lnTo>
                  <a:cubicBezTo>
                    <a:pt x="36474" y="19631"/>
                    <a:pt x="36475" y="19632"/>
                    <a:pt x="36475" y="19632"/>
                  </a:cubicBezTo>
                  <a:cubicBezTo>
                    <a:pt x="36487" y="19632"/>
                    <a:pt x="36710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6" y="10372"/>
                    <a:pt x="28155" y="9881"/>
                  </a:cubicBezTo>
                  <a:cubicBezTo>
                    <a:pt x="26486" y="9497"/>
                    <a:pt x="24617" y="9248"/>
                    <a:pt x="23486" y="7960"/>
                  </a:cubicBezTo>
                  <a:cubicBezTo>
                    <a:pt x="21967" y="6230"/>
                    <a:pt x="22454" y="3378"/>
                    <a:pt x="20994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69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412650" y="57287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8423225" y="117712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720750" y="1542175"/>
            <a:ext cx="7702500" cy="16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720750" y="3046625"/>
            <a:ext cx="77025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1621900" y="4233800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 flipH="1">
            <a:off x="4403751" y="2300050"/>
            <a:ext cx="4740242" cy="2844859"/>
          </a:xfrm>
          <a:custGeom>
            <a:avLst/>
            <a:gdLst/>
            <a:ahLst/>
            <a:cxnLst/>
            <a:rect l="l" t="t" r="r" b="b"/>
            <a:pathLst>
              <a:path w="36724" h="19638" extrusionOk="0">
                <a:moveTo>
                  <a:pt x="16957" y="0"/>
                </a:moveTo>
                <a:cubicBezTo>
                  <a:pt x="16287" y="0"/>
                  <a:pt x="15615" y="75"/>
                  <a:pt x="14951" y="173"/>
                </a:cubicBezTo>
                <a:cubicBezTo>
                  <a:pt x="12377" y="550"/>
                  <a:pt x="9853" y="1264"/>
                  <a:pt x="7265" y="1520"/>
                </a:cubicBezTo>
                <a:cubicBezTo>
                  <a:pt x="6691" y="1576"/>
                  <a:pt x="6110" y="1608"/>
                  <a:pt x="5529" y="1608"/>
                </a:cubicBezTo>
                <a:cubicBezTo>
                  <a:pt x="3589" y="1608"/>
                  <a:pt x="1651" y="1253"/>
                  <a:pt x="0" y="284"/>
                </a:cubicBezTo>
                <a:lnTo>
                  <a:pt x="0" y="19638"/>
                </a:lnTo>
                <a:lnTo>
                  <a:pt x="36474" y="19630"/>
                </a:lnTo>
                <a:cubicBezTo>
                  <a:pt x="36474" y="19631"/>
                  <a:pt x="36475" y="19632"/>
                  <a:pt x="36475" y="19632"/>
                </a:cubicBezTo>
                <a:cubicBezTo>
                  <a:pt x="36487" y="19632"/>
                  <a:pt x="36710" y="18887"/>
                  <a:pt x="36714" y="18402"/>
                </a:cubicBezTo>
                <a:cubicBezTo>
                  <a:pt x="36724" y="16228"/>
                  <a:pt x="35596" y="14142"/>
                  <a:pt x="33976" y="12691"/>
                </a:cubicBezTo>
                <a:cubicBezTo>
                  <a:pt x="32353" y="11241"/>
                  <a:pt x="30276" y="10372"/>
                  <a:pt x="28155" y="9881"/>
                </a:cubicBezTo>
                <a:cubicBezTo>
                  <a:pt x="26486" y="9497"/>
                  <a:pt x="24617" y="9248"/>
                  <a:pt x="23486" y="7960"/>
                </a:cubicBezTo>
                <a:cubicBezTo>
                  <a:pt x="21967" y="6230"/>
                  <a:pt x="22454" y="3378"/>
                  <a:pt x="20994" y="1599"/>
                </a:cubicBezTo>
                <a:cubicBezTo>
                  <a:pt x="20309" y="762"/>
                  <a:pt x="19257" y="277"/>
                  <a:pt x="18188" y="98"/>
                </a:cubicBezTo>
                <a:cubicBezTo>
                  <a:pt x="17781" y="29"/>
                  <a:pt x="17369" y="0"/>
                  <a:pt x="16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1"/>
          <p:cNvSpPr/>
          <p:nvPr/>
        </p:nvSpPr>
        <p:spPr>
          <a:xfrm rot="5400000">
            <a:off x="19656" y="-35139"/>
            <a:ext cx="2805530" cy="2844859"/>
          </a:xfrm>
          <a:custGeom>
            <a:avLst/>
            <a:gdLst/>
            <a:ahLst/>
            <a:cxnLst/>
            <a:rect l="l" t="t" r="r" b="b"/>
            <a:pathLst>
              <a:path w="36724" h="19638" extrusionOk="0">
                <a:moveTo>
                  <a:pt x="16957" y="0"/>
                </a:moveTo>
                <a:cubicBezTo>
                  <a:pt x="16287" y="0"/>
                  <a:pt x="15615" y="75"/>
                  <a:pt x="14951" y="173"/>
                </a:cubicBezTo>
                <a:cubicBezTo>
                  <a:pt x="12377" y="550"/>
                  <a:pt x="9853" y="1264"/>
                  <a:pt x="7265" y="1520"/>
                </a:cubicBezTo>
                <a:cubicBezTo>
                  <a:pt x="6691" y="1576"/>
                  <a:pt x="6110" y="1608"/>
                  <a:pt x="5529" y="1608"/>
                </a:cubicBezTo>
                <a:cubicBezTo>
                  <a:pt x="3589" y="1608"/>
                  <a:pt x="1651" y="1253"/>
                  <a:pt x="0" y="284"/>
                </a:cubicBezTo>
                <a:lnTo>
                  <a:pt x="0" y="19638"/>
                </a:lnTo>
                <a:lnTo>
                  <a:pt x="36474" y="19630"/>
                </a:lnTo>
                <a:cubicBezTo>
                  <a:pt x="36474" y="19631"/>
                  <a:pt x="36475" y="19632"/>
                  <a:pt x="36475" y="19632"/>
                </a:cubicBezTo>
                <a:cubicBezTo>
                  <a:pt x="36487" y="19632"/>
                  <a:pt x="36710" y="18887"/>
                  <a:pt x="36714" y="18402"/>
                </a:cubicBezTo>
                <a:cubicBezTo>
                  <a:pt x="36724" y="16228"/>
                  <a:pt x="35596" y="14142"/>
                  <a:pt x="33976" y="12691"/>
                </a:cubicBezTo>
                <a:cubicBezTo>
                  <a:pt x="32353" y="11241"/>
                  <a:pt x="30276" y="10372"/>
                  <a:pt x="28155" y="9881"/>
                </a:cubicBezTo>
                <a:cubicBezTo>
                  <a:pt x="26486" y="9497"/>
                  <a:pt x="24617" y="9248"/>
                  <a:pt x="23486" y="7960"/>
                </a:cubicBezTo>
                <a:cubicBezTo>
                  <a:pt x="21967" y="6230"/>
                  <a:pt x="22454" y="3378"/>
                  <a:pt x="20994" y="1599"/>
                </a:cubicBezTo>
                <a:cubicBezTo>
                  <a:pt x="20309" y="762"/>
                  <a:pt x="19257" y="277"/>
                  <a:pt x="18188" y="98"/>
                </a:cubicBezTo>
                <a:cubicBezTo>
                  <a:pt x="17781" y="29"/>
                  <a:pt x="17369" y="0"/>
                  <a:pt x="16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8423225" y="117712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412650" y="5728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">
    <p:bg>
      <p:bgPr>
        <a:solidFill>
          <a:schemeClr val="dk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 rot="10800000" flipH="1">
            <a:off x="0" y="1791393"/>
            <a:ext cx="8438000" cy="3352107"/>
          </a:xfrm>
          <a:custGeom>
            <a:avLst/>
            <a:gdLst/>
            <a:ahLst/>
            <a:cxnLst/>
            <a:rect l="l" t="t" r="r" b="b"/>
            <a:pathLst>
              <a:path w="36540" h="14516" extrusionOk="0">
                <a:moveTo>
                  <a:pt x="0" y="1"/>
                </a:moveTo>
                <a:lnTo>
                  <a:pt x="0" y="12219"/>
                </a:lnTo>
                <a:cubicBezTo>
                  <a:pt x="299" y="12592"/>
                  <a:pt x="614" y="12945"/>
                  <a:pt x="964" y="13264"/>
                </a:cubicBezTo>
                <a:cubicBezTo>
                  <a:pt x="1754" y="13979"/>
                  <a:pt x="2783" y="14515"/>
                  <a:pt x="3837" y="14515"/>
                </a:cubicBezTo>
                <a:cubicBezTo>
                  <a:pt x="3984" y="14515"/>
                  <a:pt x="4132" y="14505"/>
                  <a:pt x="4280" y="14483"/>
                </a:cubicBezTo>
                <a:cubicBezTo>
                  <a:pt x="5422" y="14312"/>
                  <a:pt x="6354" y="13511"/>
                  <a:pt x="7216" y="12743"/>
                </a:cubicBezTo>
                <a:cubicBezTo>
                  <a:pt x="10311" y="9842"/>
                  <a:pt x="13930" y="5939"/>
                  <a:pt x="18327" y="5325"/>
                </a:cubicBezTo>
                <a:cubicBezTo>
                  <a:pt x="18388" y="5318"/>
                  <a:pt x="18451" y="5310"/>
                  <a:pt x="18509" y="5302"/>
                </a:cubicBezTo>
                <a:cubicBezTo>
                  <a:pt x="19339" y="5197"/>
                  <a:pt x="20174" y="5165"/>
                  <a:pt x="21011" y="5165"/>
                </a:cubicBezTo>
                <a:cubicBezTo>
                  <a:pt x="22281" y="5165"/>
                  <a:pt x="23555" y="5239"/>
                  <a:pt x="24824" y="5243"/>
                </a:cubicBezTo>
                <a:cubicBezTo>
                  <a:pt x="24846" y="5243"/>
                  <a:pt x="24869" y="5243"/>
                  <a:pt x="24891" y="5243"/>
                </a:cubicBezTo>
                <a:cubicBezTo>
                  <a:pt x="27171" y="5243"/>
                  <a:pt x="29477" y="5007"/>
                  <a:pt x="31608" y="4207"/>
                </a:cubicBezTo>
                <a:cubicBezTo>
                  <a:pt x="32753" y="3775"/>
                  <a:pt x="36497" y="1527"/>
                  <a:pt x="365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412650" y="5728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8423225" y="117712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"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 rot="10800000">
            <a:off x="720726" y="1791393"/>
            <a:ext cx="8438000" cy="3352107"/>
          </a:xfrm>
          <a:custGeom>
            <a:avLst/>
            <a:gdLst/>
            <a:ahLst/>
            <a:cxnLst/>
            <a:rect l="l" t="t" r="r" b="b"/>
            <a:pathLst>
              <a:path w="36540" h="14516" extrusionOk="0">
                <a:moveTo>
                  <a:pt x="0" y="1"/>
                </a:moveTo>
                <a:lnTo>
                  <a:pt x="0" y="12219"/>
                </a:lnTo>
                <a:cubicBezTo>
                  <a:pt x="299" y="12592"/>
                  <a:pt x="614" y="12945"/>
                  <a:pt x="964" y="13264"/>
                </a:cubicBezTo>
                <a:cubicBezTo>
                  <a:pt x="1754" y="13979"/>
                  <a:pt x="2783" y="14515"/>
                  <a:pt x="3837" y="14515"/>
                </a:cubicBezTo>
                <a:cubicBezTo>
                  <a:pt x="3984" y="14515"/>
                  <a:pt x="4132" y="14505"/>
                  <a:pt x="4280" y="14483"/>
                </a:cubicBezTo>
                <a:cubicBezTo>
                  <a:pt x="5422" y="14312"/>
                  <a:pt x="6354" y="13511"/>
                  <a:pt x="7216" y="12743"/>
                </a:cubicBezTo>
                <a:cubicBezTo>
                  <a:pt x="10311" y="9842"/>
                  <a:pt x="13930" y="5939"/>
                  <a:pt x="18327" y="5325"/>
                </a:cubicBezTo>
                <a:cubicBezTo>
                  <a:pt x="18388" y="5318"/>
                  <a:pt x="18451" y="5310"/>
                  <a:pt x="18509" y="5302"/>
                </a:cubicBezTo>
                <a:cubicBezTo>
                  <a:pt x="19339" y="5197"/>
                  <a:pt x="20174" y="5165"/>
                  <a:pt x="21011" y="5165"/>
                </a:cubicBezTo>
                <a:cubicBezTo>
                  <a:pt x="22281" y="5165"/>
                  <a:pt x="23555" y="5239"/>
                  <a:pt x="24824" y="5243"/>
                </a:cubicBezTo>
                <a:cubicBezTo>
                  <a:pt x="24846" y="5243"/>
                  <a:pt x="24869" y="5243"/>
                  <a:pt x="24891" y="5243"/>
                </a:cubicBezTo>
                <a:cubicBezTo>
                  <a:pt x="27171" y="5243"/>
                  <a:pt x="29477" y="5007"/>
                  <a:pt x="31608" y="4207"/>
                </a:cubicBezTo>
                <a:cubicBezTo>
                  <a:pt x="32753" y="3775"/>
                  <a:pt x="36497" y="1527"/>
                  <a:pt x="365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3"/>
          <p:cNvGrpSpPr/>
          <p:nvPr/>
        </p:nvGrpSpPr>
        <p:grpSpPr>
          <a:xfrm>
            <a:off x="412650" y="572875"/>
            <a:ext cx="8527375" cy="921250"/>
            <a:chOff x="412650" y="572875"/>
            <a:chExt cx="8527375" cy="921250"/>
          </a:xfrm>
        </p:grpSpPr>
        <p:sp>
          <p:nvSpPr>
            <p:cNvPr id="180" name="Google Shape;180;p23"/>
            <p:cNvSpPr/>
            <p:nvPr/>
          </p:nvSpPr>
          <p:spPr>
            <a:xfrm>
              <a:off x="412650" y="57287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8423225" y="117712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"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ntic Slab"/>
              <a:buChar char="●"/>
              <a:defRPr sz="1800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○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■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●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○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■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●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○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 Slab"/>
              <a:buChar char="■"/>
              <a:defRPr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  <p:sldLayoutId id="2147483667" r:id="rId5"/>
    <p:sldLayoutId id="2147483668" r:id="rId6"/>
    <p:sldLayoutId id="2147483669" r:id="rId7"/>
    <p:sldLayoutId id="2147483670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E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5997773" y="4086822"/>
            <a:ext cx="273246" cy="40074"/>
          </a:xfrm>
          <a:custGeom>
            <a:avLst/>
            <a:gdLst/>
            <a:ahLst/>
            <a:cxnLst/>
            <a:rect l="l" t="t" r="r" b="b"/>
            <a:pathLst>
              <a:path w="7009" h="1028" extrusionOk="0">
                <a:moveTo>
                  <a:pt x="1" y="1"/>
                </a:moveTo>
                <a:lnTo>
                  <a:pt x="1" y="1"/>
                </a:lnTo>
                <a:lnTo>
                  <a:pt x="7008" y="1028"/>
                </a:lnTo>
                <a:close/>
              </a:path>
            </a:pathLst>
          </a:custGeom>
          <a:solidFill>
            <a:srgbClr val="C5B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"/>
          <p:cNvSpPr/>
          <p:nvPr/>
        </p:nvSpPr>
        <p:spPr>
          <a:xfrm rot="925033">
            <a:off x="4870209" y="76677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30"/>
          <p:cNvGrpSpPr/>
          <p:nvPr/>
        </p:nvGrpSpPr>
        <p:grpSpPr>
          <a:xfrm>
            <a:off x="4030751" y="220280"/>
            <a:ext cx="4849592" cy="3387848"/>
            <a:chOff x="3954551" y="220280"/>
            <a:chExt cx="4849592" cy="3387848"/>
          </a:xfrm>
        </p:grpSpPr>
        <p:grpSp>
          <p:nvGrpSpPr>
            <p:cNvPr id="275" name="Google Shape;275;p30"/>
            <p:cNvGrpSpPr/>
            <p:nvPr/>
          </p:nvGrpSpPr>
          <p:grpSpPr>
            <a:xfrm>
              <a:off x="3954551" y="220280"/>
              <a:ext cx="4849592" cy="2852034"/>
              <a:chOff x="4238773" y="464475"/>
              <a:chExt cx="4319580" cy="2540335"/>
            </a:xfrm>
          </p:grpSpPr>
          <p:sp>
            <p:nvSpPr>
              <p:cNvPr id="276" name="Google Shape;276;p30"/>
              <p:cNvSpPr/>
              <p:nvPr/>
            </p:nvSpPr>
            <p:spPr>
              <a:xfrm>
                <a:off x="6844114" y="1020422"/>
                <a:ext cx="442714" cy="285703"/>
              </a:xfrm>
              <a:custGeom>
                <a:avLst/>
                <a:gdLst/>
                <a:ahLst/>
                <a:cxnLst/>
                <a:rect l="l" t="t" r="r" b="b"/>
                <a:pathLst>
                  <a:path w="11356" h="7329" extrusionOk="0">
                    <a:moveTo>
                      <a:pt x="3521" y="0"/>
                    </a:moveTo>
                    <a:cubicBezTo>
                      <a:pt x="534" y="0"/>
                      <a:pt x="416" y="2429"/>
                      <a:pt x="416" y="2429"/>
                    </a:cubicBezTo>
                    <a:cubicBezTo>
                      <a:pt x="278" y="4142"/>
                      <a:pt x="0" y="7328"/>
                      <a:pt x="5448" y="7328"/>
                    </a:cubicBezTo>
                    <a:cubicBezTo>
                      <a:pt x="5505" y="7328"/>
                      <a:pt x="5563" y="7328"/>
                      <a:pt x="5621" y="7327"/>
                    </a:cubicBezTo>
                    <a:cubicBezTo>
                      <a:pt x="9884" y="7272"/>
                      <a:pt x="11022" y="4030"/>
                      <a:pt x="11325" y="2462"/>
                    </a:cubicBezTo>
                    <a:cubicBezTo>
                      <a:pt x="11355" y="2308"/>
                      <a:pt x="11232" y="2190"/>
                      <a:pt x="11098" y="2190"/>
                    </a:cubicBezTo>
                    <a:cubicBezTo>
                      <a:pt x="11049" y="2190"/>
                      <a:pt x="10999" y="2206"/>
                      <a:pt x="10955" y="2241"/>
                    </a:cubicBezTo>
                    <a:cubicBezTo>
                      <a:pt x="10438" y="2652"/>
                      <a:pt x="9662" y="2831"/>
                      <a:pt x="8887" y="2831"/>
                    </a:cubicBezTo>
                    <a:cubicBezTo>
                      <a:pt x="8590" y="2831"/>
                      <a:pt x="8294" y="2805"/>
                      <a:pt x="8012" y="2755"/>
                    </a:cubicBezTo>
                    <a:cubicBezTo>
                      <a:pt x="6703" y="2520"/>
                      <a:pt x="7304" y="748"/>
                      <a:pt x="4556" y="85"/>
                    </a:cubicBezTo>
                    <a:cubicBezTo>
                      <a:pt x="4546" y="85"/>
                      <a:pt x="4539" y="82"/>
                      <a:pt x="4529" y="82"/>
                    </a:cubicBezTo>
                    <a:cubicBezTo>
                      <a:pt x="4161" y="26"/>
                      <a:pt x="3826" y="0"/>
                      <a:pt x="3521" y="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6881265" y="1034495"/>
                <a:ext cx="226152" cy="43349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1112" extrusionOk="0">
                    <a:moveTo>
                      <a:pt x="2449" y="1"/>
                    </a:moveTo>
                    <a:cubicBezTo>
                      <a:pt x="1724" y="1"/>
                      <a:pt x="1000" y="127"/>
                      <a:pt x="307" y="380"/>
                    </a:cubicBezTo>
                    <a:cubicBezTo>
                      <a:pt x="188" y="485"/>
                      <a:pt x="86" y="594"/>
                      <a:pt x="1" y="710"/>
                    </a:cubicBezTo>
                    <a:cubicBezTo>
                      <a:pt x="807" y="361"/>
                      <a:pt x="1662" y="184"/>
                      <a:pt x="2518" y="184"/>
                    </a:cubicBezTo>
                    <a:cubicBezTo>
                      <a:pt x="3647" y="184"/>
                      <a:pt x="4777" y="491"/>
                      <a:pt x="5800" y="1112"/>
                    </a:cubicBezTo>
                    <a:cubicBezTo>
                      <a:pt x="5733" y="1016"/>
                      <a:pt x="5661" y="917"/>
                      <a:pt x="5579" y="823"/>
                    </a:cubicBezTo>
                    <a:cubicBezTo>
                      <a:pt x="4594" y="275"/>
                      <a:pt x="3520" y="1"/>
                      <a:pt x="2449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6888438" y="1035353"/>
                <a:ext cx="218979" cy="42491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090" extrusionOk="0">
                    <a:moveTo>
                      <a:pt x="1752" y="1"/>
                    </a:moveTo>
                    <a:cubicBezTo>
                      <a:pt x="1198" y="45"/>
                      <a:pt x="650" y="164"/>
                      <a:pt x="123" y="358"/>
                    </a:cubicBezTo>
                    <a:cubicBezTo>
                      <a:pt x="79" y="396"/>
                      <a:pt x="38" y="433"/>
                      <a:pt x="0" y="474"/>
                    </a:cubicBezTo>
                    <a:cubicBezTo>
                      <a:pt x="14" y="515"/>
                      <a:pt x="24" y="556"/>
                      <a:pt x="38" y="597"/>
                    </a:cubicBezTo>
                    <a:cubicBezTo>
                      <a:pt x="640" y="361"/>
                      <a:pt x="1266" y="222"/>
                      <a:pt x="1895" y="178"/>
                    </a:cubicBezTo>
                    <a:cubicBezTo>
                      <a:pt x="1848" y="120"/>
                      <a:pt x="1796" y="59"/>
                      <a:pt x="1752" y="1"/>
                    </a:cubicBezTo>
                    <a:close/>
                    <a:moveTo>
                      <a:pt x="4157" y="270"/>
                    </a:moveTo>
                    <a:cubicBezTo>
                      <a:pt x="4181" y="331"/>
                      <a:pt x="4205" y="396"/>
                      <a:pt x="4225" y="457"/>
                    </a:cubicBezTo>
                    <a:cubicBezTo>
                      <a:pt x="4701" y="610"/>
                      <a:pt x="5167" y="817"/>
                      <a:pt x="5616" y="1090"/>
                    </a:cubicBezTo>
                    <a:cubicBezTo>
                      <a:pt x="5549" y="994"/>
                      <a:pt x="5477" y="895"/>
                      <a:pt x="5395" y="801"/>
                    </a:cubicBezTo>
                    <a:cubicBezTo>
                      <a:pt x="4994" y="579"/>
                      <a:pt x="4579" y="402"/>
                      <a:pt x="4157" y="27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2982" y="1059600"/>
                <a:ext cx="266696" cy="52587"/>
              </a:xfrm>
              <a:custGeom>
                <a:avLst/>
                <a:gdLst/>
                <a:ahLst/>
                <a:cxnLst/>
                <a:rect l="l" t="t" r="r" b="b"/>
                <a:pathLst>
                  <a:path w="6841" h="1349" extrusionOk="0">
                    <a:moveTo>
                      <a:pt x="2679" y="0"/>
                    </a:moveTo>
                    <a:cubicBezTo>
                      <a:pt x="2548" y="0"/>
                      <a:pt x="2415" y="6"/>
                      <a:pt x="2280" y="19"/>
                    </a:cubicBezTo>
                    <a:cubicBezTo>
                      <a:pt x="1487" y="93"/>
                      <a:pt x="752" y="342"/>
                      <a:pt x="96" y="736"/>
                    </a:cubicBezTo>
                    <a:cubicBezTo>
                      <a:pt x="55" y="845"/>
                      <a:pt x="21" y="947"/>
                      <a:pt x="0" y="1039"/>
                    </a:cubicBezTo>
                    <a:cubicBezTo>
                      <a:pt x="844" y="512"/>
                      <a:pt x="1802" y="202"/>
                      <a:pt x="2824" y="202"/>
                    </a:cubicBezTo>
                    <a:cubicBezTo>
                      <a:pt x="2911" y="202"/>
                      <a:pt x="2998" y="204"/>
                      <a:pt x="3085" y="209"/>
                    </a:cubicBezTo>
                    <a:cubicBezTo>
                      <a:pt x="4402" y="277"/>
                      <a:pt x="5596" y="958"/>
                      <a:pt x="6841" y="1349"/>
                    </a:cubicBezTo>
                    <a:cubicBezTo>
                      <a:pt x="6803" y="1304"/>
                      <a:pt x="6770" y="1260"/>
                      <a:pt x="6736" y="1212"/>
                    </a:cubicBezTo>
                    <a:cubicBezTo>
                      <a:pt x="5381" y="725"/>
                      <a:pt x="4141" y="0"/>
                      <a:pt x="2679" y="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894247" y="1059639"/>
                <a:ext cx="235430" cy="5254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348" extrusionOk="0">
                    <a:moveTo>
                      <a:pt x="1878" y="1"/>
                    </a:moveTo>
                    <a:cubicBezTo>
                      <a:pt x="1746" y="1"/>
                      <a:pt x="1613" y="7"/>
                      <a:pt x="1478" y="18"/>
                    </a:cubicBezTo>
                    <a:cubicBezTo>
                      <a:pt x="957" y="68"/>
                      <a:pt x="464" y="191"/>
                      <a:pt x="1" y="378"/>
                    </a:cubicBezTo>
                    <a:cubicBezTo>
                      <a:pt x="21" y="453"/>
                      <a:pt x="38" y="525"/>
                      <a:pt x="55" y="596"/>
                    </a:cubicBezTo>
                    <a:cubicBezTo>
                      <a:pt x="671" y="341"/>
                      <a:pt x="1335" y="201"/>
                      <a:pt x="2025" y="201"/>
                    </a:cubicBezTo>
                    <a:cubicBezTo>
                      <a:pt x="2110" y="201"/>
                      <a:pt x="2199" y="205"/>
                      <a:pt x="2283" y="208"/>
                    </a:cubicBezTo>
                    <a:lnTo>
                      <a:pt x="2314" y="208"/>
                    </a:lnTo>
                    <a:cubicBezTo>
                      <a:pt x="2260" y="140"/>
                      <a:pt x="2205" y="76"/>
                      <a:pt x="2148" y="7"/>
                    </a:cubicBezTo>
                    <a:cubicBezTo>
                      <a:pt x="2059" y="4"/>
                      <a:pt x="1971" y="1"/>
                      <a:pt x="1878" y="1"/>
                    </a:cubicBezTo>
                    <a:close/>
                    <a:moveTo>
                      <a:pt x="4266" y="545"/>
                    </a:moveTo>
                    <a:cubicBezTo>
                      <a:pt x="4277" y="596"/>
                      <a:pt x="4287" y="643"/>
                      <a:pt x="4294" y="694"/>
                    </a:cubicBezTo>
                    <a:cubicBezTo>
                      <a:pt x="4876" y="912"/>
                      <a:pt x="5450" y="1164"/>
                      <a:pt x="6039" y="1348"/>
                    </a:cubicBezTo>
                    <a:cubicBezTo>
                      <a:pt x="6001" y="1303"/>
                      <a:pt x="5968" y="1259"/>
                      <a:pt x="5934" y="1211"/>
                    </a:cubicBezTo>
                    <a:cubicBezTo>
                      <a:pt x="5365" y="1007"/>
                      <a:pt x="4822" y="762"/>
                      <a:pt x="4266" y="545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858343" y="1128719"/>
                <a:ext cx="359793" cy="62138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594" extrusionOk="0">
                    <a:moveTo>
                      <a:pt x="9229" y="1"/>
                    </a:moveTo>
                    <a:lnTo>
                      <a:pt x="9229" y="1"/>
                    </a:lnTo>
                    <a:cubicBezTo>
                      <a:pt x="9151" y="14"/>
                      <a:pt x="9073" y="18"/>
                      <a:pt x="8994" y="28"/>
                    </a:cubicBezTo>
                    <a:cubicBezTo>
                      <a:pt x="7571" y="1056"/>
                      <a:pt x="5987" y="1413"/>
                      <a:pt x="4351" y="1413"/>
                    </a:cubicBezTo>
                    <a:cubicBezTo>
                      <a:pt x="2916" y="1413"/>
                      <a:pt x="1441" y="1138"/>
                      <a:pt x="0" y="800"/>
                    </a:cubicBezTo>
                    <a:lnTo>
                      <a:pt x="0" y="800"/>
                    </a:lnTo>
                    <a:cubicBezTo>
                      <a:pt x="0" y="882"/>
                      <a:pt x="3" y="967"/>
                      <a:pt x="11" y="1055"/>
                    </a:cubicBezTo>
                    <a:cubicBezTo>
                      <a:pt x="1331" y="1373"/>
                      <a:pt x="2697" y="1593"/>
                      <a:pt x="4034" y="1593"/>
                    </a:cubicBezTo>
                    <a:cubicBezTo>
                      <a:pt x="5887" y="1593"/>
                      <a:pt x="7685" y="1170"/>
                      <a:pt x="9229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6264619" y="548017"/>
                <a:ext cx="135590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2971" extrusionOk="0">
                    <a:moveTo>
                      <a:pt x="3056" y="1"/>
                    </a:moveTo>
                    <a:cubicBezTo>
                      <a:pt x="2331" y="1"/>
                      <a:pt x="1688" y="402"/>
                      <a:pt x="1154" y="957"/>
                    </a:cubicBezTo>
                    <a:cubicBezTo>
                      <a:pt x="1219" y="954"/>
                      <a:pt x="1287" y="949"/>
                      <a:pt x="1351" y="949"/>
                    </a:cubicBezTo>
                    <a:cubicBezTo>
                      <a:pt x="1875" y="419"/>
                      <a:pt x="2508" y="42"/>
                      <a:pt x="3229" y="42"/>
                    </a:cubicBezTo>
                    <a:cubicBezTo>
                      <a:pt x="3307" y="42"/>
                      <a:pt x="3389" y="45"/>
                      <a:pt x="3471" y="55"/>
                    </a:cubicBezTo>
                    <a:lnTo>
                      <a:pt x="3474" y="55"/>
                    </a:lnTo>
                    <a:cubicBezTo>
                      <a:pt x="3477" y="55"/>
                      <a:pt x="3477" y="48"/>
                      <a:pt x="3474" y="45"/>
                    </a:cubicBezTo>
                    <a:cubicBezTo>
                      <a:pt x="3331" y="15"/>
                      <a:pt x="3191" y="1"/>
                      <a:pt x="3056" y="1"/>
                    </a:cubicBezTo>
                    <a:close/>
                    <a:moveTo>
                      <a:pt x="211" y="2566"/>
                    </a:moveTo>
                    <a:lnTo>
                      <a:pt x="89" y="2596"/>
                    </a:lnTo>
                    <a:cubicBezTo>
                      <a:pt x="52" y="2722"/>
                      <a:pt x="25" y="2848"/>
                      <a:pt x="1" y="2970"/>
                    </a:cubicBezTo>
                    <a:cubicBezTo>
                      <a:pt x="7" y="2964"/>
                      <a:pt x="15" y="2964"/>
                      <a:pt x="18" y="2957"/>
                    </a:cubicBezTo>
                    <a:cubicBezTo>
                      <a:pt x="76" y="2831"/>
                      <a:pt x="140" y="2698"/>
                      <a:pt x="211" y="2566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72845" y="585013"/>
                <a:ext cx="115707" cy="6303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1617" extrusionOk="0">
                    <a:moveTo>
                      <a:pt x="1140" y="0"/>
                    </a:moveTo>
                    <a:cubicBezTo>
                      <a:pt x="671" y="474"/>
                      <a:pt x="290" y="1066"/>
                      <a:pt x="0" y="1617"/>
                    </a:cubicBezTo>
                    <a:cubicBezTo>
                      <a:pt x="409" y="1518"/>
                      <a:pt x="827" y="1467"/>
                      <a:pt x="1242" y="1467"/>
                    </a:cubicBezTo>
                    <a:cubicBezTo>
                      <a:pt x="1508" y="1467"/>
                      <a:pt x="1770" y="1487"/>
                      <a:pt x="2028" y="1528"/>
                    </a:cubicBezTo>
                    <a:cubicBezTo>
                      <a:pt x="2294" y="1161"/>
                      <a:pt x="2606" y="824"/>
                      <a:pt x="2967" y="531"/>
                    </a:cubicBezTo>
                    <a:cubicBezTo>
                      <a:pt x="2413" y="188"/>
                      <a:pt x="1780" y="0"/>
                      <a:pt x="1143" y="0"/>
                    </a:cubicBezTo>
                    <a:close/>
                  </a:path>
                </a:pathLst>
              </a:custGeom>
              <a:solidFill>
                <a:srgbClr val="8B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6382389" y="625205"/>
                <a:ext cx="38244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11" extrusionOk="0">
                    <a:moveTo>
                      <a:pt x="790" y="1"/>
                    </a:moveTo>
                    <a:cubicBezTo>
                      <a:pt x="674" y="79"/>
                      <a:pt x="558" y="167"/>
                      <a:pt x="450" y="255"/>
                    </a:cubicBezTo>
                    <a:cubicBezTo>
                      <a:pt x="286" y="392"/>
                      <a:pt x="137" y="538"/>
                      <a:pt x="1" y="691"/>
                    </a:cubicBezTo>
                    <a:cubicBezTo>
                      <a:pt x="103" y="729"/>
                      <a:pt x="205" y="766"/>
                      <a:pt x="303" y="810"/>
                    </a:cubicBezTo>
                    <a:cubicBezTo>
                      <a:pt x="504" y="592"/>
                      <a:pt x="732" y="388"/>
                      <a:pt x="980" y="205"/>
                    </a:cubicBezTo>
                    <a:cubicBezTo>
                      <a:pt x="919" y="133"/>
                      <a:pt x="854" y="65"/>
                      <a:pt x="790" y="1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6351904" y="605713"/>
                <a:ext cx="37153" cy="3956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15" extrusionOk="0">
                    <a:moveTo>
                      <a:pt x="939" y="0"/>
                    </a:moveTo>
                    <a:cubicBezTo>
                      <a:pt x="578" y="293"/>
                      <a:pt x="266" y="630"/>
                      <a:pt x="0" y="997"/>
                    </a:cubicBezTo>
                    <a:cubicBezTo>
                      <a:pt x="34" y="1004"/>
                      <a:pt x="68" y="1008"/>
                      <a:pt x="99" y="1014"/>
                    </a:cubicBezTo>
                    <a:cubicBezTo>
                      <a:pt x="337" y="643"/>
                      <a:pt x="623" y="303"/>
                      <a:pt x="952" y="11"/>
                    </a:cubicBezTo>
                    <a:cubicBezTo>
                      <a:pt x="949" y="7"/>
                      <a:pt x="943" y="4"/>
                      <a:pt x="939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6215889" y="464475"/>
                <a:ext cx="525362" cy="360081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9237" extrusionOk="0">
                    <a:moveTo>
                      <a:pt x="12783" y="1"/>
                    </a:moveTo>
                    <a:cubicBezTo>
                      <a:pt x="12780" y="5"/>
                      <a:pt x="12778" y="11"/>
                      <a:pt x="12776" y="18"/>
                    </a:cubicBezTo>
                    <a:lnTo>
                      <a:pt x="12776" y="18"/>
                    </a:lnTo>
                    <a:cubicBezTo>
                      <a:pt x="12778" y="12"/>
                      <a:pt x="12780" y="7"/>
                      <a:pt x="12783" y="1"/>
                    </a:cubicBezTo>
                    <a:close/>
                    <a:moveTo>
                      <a:pt x="12776" y="18"/>
                    </a:moveTo>
                    <a:cubicBezTo>
                      <a:pt x="12400" y="1007"/>
                      <a:pt x="10450" y="1759"/>
                      <a:pt x="8582" y="1759"/>
                    </a:cubicBezTo>
                    <a:cubicBezTo>
                      <a:pt x="8258" y="1759"/>
                      <a:pt x="7936" y="1736"/>
                      <a:pt x="7625" y="1688"/>
                    </a:cubicBezTo>
                    <a:cubicBezTo>
                      <a:pt x="6967" y="1585"/>
                      <a:pt x="6264" y="1482"/>
                      <a:pt x="5566" y="1482"/>
                    </a:cubicBezTo>
                    <a:cubicBezTo>
                      <a:pt x="4026" y="1482"/>
                      <a:pt x="2514" y="1982"/>
                      <a:pt x="1577" y="4079"/>
                    </a:cubicBezTo>
                    <a:cubicBezTo>
                      <a:pt x="0" y="7614"/>
                      <a:pt x="3704" y="9237"/>
                      <a:pt x="4084" y="9237"/>
                    </a:cubicBezTo>
                    <a:cubicBezTo>
                      <a:pt x="4095" y="9237"/>
                      <a:pt x="4103" y="9235"/>
                      <a:pt x="4108" y="9233"/>
                    </a:cubicBezTo>
                    <a:lnTo>
                      <a:pt x="5656" y="9093"/>
                    </a:lnTo>
                    <a:cubicBezTo>
                      <a:pt x="5656" y="9093"/>
                      <a:pt x="5639" y="8209"/>
                      <a:pt x="5939" y="7124"/>
                    </a:cubicBezTo>
                    <a:cubicBezTo>
                      <a:pt x="6313" y="5766"/>
                      <a:pt x="7156" y="5042"/>
                      <a:pt x="10344" y="4620"/>
                    </a:cubicBezTo>
                    <a:cubicBezTo>
                      <a:pt x="13475" y="4206"/>
                      <a:pt x="12673" y="404"/>
                      <a:pt x="12776" y="18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333192" y="532385"/>
                <a:ext cx="339793" cy="273852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7025" extrusionOk="0">
                    <a:moveTo>
                      <a:pt x="8712" y="0"/>
                    </a:moveTo>
                    <a:cubicBezTo>
                      <a:pt x="8709" y="0"/>
                      <a:pt x="8709" y="0"/>
                      <a:pt x="8709" y="3"/>
                    </a:cubicBezTo>
                    <a:cubicBezTo>
                      <a:pt x="6651" y="1171"/>
                      <a:pt x="4001" y="1028"/>
                      <a:pt x="2052" y="2382"/>
                    </a:cubicBezTo>
                    <a:cubicBezTo>
                      <a:pt x="2116" y="2446"/>
                      <a:pt x="2181" y="2514"/>
                      <a:pt x="2242" y="2586"/>
                    </a:cubicBezTo>
                    <a:cubicBezTo>
                      <a:pt x="2702" y="2242"/>
                      <a:pt x="3242" y="1959"/>
                      <a:pt x="3845" y="1752"/>
                    </a:cubicBezTo>
                    <a:cubicBezTo>
                      <a:pt x="5491" y="1181"/>
                      <a:pt x="7212" y="950"/>
                      <a:pt x="8712" y="11"/>
                    </a:cubicBezTo>
                    <a:cubicBezTo>
                      <a:pt x="8715" y="7"/>
                      <a:pt x="8715" y="0"/>
                      <a:pt x="8712" y="0"/>
                    </a:cubicBezTo>
                    <a:close/>
                    <a:moveTo>
                      <a:pt x="1263" y="3072"/>
                    </a:moveTo>
                    <a:cubicBezTo>
                      <a:pt x="310" y="4151"/>
                      <a:pt x="0" y="5664"/>
                      <a:pt x="416" y="7024"/>
                    </a:cubicBezTo>
                    <a:cubicBezTo>
                      <a:pt x="480" y="7008"/>
                      <a:pt x="545" y="6988"/>
                      <a:pt x="609" y="6974"/>
                    </a:cubicBezTo>
                    <a:cubicBezTo>
                      <a:pt x="269" y="5501"/>
                      <a:pt x="661" y="4181"/>
                      <a:pt x="1565" y="3191"/>
                    </a:cubicBezTo>
                    <a:cubicBezTo>
                      <a:pt x="1467" y="3147"/>
                      <a:pt x="1365" y="3110"/>
                      <a:pt x="1263" y="307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308281" y="595772"/>
                <a:ext cx="93369" cy="20793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334" extrusionOk="0">
                    <a:moveTo>
                      <a:pt x="2395" y="0"/>
                    </a:moveTo>
                    <a:lnTo>
                      <a:pt x="2395" y="0"/>
                    </a:lnTo>
                    <a:cubicBezTo>
                      <a:pt x="2280" y="82"/>
                      <a:pt x="2167" y="167"/>
                      <a:pt x="2058" y="255"/>
                    </a:cubicBezTo>
                    <a:cubicBezTo>
                      <a:pt x="2062" y="259"/>
                      <a:pt x="2068" y="262"/>
                      <a:pt x="2071" y="266"/>
                    </a:cubicBezTo>
                    <a:cubicBezTo>
                      <a:pt x="2173" y="170"/>
                      <a:pt x="2283" y="85"/>
                      <a:pt x="2395" y="0"/>
                    </a:cubicBezTo>
                    <a:close/>
                    <a:moveTo>
                      <a:pt x="1119" y="1252"/>
                    </a:moveTo>
                    <a:cubicBezTo>
                      <a:pt x="330" y="2357"/>
                      <a:pt x="0" y="3756"/>
                      <a:pt x="344" y="5171"/>
                    </a:cubicBezTo>
                    <a:cubicBezTo>
                      <a:pt x="422" y="5229"/>
                      <a:pt x="496" y="5287"/>
                      <a:pt x="575" y="5334"/>
                    </a:cubicBezTo>
                    <a:cubicBezTo>
                      <a:pt x="221" y="3902"/>
                      <a:pt x="483" y="2429"/>
                      <a:pt x="1218" y="1269"/>
                    </a:cubicBezTo>
                    <a:cubicBezTo>
                      <a:pt x="1187" y="1263"/>
                      <a:pt x="1153" y="1259"/>
                      <a:pt x="1119" y="125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386639" y="630663"/>
                <a:ext cx="130522" cy="167235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290" extrusionOk="0">
                    <a:moveTo>
                      <a:pt x="3293" y="0"/>
                    </a:moveTo>
                    <a:cubicBezTo>
                      <a:pt x="3290" y="0"/>
                      <a:pt x="3286" y="3"/>
                      <a:pt x="3283" y="3"/>
                    </a:cubicBezTo>
                    <a:cubicBezTo>
                      <a:pt x="2640" y="262"/>
                      <a:pt x="2031" y="653"/>
                      <a:pt x="1521" y="1129"/>
                    </a:cubicBezTo>
                    <a:cubicBezTo>
                      <a:pt x="1535" y="1164"/>
                      <a:pt x="1548" y="1201"/>
                      <a:pt x="1562" y="1235"/>
                    </a:cubicBezTo>
                    <a:cubicBezTo>
                      <a:pt x="2048" y="755"/>
                      <a:pt x="2647" y="357"/>
                      <a:pt x="3314" y="74"/>
                    </a:cubicBezTo>
                    <a:cubicBezTo>
                      <a:pt x="3347" y="61"/>
                      <a:pt x="3331" y="0"/>
                      <a:pt x="3293" y="0"/>
                    </a:cubicBezTo>
                    <a:close/>
                    <a:moveTo>
                      <a:pt x="1286" y="1357"/>
                    </a:moveTo>
                    <a:cubicBezTo>
                      <a:pt x="507" y="2177"/>
                      <a:pt x="0" y="3214"/>
                      <a:pt x="25" y="4290"/>
                    </a:cubicBezTo>
                    <a:cubicBezTo>
                      <a:pt x="99" y="4276"/>
                      <a:pt x="174" y="4266"/>
                      <a:pt x="249" y="4255"/>
                    </a:cubicBezTo>
                    <a:cubicBezTo>
                      <a:pt x="212" y="3211"/>
                      <a:pt x="647" y="2225"/>
                      <a:pt x="1372" y="1432"/>
                    </a:cubicBezTo>
                    <a:cubicBezTo>
                      <a:pt x="1344" y="1408"/>
                      <a:pt x="1314" y="1385"/>
                      <a:pt x="1286" y="1357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6907385" y="1128719"/>
                <a:ext cx="310749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593" extrusionOk="0">
                    <a:moveTo>
                      <a:pt x="7971" y="1"/>
                    </a:moveTo>
                    <a:lnTo>
                      <a:pt x="7971" y="1"/>
                    </a:lnTo>
                    <a:cubicBezTo>
                      <a:pt x="7893" y="14"/>
                      <a:pt x="7815" y="18"/>
                      <a:pt x="7736" y="28"/>
                    </a:cubicBezTo>
                    <a:cubicBezTo>
                      <a:pt x="6495" y="926"/>
                      <a:pt x="5127" y="1314"/>
                      <a:pt x="3709" y="1395"/>
                    </a:cubicBezTo>
                    <a:cubicBezTo>
                      <a:pt x="3692" y="1450"/>
                      <a:pt x="3671" y="1504"/>
                      <a:pt x="3651" y="1559"/>
                    </a:cubicBezTo>
                    <a:cubicBezTo>
                      <a:pt x="5192" y="1439"/>
                      <a:pt x="6672" y="987"/>
                      <a:pt x="7971" y="1"/>
                    </a:cubicBezTo>
                    <a:close/>
                    <a:moveTo>
                      <a:pt x="1" y="1072"/>
                    </a:moveTo>
                    <a:cubicBezTo>
                      <a:pt x="1" y="1157"/>
                      <a:pt x="4" y="1239"/>
                      <a:pt x="4" y="1320"/>
                    </a:cubicBezTo>
                    <a:cubicBezTo>
                      <a:pt x="926" y="1491"/>
                      <a:pt x="1858" y="1593"/>
                      <a:pt x="2780" y="1593"/>
                    </a:cubicBezTo>
                    <a:cubicBezTo>
                      <a:pt x="2896" y="1593"/>
                      <a:pt x="3015" y="1593"/>
                      <a:pt x="3130" y="1590"/>
                    </a:cubicBezTo>
                    <a:cubicBezTo>
                      <a:pt x="3127" y="1528"/>
                      <a:pt x="3124" y="1470"/>
                      <a:pt x="3120" y="1412"/>
                    </a:cubicBezTo>
                    <a:lnTo>
                      <a:pt x="3093" y="1412"/>
                    </a:lnTo>
                    <a:cubicBezTo>
                      <a:pt x="2072" y="1412"/>
                      <a:pt x="1035" y="1273"/>
                      <a:pt x="1" y="107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6899978" y="1264655"/>
                <a:ext cx="11306" cy="7602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95" extrusionOk="0">
                    <a:moveTo>
                      <a:pt x="34" y="1"/>
                    </a:moveTo>
                    <a:cubicBezTo>
                      <a:pt x="21" y="65"/>
                      <a:pt x="11" y="130"/>
                      <a:pt x="1" y="184"/>
                    </a:cubicBezTo>
                    <a:cubicBezTo>
                      <a:pt x="95" y="188"/>
                      <a:pt x="194" y="191"/>
                      <a:pt x="290" y="194"/>
                    </a:cubicBezTo>
                    <a:cubicBezTo>
                      <a:pt x="197" y="133"/>
                      <a:pt x="113" y="69"/>
                      <a:pt x="34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6901303" y="1202866"/>
                <a:ext cx="293245" cy="69506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1783" extrusionOk="0">
                    <a:moveTo>
                      <a:pt x="7467" y="0"/>
                    </a:moveTo>
                    <a:cubicBezTo>
                      <a:pt x="7460" y="0"/>
                      <a:pt x="7457" y="0"/>
                      <a:pt x="7450" y="4"/>
                    </a:cubicBezTo>
                    <a:cubicBezTo>
                      <a:pt x="5144" y="823"/>
                      <a:pt x="2824" y="1572"/>
                      <a:pt x="439" y="1572"/>
                    </a:cubicBezTo>
                    <a:cubicBezTo>
                      <a:pt x="297" y="1572"/>
                      <a:pt x="150" y="1569"/>
                      <a:pt x="3" y="1565"/>
                    </a:cubicBezTo>
                    <a:cubicBezTo>
                      <a:pt x="0" y="1572"/>
                      <a:pt x="0" y="1578"/>
                      <a:pt x="0" y="1586"/>
                    </a:cubicBezTo>
                    <a:cubicBezTo>
                      <a:pt x="79" y="1654"/>
                      <a:pt x="163" y="1718"/>
                      <a:pt x="256" y="1779"/>
                    </a:cubicBezTo>
                    <a:cubicBezTo>
                      <a:pt x="320" y="1779"/>
                      <a:pt x="388" y="1783"/>
                      <a:pt x="452" y="1783"/>
                    </a:cubicBezTo>
                    <a:cubicBezTo>
                      <a:pt x="2840" y="1783"/>
                      <a:pt x="5219" y="925"/>
                      <a:pt x="7474" y="89"/>
                    </a:cubicBezTo>
                    <a:cubicBezTo>
                      <a:pt x="7522" y="71"/>
                      <a:pt x="7508" y="0"/>
                      <a:pt x="7467" y="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6260916" y="1937202"/>
                <a:ext cx="780480" cy="504512"/>
              </a:xfrm>
              <a:custGeom>
                <a:avLst/>
                <a:gdLst/>
                <a:ahLst/>
                <a:cxnLst/>
                <a:rect l="l" t="t" r="r" b="b"/>
                <a:pathLst>
                  <a:path w="20020" h="12942" extrusionOk="0">
                    <a:moveTo>
                      <a:pt x="14773" y="1"/>
                    </a:moveTo>
                    <a:cubicBezTo>
                      <a:pt x="14770" y="1"/>
                      <a:pt x="14768" y="2"/>
                      <a:pt x="14767" y="5"/>
                    </a:cubicBezTo>
                    <a:cubicBezTo>
                      <a:pt x="14720" y="192"/>
                      <a:pt x="6464" y="4237"/>
                      <a:pt x="6464" y="4237"/>
                    </a:cubicBezTo>
                    <a:cubicBezTo>
                      <a:pt x="6464" y="4237"/>
                      <a:pt x="1031" y="5819"/>
                      <a:pt x="518" y="7880"/>
                    </a:cubicBezTo>
                    <a:cubicBezTo>
                      <a:pt x="0" y="9942"/>
                      <a:pt x="7831" y="12942"/>
                      <a:pt x="7831" y="12942"/>
                    </a:cubicBezTo>
                    <a:lnTo>
                      <a:pt x="20019" y="5723"/>
                    </a:lnTo>
                    <a:cubicBezTo>
                      <a:pt x="20019" y="5723"/>
                      <a:pt x="14976" y="1"/>
                      <a:pt x="147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4901" y="1584048"/>
                <a:ext cx="562865" cy="518623"/>
              </a:xfrm>
              <a:custGeom>
                <a:avLst/>
                <a:gdLst/>
                <a:ahLst/>
                <a:cxnLst/>
                <a:rect l="l" t="t" r="r" b="b"/>
                <a:pathLst>
                  <a:path w="14438" h="13304" extrusionOk="0">
                    <a:moveTo>
                      <a:pt x="7347" y="1"/>
                    </a:moveTo>
                    <a:cubicBezTo>
                      <a:pt x="7082" y="1"/>
                      <a:pt x="6811" y="15"/>
                      <a:pt x="6538" y="40"/>
                    </a:cubicBezTo>
                    <a:cubicBezTo>
                      <a:pt x="6957" y="4401"/>
                      <a:pt x="3930" y="4727"/>
                      <a:pt x="3930" y="4727"/>
                    </a:cubicBezTo>
                    <a:cubicBezTo>
                      <a:pt x="3814" y="4746"/>
                      <a:pt x="3704" y="4754"/>
                      <a:pt x="3599" y="4754"/>
                    </a:cubicBezTo>
                    <a:cubicBezTo>
                      <a:pt x="1953" y="4754"/>
                      <a:pt x="1538" y="2641"/>
                      <a:pt x="1538" y="2641"/>
                    </a:cubicBezTo>
                    <a:lnTo>
                      <a:pt x="1" y="6244"/>
                    </a:lnTo>
                    <a:cubicBezTo>
                      <a:pt x="24" y="6248"/>
                      <a:pt x="38" y="6251"/>
                      <a:pt x="38" y="6251"/>
                    </a:cubicBezTo>
                    <a:cubicBezTo>
                      <a:pt x="38" y="6251"/>
                      <a:pt x="1429" y="12422"/>
                      <a:pt x="2001" y="13296"/>
                    </a:cubicBezTo>
                    <a:cubicBezTo>
                      <a:pt x="2001" y="13296"/>
                      <a:pt x="2292" y="13304"/>
                      <a:pt x="2785" y="13304"/>
                    </a:cubicBezTo>
                    <a:cubicBezTo>
                      <a:pt x="5146" y="13304"/>
                      <a:pt x="12147" y="13119"/>
                      <a:pt x="14094" y="10986"/>
                    </a:cubicBezTo>
                    <a:cubicBezTo>
                      <a:pt x="14437" y="10554"/>
                      <a:pt x="10675" y="298"/>
                      <a:pt x="7961" y="29"/>
                    </a:cubicBezTo>
                    <a:cubicBezTo>
                      <a:pt x="7761" y="10"/>
                      <a:pt x="7556" y="1"/>
                      <a:pt x="7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237564" y="1536254"/>
                <a:ext cx="468600" cy="291238"/>
              </a:xfrm>
              <a:custGeom>
                <a:avLst/>
                <a:gdLst/>
                <a:ahLst/>
                <a:cxnLst/>
                <a:rect l="l" t="t" r="r" b="b"/>
                <a:pathLst>
                  <a:path w="12020" h="7471" extrusionOk="0">
                    <a:moveTo>
                      <a:pt x="2665" y="0"/>
                    </a:moveTo>
                    <a:cubicBezTo>
                      <a:pt x="2665" y="0"/>
                      <a:pt x="1" y="4429"/>
                      <a:pt x="558" y="5602"/>
                    </a:cubicBezTo>
                    <a:cubicBezTo>
                      <a:pt x="1086" y="6709"/>
                      <a:pt x="4665" y="7395"/>
                      <a:pt x="5063" y="7470"/>
                    </a:cubicBezTo>
                    <a:lnTo>
                      <a:pt x="6600" y="3867"/>
                    </a:lnTo>
                    <a:cubicBezTo>
                      <a:pt x="6600" y="3867"/>
                      <a:pt x="7015" y="5980"/>
                      <a:pt x="8661" y="5980"/>
                    </a:cubicBezTo>
                    <a:cubicBezTo>
                      <a:pt x="8766" y="5980"/>
                      <a:pt x="8876" y="5972"/>
                      <a:pt x="8992" y="5953"/>
                    </a:cubicBezTo>
                    <a:cubicBezTo>
                      <a:pt x="8992" y="5953"/>
                      <a:pt x="12019" y="5627"/>
                      <a:pt x="11600" y="1266"/>
                    </a:cubicBezTo>
                    <a:lnTo>
                      <a:pt x="11600" y="1266"/>
                    </a:lnTo>
                    <a:cubicBezTo>
                      <a:pt x="9185" y="1497"/>
                      <a:pt x="6648" y="2650"/>
                      <a:pt x="6648" y="2650"/>
                    </a:cubicBez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4238773" y="813905"/>
                <a:ext cx="657495" cy="417411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3305" extrusionOk="0">
                    <a:moveTo>
                      <a:pt x="7016" y="1"/>
                    </a:moveTo>
                    <a:cubicBezTo>
                      <a:pt x="4747" y="1"/>
                      <a:pt x="3236" y="3460"/>
                      <a:pt x="3236" y="3460"/>
                    </a:cubicBezTo>
                    <a:lnTo>
                      <a:pt x="1" y="13305"/>
                    </a:lnTo>
                    <a:lnTo>
                      <a:pt x="20956" y="13305"/>
                    </a:lnTo>
                    <a:cubicBezTo>
                      <a:pt x="20956" y="13305"/>
                      <a:pt x="20956" y="10349"/>
                      <a:pt x="19830" y="8804"/>
                    </a:cubicBezTo>
                    <a:cubicBezTo>
                      <a:pt x="19541" y="8408"/>
                      <a:pt x="19170" y="8260"/>
                      <a:pt x="18777" y="8260"/>
                    </a:cubicBezTo>
                    <a:cubicBezTo>
                      <a:pt x="17636" y="8260"/>
                      <a:pt x="16312" y="9505"/>
                      <a:pt x="16312" y="9505"/>
                    </a:cubicBezTo>
                    <a:cubicBezTo>
                      <a:pt x="16312" y="9505"/>
                      <a:pt x="19268" y="5570"/>
                      <a:pt x="15329" y="2474"/>
                    </a:cubicBezTo>
                    <a:cubicBezTo>
                      <a:pt x="14630" y="1925"/>
                      <a:pt x="13976" y="1700"/>
                      <a:pt x="13372" y="1700"/>
                    </a:cubicBezTo>
                    <a:cubicBezTo>
                      <a:pt x="10809" y="1700"/>
                      <a:pt x="9158" y="5764"/>
                      <a:pt x="8896" y="6453"/>
                    </a:cubicBezTo>
                    <a:lnTo>
                      <a:pt x="8896" y="6453"/>
                    </a:lnTo>
                    <a:cubicBezTo>
                      <a:pt x="9152" y="5741"/>
                      <a:pt x="10596" y="1386"/>
                      <a:pt x="8016" y="225"/>
                    </a:cubicBezTo>
                    <a:cubicBezTo>
                      <a:pt x="7669" y="69"/>
                      <a:pt x="7335" y="1"/>
                      <a:pt x="70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350812" y="1580813"/>
                <a:ext cx="6160" cy="76796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970" extrusionOk="0">
                    <a:moveTo>
                      <a:pt x="5" y="1963"/>
                    </a:moveTo>
                    <a:cubicBezTo>
                      <a:pt x="5" y="1966"/>
                      <a:pt x="1" y="1969"/>
                      <a:pt x="1" y="1969"/>
                    </a:cubicBezTo>
                    <a:cubicBezTo>
                      <a:pt x="1" y="1969"/>
                      <a:pt x="5" y="1966"/>
                      <a:pt x="5" y="1963"/>
                    </a:cubicBezTo>
                    <a:close/>
                    <a:moveTo>
                      <a:pt x="5" y="1949"/>
                    </a:moveTo>
                    <a:lnTo>
                      <a:pt x="5" y="1949"/>
                    </a:lnTo>
                    <a:lnTo>
                      <a:pt x="5" y="1960"/>
                    </a:lnTo>
                    <a:lnTo>
                      <a:pt x="5" y="1949"/>
                    </a:lnTo>
                    <a:lnTo>
                      <a:pt x="5" y="1949"/>
                    </a:lnTo>
                    <a:close/>
                    <a:moveTo>
                      <a:pt x="8" y="1933"/>
                    </a:moveTo>
                    <a:lnTo>
                      <a:pt x="8" y="1939"/>
                    </a:lnTo>
                    <a:lnTo>
                      <a:pt x="8" y="1933"/>
                    </a:lnTo>
                    <a:close/>
                    <a:moveTo>
                      <a:pt x="11" y="1919"/>
                    </a:moveTo>
                    <a:lnTo>
                      <a:pt x="11" y="1925"/>
                    </a:lnTo>
                    <a:lnTo>
                      <a:pt x="11" y="1919"/>
                    </a:lnTo>
                    <a:close/>
                    <a:moveTo>
                      <a:pt x="15" y="1905"/>
                    </a:moveTo>
                    <a:cubicBezTo>
                      <a:pt x="15" y="1908"/>
                      <a:pt x="11" y="1912"/>
                      <a:pt x="11" y="1912"/>
                    </a:cubicBezTo>
                    <a:cubicBezTo>
                      <a:pt x="11" y="1912"/>
                      <a:pt x="15" y="1908"/>
                      <a:pt x="15" y="1905"/>
                    </a:cubicBezTo>
                    <a:close/>
                    <a:moveTo>
                      <a:pt x="15" y="1895"/>
                    </a:moveTo>
                    <a:lnTo>
                      <a:pt x="15" y="1898"/>
                    </a:lnTo>
                    <a:lnTo>
                      <a:pt x="15" y="1895"/>
                    </a:lnTo>
                    <a:close/>
                    <a:moveTo>
                      <a:pt x="18" y="1881"/>
                    </a:moveTo>
                    <a:lnTo>
                      <a:pt x="18" y="1884"/>
                    </a:lnTo>
                    <a:lnTo>
                      <a:pt x="18" y="1881"/>
                    </a:lnTo>
                    <a:close/>
                    <a:moveTo>
                      <a:pt x="21" y="1867"/>
                    </a:moveTo>
                    <a:cubicBezTo>
                      <a:pt x="21" y="1871"/>
                      <a:pt x="18" y="1871"/>
                      <a:pt x="18" y="1875"/>
                    </a:cubicBezTo>
                    <a:cubicBezTo>
                      <a:pt x="18" y="1871"/>
                      <a:pt x="21" y="1871"/>
                      <a:pt x="21" y="1867"/>
                    </a:cubicBezTo>
                    <a:close/>
                    <a:moveTo>
                      <a:pt x="25" y="1834"/>
                    </a:moveTo>
                    <a:cubicBezTo>
                      <a:pt x="25" y="1844"/>
                      <a:pt x="21" y="1851"/>
                      <a:pt x="21" y="1861"/>
                    </a:cubicBezTo>
                    <a:cubicBezTo>
                      <a:pt x="21" y="1851"/>
                      <a:pt x="25" y="1844"/>
                      <a:pt x="25" y="1834"/>
                    </a:cubicBezTo>
                    <a:close/>
                    <a:moveTo>
                      <a:pt x="28" y="1820"/>
                    </a:moveTo>
                    <a:cubicBezTo>
                      <a:pt x="28" y="1823"/>
                      <a:pt x="28" y="1826"/>
                      <a:pt x="25" y="1831"/>
                    </a:cubicBezTo>
                    <a:cubicBezTo>
                      <a:pt x="28" y="1826"/>
                      <a:pt x="28" y="1823"/>
                      <a:pt x="28" y="1820"/>
                    </a:cubicBezTo>
                    <a:close/>
                    <a:moveTo>
                      <a:pt x="28" y="1810"/>
                    </a:moveTo>
                    <a:lnTo>
                      <a:pt x="28" y="1817"/>
                    </a:lnTo>
                    <a:lnTo>
                      <a:pt x="28" y="1810"/>
                    </a:lnTo>
                    <a:close/>
                    <a:moveTo>
                      <a:pt x="32" y="1796"/>
                    </a:moveTo>
                    <a:lnTo>
                      <a:pt x="32" y="1806"/>
                    </a:lnTo>
                    <a:lnTo>
                      <a:pt x="32" y="1796"/>
                    </a:lnTo>
                    <a:close/>
                    <a:moveTo>
                      <a:pt x="35" y="1782"/>
                    </a:moveTo>
                    <a:cubicBezTo>
                      <a:pt x="35" y="1786"/>
                      <a:pt x="32" y="1790"/>
                      <a:pt x="32" y="1793"/>
                    </a:cubicBezTo>
                    <a:cubicBezTo>
                      <a:pt x="32" y="1790"/>
                      <a:pt x="35" y="1786"/>
                      <a:pt x="35" y="1782"/>
                    </a:cubicBezTo>
                    <a:close/>
                    <a:moveTo>
                      <a:pt x="123" y="0"/>
                    </a:moveTo>
                    <a:cubicBezTo>
                      <a:pt x="157" y="537"/>
                      <a:pt x="137" y="1133"/>
                      <a:pt x="35" y="1782"/>
                    </a:cubicBezTo>
                    <a:cubicBezTo>
                      <a:pt x="137" y="1133"/>
                      <a:pt x="157" y="537"/>
                      <a:pt x="123" y="0"/>
                    </a:cubicBezTo>
                    <a:close/>
                  </a:path>
                </a:pathLst>
              </a:custGeom>
              <a:solidFill>
                <a:srgbClr val="963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256277" y="1657728"/>
                <a:ext cx="94578" cy="103304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650" extrusionOk="0">
                    <a:moveTo>
                      <a:pt x="2426" y="0"/>
                    </a:moveTo>
                    <a:cubicBezTo>
                      <a:pt x="2373" y="289"/>
                      <a:pt x="2308" y="548"/>
                      <a:pt x="2232" y="779"/>
                    </a:cubicBezTo>
                    <a:lnTo>
                      <a:pt x="2232" y="779"/>
                    </a:lnTo>
                    <a:cubicBezTo>
                      <a:pt x="2308" y="548"/>
                      <a:pt x="2374" y="289"/>
                      <a:pt x="2426" y="0"/>
                    </a:cubicBezTo>
                    <a:close/>
                    <a:moveTo>
                      <a:pt x="2232" y="779"/>
                    </a:moveTo>
                    <a:cubicBezTo>
                      <a:pt x="2080" y="1241"/>
                      <a:pt x="1886" y="1593"/>
                      <a:pt x="1670" y="1861"/>
                    </a:cubicBezTo>
                    <a:cubicBezTo>
                      <a:pt x="1157" y="1626"/>
                      <a:pt x="661" y="1371"/>
                      <a:pt x="177" y="1095"/>
                    </a:cubicBezTo>
                    <a:cubicBezTo>
                      <a:pt x="69" y="1463"/>
                      <a:pt x="1" y="1800"/>
                      <a:pt x="1" y="2072"/>
                    </a:cubicBezTo>
                    <a:cubicBezTo>
                      <a:pt x="1" y="2235"/>
                      <a:pt x="25" y="2375"/>
                      <a:pt x="78" y="2486"/>
                    </a:cubicBezTo>
                    <a:cubicBezTo>
                      <a:pt x="106" y="2541"/>
                      <a:pt x="140" y="2596"/>
                      <a:pt x="181" y="2650"/>
                    </a:cubicBezTo>
                    <a:cubicBezTo>
                      <a:pt x="874" y="2606"/>
                      <a:pt x="1757" y="2235"/>
                      <a:pt x="2232" y="7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5753814" y="878014"/>
                <a:ext cx="604501" cy="852235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21862" extrusionOk="0">
                    <a:moveTo>
                      <a:pt x="4258" y="0"/>
                    </a:moveTo>
                    <a:cubicBezTo>
                      <a:pt x="3877" y="0"/>
                      <a:pt x="3447" y="92"/>
                      <a:pt x="2953" y="292"/>
                    </a:cubicBezTo>
                    <a:cubicBezTo>
                      <a:pt x="650" y="1224"/>
                      <a:pt x="1" y="3730"/>
                      <a:pt x="844" y="6054"/>
                    </a:cubicBezTo>
                    <a:cubicBezTo>
                      <a:pt x="1613" y="8173"/>
                      <a:pt x="5590" y="16841"/>
                      <a:pt x="13066" y="21096"/>
                    </a:cubicBezTo>
                    <a:cubicBezTo>
                      <a:pt x="13550" y="21372"/>
                      <a:pt x="14046" y="21627"/>
                      <a:pt x="14559" y="21862"/>
                    </a:cubicBezTo>
                    <a:cubicBezTo>
                      <a:pt x="14886" y="21457"/>
                      <a:pt x="15162" y="20859"/>
                      <a:pt x="15319" y="19977"/>
                    </a:cubicBezTo>
                    <a:cubicBezTo>
                      <a:pt x="15506" y="18947"/>
                      <a:pt x="15478" y="18055"/>
                      <a:pt x="15352" y="17303"/>
                    </a:cubicBezTo>
                    <a:cubicBezTo>
                      <a:pt x="15237" y="17181"/>
                      <a:pt x="15128" y="17069"/>
                      <a:pt x="15026" y="16964"/>
                    </a:cubicBezTo>
                    <a:cubicBezTo>
                      <a:pt x="14519" y="16446"/>
                      <a:pt x="14172" y="16113"/>
                      <a:pt x="14172" y="16113"/>
                    </a:cubicBezTo>
                    <a:cubicBezTo>
                      <a:pt x="14172" y="16113"/>
                      <a:pt x="8750" y="6102"/>
                      <a:pt x="7573" y="3653"/>
                    </a:cubicBezTo>
                    <a:cubicBezTo>
                      <a:pt x="6622" y="1668"/>
                      <a:pt x="5887" y="0"/>
                      <a:pt x="4258" y="0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487841" y="557958"/>
                <a:ext cx="31461" cy="308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" extrusionOk="0">
                    <a:moveTo>
                      <a:pt x="792" y="1"/>
                    </a:moveTo>
                    <a:cubicBezTo>
                      <a:pt x="520" y="8"/>
                      <a:pt x="258" y="35"/>
                      <a:pt x="0" y="79"/>
                    </a:cubicBezTo>
                    <a:cubicBezTo>
                      <a:pt x="235" y="49"/>
                      <a:pt x="476" y="28"/>
                      <a:pt x="728" y="28"/>
                    </a:cubicBezTo>
                    <a:cubicBezTo>
                      <a:pt x="748" y="28"/>
                      <a:pt x="769" y="28"/>
                      <a:pt x="792" y="32"/>
                    </a:cubicBezTo>
                    <a:cubicBezTo>
                      <a:pt x="800" y="32"/>
                      <a:pt x="806" y="21"/>
                      <a:pt x="806" y="14"/>
                    </a:cubicBezTo>
                    <a:cubicBezTo>
                      <a:pt x="806" y="8"/>
                      <a:pt x="800" y="1"/>
                      <a:pt x="792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088256" y="1297284"/>
                <a:ext cx="39" cy="6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7" extrusionOk="0">
                    <a:moveTo>
                      <a:pt x="0" y="17"/>
                    </a:moveTo>
                    <a:lnTo>
                      <a:pt x="0" y="17"/>
                    </a:lnTo>
                    <a:lnTo>
                      <a:pt x="0" y="17"/>
                    </a:lnTo>
                    <a:close/>
                    <a:moveTo>
                      <a:pt x="0" y="4"/>
                    </a:moveTo>
                    <a:lnTo>
                      <a:pt x="0" y="7"/>
                    </a:lnTo>
                    <a:lnTo>
                      <a:pt x="0" y="4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509672" y="1536254"/>
                <a:ext cx="157071" cy="20688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5307" extrusionOk="0">
                    <a:moveTo>
                      <a:pt x="2995" y="0"/>
                    </a:moveTo>
                    <a:lnTo>
                      <a:pt x="83" y="446"/>
                    </a:lnTo>
                    <a:lnTo>
                      <a:pt x="804" y="2650"/>
                    </a:lnTo>
                    <a:cubicBezTo>
                      <a:pt x="804" y="2650"/>
                      <a:pt x="168" y="2790"/>
                      <a:pt x="83" y="3116"/>
                    </a:cubicBezTo>
                    <a:cubicBezTo>
                      <a:pt x="1" y="3423"/>
                      <a:pt x="1050" y="5307"/>
                      <a:pt x="1837" y="5307"/>
                    </a:cubicBezTo>
                    <a:cubicBezTo>
                      <a:pt x="1897" y="5307"/>
                      <a:pt x="1956" y="5296"/>
                      <a:pt x="2012" y="5273"/>
                    </a:cubicBezTo>
                    <a:cubicBezTo>
                      <a:pt x="2808" y="4946"/>
                      <a:pt x="4028" y="2694"/>
                      <a:pt x="3838" y="2415"/>
                    </a:cubicBezTo>
                    <a:cubicBezTo>
                      <a:pt x="3776" y="2321"/>
                      <a:pt x="3651" y="2290"/>
                      <a:pt x="3513" y="2290"/>
                    </a:cubicBezTo>
                    <a:cubicBezTo>
                      <a:pt x="3235" y="2290"/>
                      <a:pt x="2903" y="2415"/>
                      <a:pt x="2903" y="2415"/>
                    </a:cubicBezTo>
                    <a:lnTo>
                      <a:pt x="2995" y="0"/>
                    </a:ln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651456" y="1774250"/>
                <a:ext cx="225099" cy="37208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9545" extrusionOk="0">
                    <a:moveTo>
                      <a:pt x="2977" y="0"/>
                    </a:moveTo>
                    <a:cubicBezTo>
                      <a:pt x="2086" y="0"/>
                      <a:pt x="1208" y="240"/>
                      <a:pt x="419" y="657"/>
                    </a:cubicBezTo>
                    <a:cubicBezTo>
                      <a:pt x="338" y="3634"/>
                      <a:pt x="205" y="6992"/>
                      <a:pt x="0" y="8349"/>
                    </a:cubicBezTo>
                    <a:cubicBezTo>
                      <a:pt x="0" y="9116"/>
                      <a:pt x="1040" y="9544"/>
                      <a:pt x="2210" y="9544"/>
                    </a:cubicBezTo>
                    <a:cubicBezTo>
                      <a:pt x="3267" y="9544"/>
                      <a:pt x="4431" y="9194"/>
                      <a:pt x="5032" y="8427"/>
                    </a:cubicBezTo>
                    <a:cubicBezTo>
                      <a:pt x="5647" y="7638"/>
                      <a:pt x="5773" y="4097"/>
                      <a:pt x="5412" y="675"/>
                    </a:cubicBezTo>
                    <a:cubicBezTo>
                      <a:pt x="4709" y="257"/>
                      <a:pt x="3889" y="18"/>
                      <a:pt x="3069" y="1"/>
                    </a:cubicBezTo>
                    <a:cubicBezTo>
                      <a:pt x="3039" y="1"/>
                      <a:pt x="3008" y="0"/>
                      <a:pt x="2977" y="0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667790" y="1529190"/>
                <a:ext cx="194691" cy="275567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7069" extrusionOk="0">
                    <a:moveTo>
                      <a:pt x="2222" y="0"/>
                    </a:moveTo>
                    <a:cubicBezTo>
                      <a:pt x="436" y="0"/>
                      <a:pt x="109" y="1609"/>
                      <a:pt x="109" y="1609"/>
                    </a:cubicBezTo>
                    <a:cubicBezTo>
                      <a:pt x="109" y="1609"/>
                      <a:pt x="79" y="4153"/>
                      <a:pt x="0" y="7051"/>
                    </a:cubicBezTo>
                    <a:cubicBezTo>
                      <a:pt x="789" y="6634"/>
                      <a:pt x="1667" y="6394"/>
                      <a:pt x="2558" y="6394"/>
                    </a:cubicBezTo>
                    <a:cubicBezTo>
                      <a:pt x="2589" y="6394"/>
                      <a:pt x="2620" y="6395"/>
                      <a:pt x="2650" y="6395"/>
                    </a:cubicBezTo>
                    <a:cubicBezTo>
                      <a:pt x="3470" y="6412"/>
                      <a:pt x="4290" y="6651"/>
                      <a:pt x="4993" y="7069"/>
                    </a:cubicBezTo>
                    <a:cubicBezTo>
                      <a:pt x="4613" y="3476"/>
                      <a:pt x="3698" y="13"/>
                      <a:pt x="2245" y="0"/>
                    </a:cubicBezTo>
                    <a:cubicBezTo>
                      <a:pt x="2238" y="0"/>
                      <a:pt x="2230" y="0"/>
                      <a:pt x="2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5480654" y="1639561"/>
                <a:ext cx="2148268" cy="994054"/>
              </a:xfrm>
              <a:custGeom>
                <a:avLst/>
                <a:gdLst/>
                <a:ahLst/>
                <a:cxnLst/>
                <a:rect l="l" t="t" r="r" b="b"/>
                <a:pathLst>
                  <a:path w="55105" h="25500" extrusionOk="0">
                    <a:moveTo>
                      <a:pt x="53533" y="0"/>
                    </a:moveTo>
                    <a:cubicBezTo>
                      <a:pt x="52410" y="2344"/>
                      <a:pt x="44977" y="6450"/>
                      <a:pt x="42001" y="7967"/>
                    </a:cubicBezTo>
                    <a:cubicBezTo>
                      <a:pt x="39106" y="9443"/>
                      <a:pt x="33095" y="10406"/>
                      <a:pt x="30945" y="11872"/>
                    </a:cubicBezTo>
                    <a:cubicBezTo>
                      <a:pt x="28799" y="13341"/>
                      <a:pt x="27846" y="19029"/>
                      <a:pt x="27846" y="19029"/>
                    </a:cubicBezTo>
                    <a:cubicBezTo>
                      <a:pt x="27846" y="19029"/>
                      <a:pt x="23461" y="14131"/>
                      <a:pt x="20648" y="13664"/>
                    </a:cubicBezTo>
                    <a:cubicBezTo>
                      <a:pt x="20382" y="13620"/>
                      <a:pt x="20034" y="13600"/>
                      <a:pt x="19621" y="13600"/>
                    </a:cubicBezTo>
                    <a:cubicBezTo>
                      <a:pt x="17826" y="13600"/>
                      <a:pt x="14795" y="13975"/>
                      <a:pt x="11862" y="14349"/>
                    </a:cubicBezTo>
                    <a:cubicBezTo>
                      <a:pt x="8928" y="14723"/>
                      <a:pt x="6097" y="15099"/>
                      <a:pt x="4704" y="15099"/>
                    </a:cubicBezTo>
                    <a:cubicBezTo>
                      <a:pt x="4413" y="15099"/>
                      <a:pt x="4184" y="15082"/>
                      <a:pt x="4031" y="15046"/>
                    </a:cubicBezTo>
                    <a:cubicBezTo>
                      <a:pt x="2249" y="14624"/>
                      <a:pt x="561" y="13219"/>
                      <a:pt x="561" y="13219"/>
                    </a:cubicBezTo>
                    <a:cubicBezTo>
                      <a:pt x="0" y="14998"/>
                      <a:pt x="0" y="16876"/>
                      <a:pt x="0" y="16876"/>
                    </a:cubicBezTo>
                    <a:lnTo>
                      <a:pt x="30469" y="25499"/>
                    </a:lnTo>
                    <a:lnTo>
                      <a:pt x="55104" y="5623"/>
                    </a:lnTo>
                    <a:lnTo>
                      <a:pt x="535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5441281" y="1715657"/>
                <a:ext cx="2258050" cy="1289112"/>
              </a:xfrm>
              <a:custGeom>
                <a:avLst/>
                <a:gdLst/>
                <a:ahLst/>
                <a:cxnLst/>
                <a:rect l="l" t="t" r="r" b="b"/>
                <a:pathLst>
                  <a:path w="57921" h="33069" extrusionOk="0">
                    <a:moveTo>
                      <a:pt x="57606" y="1"/>
                    </a:moveTo>
                    <a:cubicBezTo>
                      <a:pt x="56579" y="1"/>
                      <a:pt x="32501" y="16993"/>
                      <a:pt x="31761" y="17455"/>
                    </a:cubicBezTo>
                    <a:cubicBezTo>
                      <a:pt x="31013" y="17924"/>
                      <a:pt x="32323" y="18485"/>
                      <a:pt x="29322" y="19047"/>
                    </a:cubicBezTo>
                    <a:cubicBezTo>
                      <a:pt x="28599" y="19183"/>
                      <a:pt x="28078" y="19237"/>
                      <a:pt x="27695" y="19237"/>
                    </a:cubicBezTo>
                    <a:cubicBezTo>
                      <a:pt x="26489" y="19237"/>
                      <a:pt x="26656" y="18700"/>
                      <a:pt x="26230" y="18485"/>
                    </a:cubicBezTo>
                    <a:cubicBezTo>
                      <a:pt x="25716" y="18226"/>
                      <a:pt x="4072" y="14639"/>
                      <a:pt x="500" y="14639"/>
                    </a:cubicBezTo>
                    <a:cubicBezTo>
                      <a:pt x="175" y="14639"/>
                      <a:pt x="0" y="14669"/>
                      <a:pt x="3" y="14733"/>
                    </a:cubicBezTo>
                    <a:cubicBezTo>
                      <a:pt x="54" y="15961"/>
                      <a:pt x="17747" y="31541"/>
                      <a:pt x="18730" y="32174"/>
                    </a:cubicBezTo>
                    <a:cubicBezTo>
                      <a:pt x="19713" y="32807"/>
                      <a:pt x="33822" y="32929"/>
                      <a:pt x="33822" y="32929"/>
                    </a:cubicBezTo>
                    <a:cubicBezTo>
                      <a:pt x="33822" y="32929"/>
                      <a:pt x="33862" y="33068"/>
                      <a:pt x="34343" y="33068"/>
                    </a:cubicBezTo>
                    <a:cubicBezTo>
                      <a:pt x="34647" y="33068"/>
                      <a:pt x="35128" y="33012"/>
                      <a:pt x="35888" y="32830"/>
                    </a:cubicBezTo>
                    <a:cubicBezTo>
                      <a:pt x="38034" y="32317"/>
                      <a:pt x="37949" y="31609"/>
                      <a:pt x="37949" y="31609"/>
                    </a:cubicBezTo>
                    <a:cubicBezTo>
                      <a:pt x="41443" y="29602"/>
                      <a:pt x="56699" y="23734"/>
                      <a:pt x="57168" y="23360"/>
                    </a:cubicBezTo>
                    <a:cubicBezTo>
                      <a:pt x="57638" y="22986"/>
                      <a:pt x="57920" y="579"/>
                      <a:pt x="57638" y="14"/>
                    </a:cubicBezTo>
                    <a:cubicBezTo>
                      <a:pt x="57633" y="5"/>
                      <a:pt x="57623" y="1"/>
                      <a:pt x="576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0"/>
              <p:cNvSpPr/>
              <p:nvPr/>
            </p:nvSpPr>
            <p:spPr>
              <a:xfrm>
                <a:off x="5460773" y="1715657"/>
                <a:ext cx="2230332" cy="571444"/>
              </a:xfrm>
              <a:custGeom>
                <a:avLst/>
                <a:gdLst/>
                <a:ahLst/>
                <a:cxnLst/>
                <a:rect l="l" t="t" r="r" b="b"/>
                <a:pathLst>
                  <a:path w="57210" h="14659" extrusionOk="0">
                    <a:moveTo>
                      <a:pt x="0" y="14642"/>
                    </a:moveTo>
                    <a:lnTo>
                      <a:pt x="0" y="14642"/>
                    </a:lnTo>
                    <a:cubicBezTo>
                      <a:pt x="143" y="14642"/>
                      <a:pt x="316" y="14645"/>
                      <a:pt x="517" y="14659"/>
                    </a:cubicBezTo>
                    <a:lnTo>
                      <a:pt x="517" y="14659"/>
                    </a:lnTo>
                    <a:cubicBezTo>
                      <a:pt x="316" y="14645"/>
                      <a:pt x="143" y="14642"/>
                      <a:pt x="0" y="14642"/>
                    </a:cubicBezTo>
                    <a:close/>
                    <a:moveTo>
                      <a:pt x="57169" y="181"/>
                    </a:moveTo>
                    <a:cubicBezTo>
                      <a:pt x="57186" y="334"/>
                      <a:pt x="57199" y="589"/>
                      <a:pt x="57210" y="926"/>
                    </a:cubicBezTo>
                    <a:lnTo>
                      <a:pt x="57210" y="926"/>
                    </a:lnTo>
                    <a:cubicBezTo>
                      <a:pt x="57199" y="589"/>
                      <a:pt x="57186" y="334"/>
                      <a:pt x="57169" y="181"/>
                    </a:cubicBezTo>
                    <a:close/>
                    <a:moveTo>
                      <a:pt x="57169" y="177"/>
                    </a:moveTo>
                    <a:lnTo>
                      <a:pt x="57169" y="177"/>
                    </a:lnTo>
                    <a:lnTo>
                      <a:pt x="57169" y="177"/>
                    </a:lnTo>
                    <a:close/>
                    <a:moveTo>
                      <a:pt x="57169" y="174"/>
                    </a:moveTo>
                    <a:lnTo>
                      <a:pt x="57169" y="174"/>
                    </a:lnTo>
                    <a:lnTo>
                      <a:pt x="57169" y="174"/>
                    </a:lnTo>
                    <a:close/>
                    <a:moveTo>
                      <a:pt x="57169" y="171"/>
                    </a:moveTo>
                    <a:lnTo>
                      <a:pt x="57169" y="171"/>
                    </a:lnTo>
                    <a:lnTo>
                      <a:pt x="57169" y="171"/>
                    </a:lnTo>
                    <a:close/>
                    <a:moveTo>
                      <a:pt x="57169" y="168"/>
                    </a:moveTo>
                    <a:lnTo>
                      <a:pt x="57169" y="171"/>
                    </a:lnTo>
                    <a:lnTo>
                      <a:pt x="57169" y="168"/>
                    </a:lnTo>
                    <a:close/>
                    <a:moveTo>
                      <a:pt x="57166" y="168"/>
                    </a:moveTo>
                    <a:lnTo>
                      <a:pt x="57166" y="168"/>
                    </a:lnTo>
                    <a:lnTo>
                      <a:pt x="57166" y="168"/>
                    </a:lnTo>
                    <a:close/>
                    <a:moveTo>
                      <a:pt x="57166" y="164"/>
                    </a:moveTo>
                    <a:lnTo>
                      <a:pt x="57166" y="164"/>
                    </a:lnTo>
                    <a:lnTo>
                      <a:pt x="57166" y="164"/>
                    </a:lnTo>
                    <a:close/>
                    <a:moveTo>
                      <a:pt x="57166" y="160"/>
                    </a:moveTo>
                    <a:lnTo>
                      <a:pt x="57166" y="164"/>
                    </a:lnTo>
                    <a:lnTo>
                      <a:pt x="57166" y="160"/>
                    </a:lnTo>
                    <a:close/>
                    <a:moveTo>
                      <a:pt x="57166" y="157"/>
                    </a:moveTo>
                    <a:lnTo>
                      <a:pt x="57166" y="160"/>
                    </a:lnTo>
                    <a:lnTo>
                      <a:pt x="57166" y="157"/>
                    </a:lnTo>
                    <a:close/>
                    <a:moveTo>
                      <a:pt x="57166" y="154"/>
                    </a:moveTo>
                    <a:lnTo>
                      <a:pt x="57166" y="157"/>
                    </a:lnTo>
                    <a:lnTo>
                      <a:pt x="57166" y="154"/>
                    </a:lnTo>
                    <a:close/>
                    <a:moveTo>
                      <a:pt x="57166" y="154"/>
                    </a:moveTo>
                    <a:lnTo>
                      <a:pt x="57166" y="154"/>
                    </a:lnTo>
                    <a:lnTo>
                      <a:pt x="57166" y="154"/>
                    </a:lnTo>
                    <a:close/>
                    <a:moveTo>
                      <a:pt x="57166" y="150"/>
                    </a:moveTo>
                    <a:lnTo>
                      <a:pt x="57166" y="150"/>
                    </a:lnTo>
                    <a:lnTo>
                      <a:pt x="57166" y="150"/>
                    </a:lnTo>
                    <a:close/>
                    <a:moveTo>
                      <a:pt x="57166" y="147"/>
                    </a:moveTo>
                    <a:lnTo>
                      <a:pt x="57166" y="150"/>
                    </a:lnTo>
                    <a:lnTo>
                      <a:pt x="57166" y="147"/>
                    </a:lnTo>
                    <a:close/>
                    <a:moveTo>
                      <a:pt x="57166" y="143"/>
                    </a:moveTo>
                    <a:lnTo>
                      <a:pt x="57166" y="147"/>
                    </a:lnTo>
                    <a:lnTo>
                      <a:pt x="57166" y="143"/>
                    </a:lnTo>
                    <a:close/>
                    <a:moveTo>
                      <a:pt x="57166" y="143"/>
                    </a:moveTo>
                    <a:lnTo>
                      <a:pt x="57166" y="143"/>
                    </a:lnTo>
                    <a:lnTo>
                      <a:pt x="57166" y="143"/>
                    </a:lnTo>
                    <a:close/>
                    <a:moveTo>
                      <a:pt x="57166" y="140"/>
                    </a:moveTo>
                    <a:lnTo>
                      <a:pt x="57166" y="140"/>
                    </a:lnTo>
                    <a:lnTo>
                      <a:pt x="57166" y="140"/>
                    </a:lnTo>
                    <a:close/>
                    <a:moveTo>
                      <a:pt x="57161" y="137"/>
                    </a:moveTo>
                    <a:lnTo>
                      <a:pt x="57161" y="137"/>
                    </a:lnTo>
                    <a:lnTo>
                      <a:pt x="57161" y="137"/>
                    </a:lnTo>
                    <a:close/>
                    <a:moveTo>
                      <a:pt x="57161" y="133"/>
                    </a:moveTo>
                    <a:lnTo>
                      <a:pt x="57161" y="133"/>
                    </a:lnTo>
                    <a:lnTo>
                      <a:pt x="57161" y="133"/>
                    </a:lnTo>
                    <a:close/>
                    <a:moveTo>
                      <a:pt x="57161" y="127"/>
                    </a:moveTo>
                    <a:lnTo>
                      <a:pt x="57161" y="127"/>
                    </a:lnTo>
                    <a:lnTo>
                      <a:pt x="57161" y="127"/>
                    </a:lnTo>
                    <a:close/>
                    <a:moveTo>
                      <a:pt x="57161" y="127"/>
                    </a:moveTo>
                    <a:lnTo>
                      <a:pt x="57161" y="127"/>
                    </a:lnTo>
                    <a:lnTo>
                      <a:pt x="57161" y="127"/>
                    </a:lnTo>
                    <a:close/>
                    <a:moveTo>
                      <a:pt x="57161" y="123"/>
                    </a:moveTo>
                    <a:lnTo>
                      <a:pt x="57161" y="123"/>
                    </a:lnTo>
                    <a:lnTo>
                      <a:pt x="57161" y="123"/>
                    </a:lnTo>
                    <a:close/>
                    <a:moveTo>
                      <a:pt x="57161" y="119"/>
                    </a:moveTo>
                    <a:lnTo>
                      <a:pt x="57161" y="119"/>
                    </a:lnTo>
                    <a:lnTo>
                      <a:pt x="57161" y="119"/>
                    </a:lnTo>
                    <a:close/>
                    <a:moveTo>
                      <a:pt x="57161" y="116"/>
                    </a:moveTo>
                    <a:lnTo>
                      <a:pt x="57161" y="119"/>
                    </a:lnTo>
                    <a:lnTo>
                      <a:pt x="57161" y="116"/>
                    </a:lnTo>
                    <a:close/>
                    <a:moveTo>
                      <a:pt x="57161" y="116"/>
                    </a:moveTo>
                    <a:lnTo>
                      <a:pt x="57161" y="116"/>
                    </a:lnTo>
                    <a:lnTo>
                      <a:pt x="57161" y="116"/>
                    </a:lnTo>
                    <a:close/>
                    <a:moveTo>
                      <a:pt x="57161" y="113"/>
                    </a:moveTo>
                    <a:lnTo>
                      <a:pt x="57161" y="113"/>
                    </a:lnTo>
                    <a:lnTo>
                      <a:pt x="57161" y="113"/>
                    </a:lnTo>
                    <a:close/>
                    <a:moveTo>
                      <a:pt x="57158" y="113"/>
                    </a:moveTo>
                    <a:lnTo>
                      <a:pt x="57158" y="113"/>
                    </a:lnTo>
                    <a:lnTo>
                      <a:pt x="57158" y="113"/>
                    </a:lnTo>
                    <a:close/>
                    <a:moveTo>
                      <a:pt x="57158" y="110"/>
                    </a:moveTo>
                    <a:lnTo>
                      <a:pt x="57158" y="110"/>
                    </a:lnTo>
                    <a:lnTo>
                      <a:pt x="57158" y="110"/>
                    </a:lnTo>
                    <a:close/>
                    <a:moveTo>
                      <a:pt x="57158" y="106"/>
                    </a:moveTo>
                    <a:lnTo>
                      <a:pt x="57158" y="106"/>
                    </a:lnTo>
                    <a:lnTo>
                      <a:pt x="57158" y="106"/>
                    </a:lnTo>
                    <a:close/>
                    <a:moveTo>
                      <a:pt x="57158" y="106"/>
                    </a:moveTo>
                    <a:lnTo>
                      <a:pt x="57158" y="106"/>
                    </a:lnTo>
                    <a:lnTo>
                      <a:pt x="57158" y="106"/>
                    </a:lnTo>
                    <a:close/>
                    <a:moveTo>
                      <a:pt x="57158" y="102"/>
                    </a:moveTo>
                    <a:lnTo>
                      <a:pt x="57158" y="102"/>
                    </a:lnTo>
                    <a:lnTo>
                      <a:pt x="57158" y="102"/>
                    </a:lnTo>
                    <a:close/>
                    <a:moveTo>
                      <a:pt x="57158" y="99"/>
                    </a:moveTo>
                    <a:lnTo>
                      <a:pt x="57158" y="102"/>
                    </a:lnTo>
                    <a:lnTo>
                      <a:pt x="57158" y="99"/>
                    </a:lnTo>
                    <a:close/>
                    <a:moveTo>
                      <a:pt x="57158" y="99"/>
                    </a:moveTo>
                    <a:lnTo>
                      <a:pt x="57158" y="99"/>
                    </a:lnTo>
                    <a:lnTo>
                      <a:pt x="57158" y="99"/>
                    </a:lnTo>
                    <a:close/>
                    <a:moveTo>
                      <a:pt x="57158" y="96"/>
                    </a:moveTo>
                    <a:lnTo>
                      <a:pt x="57158" y="96"/>
                    </a:lnTo>
                    <a:lnTo>
                      <a:pt x="57158" y="96"/>
                    </a:lnTo>
                    <a:close/>
                    <a:moveTo>
                      <a:pt x="57158" y="96"/>
                    </a:moveTo>
                    <a:lnTo>
                      <a:pt x="57158" y="96"/>
                    </a:lnTo>
                    <a:lnTo>
                      <a:pt x="57158" y="96"/>
                    </a:lnTo>
                    <a:close/>
                    <a:moveTo>
                      <a:pt x="57158" y="93"/>
                    </a:moveTo>
                    <a:lnTo>
                      <a:pt x="57158" y="93"/>
                    </a:lnTo>
                    <a:lnTo>
                      <a:pt x="57158" y="93"/>
                    </a:lnTo>
                    <a:close/>
                    <a:moveTo>
                      <a:pt x="57155" y="89"/>
                    </a:moveTo>
                    <a:lnTo>
                      <a:pt x="57155" y="89"/>
                    </a:lnTo>
                    <a:lnTo>
                      <a:pt x="57155" y="89"/>
                    </a:lnTo>
                    <a:close/>
                    <a:moveTo>
                      <a:pt x="57155" y="86"/>
                    </a:moveTo>
                    <a:lnTo>
                      <a:pt x="57155" y="86"/>
                    </a:lnTo>
                    <a:lnTo>
                      <a:pt x="57155" y="86"/>
                    </a:lnTo>
                    <a:close/>
                    <a:moveTo>
                      <a:pt x="57155" y="86"/>
                    </a:moveTo>
                    <a:lnTo>
                      <a:pt x="57155" y="86"/>
                    </a:lnTo>
                    <a:lnTo>
                      <a:pt x="57155" y="86"/>
                    </a:lnTo>
                    <a:close/>
                    <a:moveTo>
                      <a:pt x="57155" y="82"/>
                    </a:moveTo>
                    <a:lnTo>
                      <a:pt x="57155" y="82"/>
                    </a:lnTo>
                    <a:lnTo>
                      <a:pt x="57155" y="82"/>
                    </a:lnTo>
                    <a:close/>
                    <a:moveTo>
                      <a:pt x="57155" y="82"/>
                    </a:moveTo>
                    <a:lnTo>
                      <a:pt x="57155" y="82"/>
                    </a:lnTo>
                    <a:lnTo>
                      <a:pt x="57155" y="82"/>
                    </a:lnTo>
                    <a:close/>
                    <a:moveTo>
                      <a:pt x="57155" y="79"/>
                    </a:moveTo>
                    <a:lnTo>
                      <a:pt x="57155" y="79"/>
                    </a:lnTo>
                    <a:lnTo>
                      <a:pt x="57155" y="79"/>
                    </a:lnTo>
                    <a:close/>
                    <a:moveTo>
                      <a:pt x="57155" y="75"/>
                    </a:moveTo>
                    <a:lnTo>
                      <a:pt x="57155" y="75"/>
                    </a:lnTo>
                    <a:lnTo>
                      <a:pt x="57155" y="75"/>
                    </a:lnTo>
                    <a:close/>
                    <a:moveTo>
                      <a:pt x="57155" y="75"/>
                    </a:moveTo>
                    <a:lnTo>
                      <a:pt x="57155" y="75"/>
                    </a:lnTo>
                    <a:lnTo>
                      <a:pt x="57155" y="75"/>
                    </a:lnTo>
                    <a:close/>
                    <a:moveTo>
                      <a:pt x="57155" y="72"/>
                    </a:moveTo>
                    <a:lnTo>
                      <a:pt x="57155" y="72"/>
                    </a:lnTo>
                    <a:lnTo>
                      <a:pt x="57155" y="72"/>
                    </a:lnTo>
                    <a:close/>
                    <a:moveTo>
                      <a:pt x="57155" y="72"/>
                    </a:moveTo>
                    <a:lnTo>
                      <a:pt x="57155" y="72"/>
                    </a:lnTo>
                    <a:lnTo>
                      <a:pt x="57155" y="72"/>
                    </a:lnTo>
                    <a:close/>
                    <a:moveTo>
                      <a:pt x="57152" y="69"/>
                    </a:moveTo>
                    <a:lnTo>
                      <a:pt x="57152" y="69"/>
                    </a:lnTo>
                    <a:lnTo>
                      <a:pt x="57152" y="69"/>
                    </a:lnTo>
                    <a:close/>
                    <a:moveTo>
                      <a:pt x="57152" y="69"/>
                    </a:moveTo>
                    <a:lnTo>
                      <a:pt x="57152" y="69"/>
                    </a:lnTo>
                    <a:lnTo>
                      <a:pt x="57152" y="69"/>
                    </a:lnTo>
                    <a:close/>
                    <a:moveTo>
                      <a:pt x="57152" y="66"/>
                    </a:moveTo>
                    <a:lnTo>
                      <a:pt x="57152" y="66"/>
                    </a:lnTo>
                    <a:lnTo>
                      <a:pt x="57152" y="66"/>
                    </a:lnTo>
                    <a:close/>
                    <a:moveTo>
                      <a:pt x="57152" y="66"/>
                    </a:moveTo>
                    <a:lnTo>
                      <a:pt x="57152" y="66"/>
                    </a:lnTo>
                    <a:lnTo>
                      <a:pt x="57152" y="66"/>
                    </a:lnTo>
                    <a:close/>
                    <a:moveTo>
                      <a:pt x="57152" y="61"/>
                    </a:moveTo>
                    <a:lnTo>
                      <a:pt x="57152" y="61"/>
                    </a:lnTo>
                    <a:lnTo>
                      <a:pt x="57152" y="61"/>
                    </a:lnTo>
                    <a:close/>
                    <a:moveTo>
                      <a:pt x="57152" y="61"/>
                    </a:moveTo>
                    <a:lnTo>
                      <a:pt x="57152" y="61"/>
                    </a:lnTo>
                    <a:lnTo>
                      <a:pt x="57152" y="61"/>
                    </a:lnTo>
                    <a:close/>
                    <a:moveTo>
                      <a:pt x="57152" y="58"/>
                    </a:moveTo>
                    <a:lnTo>
                      <a:pt x="57152" y="58"/>
                    </a:lnTo>
                    <a:lnTo>
                      <a:pt x="57152" y="58"/>
                    </a:lnTo>
                    <a:close/>
                    <a:moveTo>
                      <a:pt x="57152" y="58"/>
                    </a:moveTo>
                    <a:lnTo>
                      <a:pt x="57152" y="58"/>
                    </a:lnTo>
                    <a:lnTo>
                      <a:pt x="57152" y="58"/>
                    </a:lnTo>
                    <a:close/>
                    <a:moveTo>
                      <a:pt x="57152" y="55"/>
                    </a:moveTo>
                    <a:lnTo>
                      <a:pt x="57152" y="55"/>
                    </a:lnTo>
                    <a:lnTo>
                      <a:pt x="57152" y="55"/>
                    </a:lnTo>
                    <a:close/>
                    <a:moveTo>
                      <a:pt x="57148" y="55"/>
                    </a:moveTo>
                    <a:lnTo>
                      <a:pt x="57148" y="55"/>
                    </a:lnTo>
                    <a:lnTo>
                      <a:pt x="57148" y="55"/>
                    </a:lnTo>
                    <a:close/>
                    <a:moveTo>
                      <a:pt x="57148" y="52"/>
                    </a:moveTo>
                    <a:lnTo>
                      <a:pt x="57148" y="52"/>
                    </a:lnTo>
                    <a:lnTo>
                      <a:pt x="57148" y="52"/>
                    </a:lnTo>
                    <a:close/>
                    <a:moveTo>
                      <a:pt x="57148" y="52"/>
                    </a:moveTo>
                    <a:lnTo>
                      <a:pt x="57148" y="52"/>
                    </a:lnTo>
                    <a:lnTo>
                      <a:pt x="57148" y="52"/>
                    </a:lnTo>
                    <a:close/>
                    <a:moveTo>
                      <a:pt x="57148" y="48"/>
                    </a:moveTo>
                    <a:lnTo>
                      <a:pt x="57148" y="48"/>
                    </a:lnTo>
                    <a:lnTo>
                      <a:pt x="57148" y="48"/>
                    </a:lnTo>
                    <a:close/>
                    <a:moveTo>
                      <a:pt x="57148" y="48"/>
                    </a:moveTo>
                    <a:lnTo>
                      <a:pt x="57148" y="48"/>
                    </a:lnTo>
                    <a:lnTo>
                      <a:pt x="57148" y="48"/>
                    </a:lnTo>
                    <a:close/>
                    <a:moveTo>
                      <a:pt x="57148" y="45"/>
                    </a:moveTo>
                    <a:lnTo>
                      <a:pt x="57148" y="45"/>
                    </a:lnTo>
                    <a:lnTo>
                      <a:pt x="57148" y="45"/>
                    </a:lnTo>
                    <a:close/>
                    <a:moveTo>
                      <a:pt x="57148" y="45"/>
                    </a:moveTo>
                    <a:lnTo>
                      <a:pt x="57148" y="45"/>
                    </a:lnTo>
                    <a:lnTo>
                      <a:pt x="57148" y="45"/>
                    </a:lnTo>
                    <a:close/>
                    <a:moveTo>
                      <a:pt x="57148" y="45"/>
                    </a:moveTo>
                    <a:lnTo>
                      <a:pt x="57148" y="45"/>
                    </a:lnTo>
                    <a:lnTo>
                      <a:pt x="57148" y="45"/>
                    </a:lnTo>
                    <a:close/>
                    <a:moveTo>
                      <a:pt x="57148" y="41"/>
                    </a:moveTo>
                    <a:lnTo>
                      <a:pt x="57148" y="41"/>
                    </a:lnTo>
                    <a:lnTo>
                      <a:pt x="57148" y="41"/>
                    </a:lnTo>
                    <a:close/>
                    <a:moveTo>
                      <a:pt x="57145" y="38"/>
                    </a:moveTo>
                    <a:lnTo>
                      <a:pt x="57145" y="38"/>
                    </a:lnTo>
                    <a:lnTo>
                      <a:pt x="57145" y="38"/>
                    </a:lnTo>
                    <a:close/>
                    <a:moveTo>
                      <a:pt x="57145" y="38"/>
                    </a:moveTo>
                    <a:lnTo>
                      <a:pt x="57145" y="38"/>
                    </a:lnTo>
                    <a:lnTo>
                      <a:pt x="57145" y="38"/>
                    </a:lnTo>
                    <a:close/>
                    <a:moveTo>
                      <a:pt x="57145" y="38"/>
                    </a:moveTo>
                    <a:lnTo>
                      <a:pt x="57145" y="38"/>
                    </a:lnTo>
                    <a:lnTo>
                      <a:pt x="57145" y="38"/>
                    </a:lnTo>
                    <a:close/>
                    <a:moveTo>
                      <a:pt x="57145" y="35"/>
                    </a:moveTo>
                    <a:lnTo>
                      <a:pt x="57145" y="35"/>
                    </a:lnTo>
                    <a:lnTo>
                      <a:pt x="57145" y="35"/>
                    </a:lnTo>
                    <a:close/>
                    <a:moveTo>
                      <a:pt x="57145" y="35"/>
                    </a:moveTo>
                    <a:lnTo>
                      <a:pt x="57145" y="35"/>
                    </a:lnTo>
                    <a:lnTo>
                      <a:pt x="57145" y="35"/>
                    </a:lnTo>
                    <a:close/>
                    <a:moveTo>
                      <a:pt x="57145" y="35"/>
                    </a:moveTo>
                    <a:lnTo>
                      <a:pt x="57145" y="35"/>
                    </a:lnTo>
                    <a:lnTo>
                      <a:pt x="57145" y="35"/>
                    </a:lnTo>
                    <a:close/>
                    <a:moveTo>
                      <a:pt x="57145" y="31"/>
                    </a:moveTo>
                    <a:lnTo>
                      <a:pt x="57145" y="31"/>
                    </a:lnTo>
                    <a:lnTo>
                      <a:pt x="57145" y="31"/>
                    </a:lnTo>
                    <a:close/>
                    <a:moveTo>
                      <a:pt x="57145" y="31"/>
                    </a:moveTo>
                    <a:lnTo>
                      <a:pt x="57145" y="31"/>
                    </a:lnTo>
                    <a:lnTo>
                      <a:pt x="57145" y="31"/>
                    </a:lnTo>
                    <a:close/>
                    <a:moveTo>
                      <a:pt x="57145" y="31"/>
                    </a:moveTo>
                    <a:lnTo>
                      <a:pt x="57145" y="31"/>
                    </a:lnTo>
                    <a:lnTo>
                      <a:pt x="57145" y="31"/>
                    </a:lnTo>
                    <a:close/>
                    <a:moveTo>
                      <a:pt x="57141" y="28"/>
                    </a:moveTo>
                    <a:lnTo>
                      <a:pt x="57145" y="28"/>
                    </a:lnTo>
                    <a:lnTo>
                      <a:pt x="57141" y="28"/>
                    </a:lnTo>
                    <a:close/>
                    <a:moveTo>
                      <a:pt x="57141" y="28"/>
                    </a:moveTo>
                    <a:lnTo>
                      <a:pt x="57141" y="28"/>
                    </a:lnTo>
                    <a:lnTo>
                      <a:pt x="57141" y="28"/>
                    </a:lnTo>
                    <a:close/>
                    <a:moveTo>
                      <a:pt x="57141" y="28"/>
                    </a:moveTo>
                    <a:lnTo>
                      <a:pt x="57141" y="28"/>
                    </a:lnTo>
                    <a:lnTo>
                      <a:pt x="57141" y="28"/>
                    </a:lnTo>
                    <a:close/>
                    <a:moveTo>
                      <a:pt x="57141" y="25"/>
                    </a:moveTo>
                    <a:lnTo>
                      <a:pt x="57141" y="25"/>
                    </a:lnTo>
                    <a:lnTo>
                      <a:pt x="57141" y="25"/>
                    </a:lnTo>
                    <a:close/>
                    <a:moveTo>
                      <a:pt x="57141" y="25"/>
                    </a:moveTo>
                    <a:lnTo>
                      <a:pt x="57141" y="25"/>
                    </a:lnTo>
                    <a:lnTo>
                      <a:pt x="57141" y="25"/>
                    </a:lnTo>
                    <a:close/>
                    <a:moveTo>
                      <a:pt x="57141" y="25"/>
                    </a:moveTo>
                    <a:lnTo>
                      <a:pt x="57141" y="25"/>
                    </a:lnTo>
                    <a:lnTo>
                      <a:pt x="57141" y="25"/>
                    </a:lnTo>
                    <a:close/>
                    <a:moveTo>
                      <a:pt x="57141" y="21"/>
                    </a:moveTo>
                    <a:lnTo>
                      <a:pt x="57141" y="25"/>
                    </a:lnTo>
                    <a:lnTo>
                      <a:pt x="57141" y="21"/>
                    </a:lnTo>
                    <a:close/>
                    <a:moveTo>
                      <a:pt x="57141" y="21"/>
                    </a:moveTo>
                    <a:lnTo>
                      <a:pt x="57141" y="21"/>
                    </a:lnTo>
                    <a:lnTo>
                      <a:pt x="57141" y="21"/>
                    </a:lnTo>
                    <a:close/>
                    <a:moveTo>
                      <a:pt x="57141" y="21"/>
                    </a:moveTo>
                    <a:lnTo>
                      <a:pt x="57141" y="21"/>
                    </a:lnTo>
                    <a:lnTo>
                      <a:pt x="57141" y="21"/>
                    </a:lnTo>
                    <a:close/>
                    <a:moveTo>
                      <a:pt x="57141" y="21"/>
                    </a:moveTo>
                    <a:lnTo>
                      <a:pt x="57141" y="21"/>
                    </a:lnTo>
                    <a:lnTo>
                      <a:pt x="57141" y="21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08" y="0"/>
                    </a:moveTo>
                    <a:lnTo>
                      <a:pt x="57108" y="0"/>
                    </a:lnTo>
                    <a:lnTo>
                      <a:pt x="57108" y="0"/>
                    </a:lnTo>
                    <a:close/>
                  </a:path>
                </a:pathLst>
              </a:custGeom>
              <a:solidFill>
                <a:srgbClr val="42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5480888" y="2287081"/>
                <a:ext cx="982188" cy="148952"/>
              </a:xfrm>
              <a:custGeom>
                <a:avLst/>
                <a:gdLst/>
                <a:ahLst/>
                <a:cxnLst/>
                <a:rect l="l" t="t" r="r" b="b"/>
                <a:pathLst>
                  <a:path w="25194" h="3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22" y="262"/>
                      <a:pt x="24353" y="3518"/>
                      <a:pt x="25193" y="3821"/>
                    </a:cubicBezTo>
                    <a:cubicBezTo>
                      <a:pt x="24353" y="3518"/>
                      <a:pt x="4722" y="26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5441242" y="2286418"/>
                <a:ext cx="19570" cy="374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96" extrusionOk="0">
                    <a:moveTo>
                      <a:pt x="4" y="95"/>
                    </a:moveTo>
                    <a:lnTo>
                      <a:pt x="4" y="95"/>
                    </a:lnTo>
                    <a:lnTo>
                      <a:pt x="4" y="95"/>
                    </a:lnTo>
                    <a:close/>
                    <a:moveTo>
                      <a:pt x="501" y="1"/>
                    </a:moveTo>
                    <a:cubicBezTo>
                      <a:pt x="178" y="1"/>
                      <a:pt x="1" y="28"/>
                      <a:pt x="4" y="92"/>
                    </a:cubicBezTo>
                    <a:cubicBezTo>
                      <a:pt x="1" y="28"/>
                      <a:pt x="178" y="1"/>
                      <a:pt x="501" y="1"/>
                    </a:cubicBezTo>
                    <a:close/>
                  </a:path>
                </a:pathLst>
              </a:custGeom>
              <a:solidFill>
                <a:srgbClr val="42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6463281" y="2384813"/>
                <a:ext cx="238081" cy="80811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2073" extrusionOk="0">
                    <a:moveTo>
                      <a:pt x="1483" y="2072"/>
                    </a:moveTo>
                    <a:lnTo>
                      <a:pt x="1483" y="2072"/>
                    </a:lnTo>
                    <a:lnTo>
                      <a:pt x="1483" y="2072"/>
                    </a:lnTo>
                    <a:lnTo>
                      <a:pt x="1483" y="2072"/>
                    </a:lnTo>
                    <a:close/>
                    <a:moveTo>
                      <a:pt x="3072" y="1889"/>
                    </a:moveTo>
                    <a:cubicBezTo>
                      <a:pt x="2372" y="2018"/>
                      <a:pt x="1861" y="2072"/>
                      <a:pt x="1483" y="2072"/>
                    </a:cubicBezTo>
                    <a:cubicBezTo>
                      <a:pt x="1861" y="2072"/>
                      <a:pt x="2372" y="2018"/>
                      <a:pt x="3072" y="1889"/>
                    </a:cubicBezTo>
                    <a:close/>
                    <a:moveTo>
                      <a:pt x="31" y="1331"/>
                    </a:moveTo>
                    <a:lnTo>
                      <a:pt x="31" y="1331"/>
                    </a:lnTo>
                    <a:lnTo>
                      <a:pt x="31" y="1331"/>
                    </a:lnTo>
                    <a:close/>
                    <a:moveTo>
                      <a:pt x="25" y="1324"/>
                    </a:moveTo>
                    <a:cubicBezTo>
                      <a:pt x="25" y="1327"/>
                      <a:pt x="28" y="1327"/>
                      <a:pt x="28" y="1327"/>
                    </a:cubicBezTo>
                    <a:cubicBezTo>
                      <a:pt x="28" y="1327"/>
                      <a:pt x="25" y="1327"/>
                      <a:pt x="25" y="1324"/>
                    </a:cubicBezTo>
                    <a:close/>
                    <a:moveTo>
                      <a:pt x="21" y="1324"/>
                    </a:moveTo>
                    <a:lnTo>
                      <a:pt x="25" y="1324"/>
                    </a:lnTo>
                    <a:lnTo>
                      <a:pt x="21" y="1324"/>
                    </a:lnTo>
                    <a:close/>
                    <a:moveTo>
                      <a:pt x="14" y="1320"/>
                    </a:moveTo>
                    <a:lnTo>
                      <a:pt x="14" y="1320"/>
                    </a:lnTo>
                    <a:lnTo>
                      <a:pt x="14" y="1320"/>
                    </a:lnTo>
                    <a:lnTo>
                      <a:pt x="14" y="1320"/>
                    </a:lnTo>
                    <a:lnTo>
                      <a:pt x="14" y="1320"/>
                    </a:lnTo>
                    <a:close/>
                    <a:moveTo>
                      <a:pt x="4" y="1314"/>
                    </a:moveTo>
                    <a:lnTo>
                      <a:pt x="4" y="1317"/>
                    </a:lnTo>
                    <a:lnTo>
                      <a:pt x="4" y="1314"/>
                    </a:lnTo>
                    <a:close/>
                    <a:moveTo>
                      <a:pt x="1" y="1314"/>
                    </a:moveTo>
                    <a:lnTo>
                      <a:pt x="1" y="1314"/>
                    </a:lnTo>
                    <a:lnTo>
                      <a:pt x="1" y="1314"/>
                    </a:lnTo>
                    <a:close/>
                    <a:moveTo>
                      <a:pt x="5967" y="0"/>
                    </a:moveTo>
                    <a:cubicBezTo>
                      <a:pt x="5739" y="160"/>
                      <a:pt x="5593" y="259"/>
                      <a:pt x="5545" y="290"/>
                    </a:cubicBezTo>
                    <a:cubicBezTo>
                      <a:pt x="4797" y="759"/>
                      <a:pt x="6107" y="1320"/>
                      <a:pt x="3106" y="1882"/>
                    </a:cubicBezTo>
                    <a:lnTo>
                      <a:pt x="3106" y="1882"/>
                    </a:lnTo>
                    <a:lnTo>
                      <a:pt x="3106" y="1882"/>
                    </a:lnTo>
                    <a:cubicBezTo>
                      <a:pt x="6107" y="1320"/>
                      <a:pt x="4797" y="759"/>
                      <a:pt x="5545" y="290"/>
                    </a:cubicBezTo>
                    <a:cubicBezTo>
                      <a:pt x="5593" y="259"/>
                      <a:pt x="5739" y="160"/>
                      <a:pt x="59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5441242" y="1715657"/>
                <a:ext cx="2249863" cy="773374"/>
              </a:xfrm>
              <a:custGeom>
                <a:avLst/>
                <a:gdLst/>
                <a:ahLst/>
                <a:cxnLst/>
                <a:rect l="l" t="t" r="r" b="b"/>
                <a:pathLst>
                  <a:path w="57711" h="19839" extrusionOk="0">
                    <a:moveTo>
                      <a:pt x="57609" y="0"/>
                    </a:moveTo>
                    <a:cubicBezTo>
                      <a:pt x="56646" y="0"/>
                      <a:pt x="35517" y="14866"/>
                      <a:pt x="32184" y="17165"/>
                    </a:cubicBezTo>
                    <a:cubicBezTo>
                      <a:pt x="31956" y="17325"/>
                      <a:pt x="31810" y="17424"/>
                      <a:pt x="31762" y="17455"/>
                    </a:cubicBezTo>
                    <a:cubicBezTo>
                      <a:pt x="31014" y="17924"/>
                      <a:pt x="32324" y="18485"/>
                      <a:pt x="29323" y="19047"/>
                    </a:cubicBezTo>
                    <a:cubicBezTo>
                      <a:pt x="29313" y="19050"/>
                      <a:pt x="29303" y="19054"/>
                      <a:pt x="29289" y="19054"/>
                    </a:cubicBezTo>
                    <a:cubicBezTo>
                      <a:pt x="28589" y="19183"/>
                      <a:pt x="28078" y="19237"/>
                      <a:pt x="27700" y="19237"/>
                    </a:cubicBezTo>
                    <a:cubicBezTo>
                      <a:pt x="26507" y="19237"/>
                      <a:pt x="26653" y="18713"/>
                      <a:pt x="26248" y="18496"/>
                    </a:cubicBezTo>
                    <a:cubicBezTo>
                      <a:pt x="26248" y="18492"/>
                      <a:pt x="26245" y="18492"/>
                      <a:pt x="26245" y="18492"/>
                    </a:cubicBezTo>
                    <a:cubicBezTo>
                      <a:pt x="26245" y="18492"/>
                      <a:pt x="26242" y="18492"/>
                      <a:pt x="26242" y="18489"/>
                    </a:cubicBezTo>
                    <a:lnTo>
                      <a:pt x="26238" y="18489"/>
                    </a:lnTo>
                    <a:cubicBezTo>
                      <a:pt x="26235" y="18489"/>
                      <a:pt x="26235" y="18485"/>
                      <a:pt x="26231" y="18485"/>
                    </a:cubicBezTo>
                    <a:cubicBezTo>
                      <a:pt x="26228" y="18482"/>
                      <a:pt x="26224" y="18482"/>
                      <a:pt x="26221" y="18482"/>
                    </a:cubicBezTo>
                    <a:lnTo>
                      <a:pt x="26221" y="18479"/>
                    </a:lnTo>
                    <a:lnTo>
                      <a:pt x="26210" y="18479"/>
                    </a:lnTo>
                    <a:cubicBezTo>
                      <a:pt x="25370" y="18176"/>
                      <a:pt x="5739" y="14920"/>
                      <a:pt x="1018" y="14659"/>
                    </a:cubicBezTo>
                    <a:cubicBezTo>
                      <a:pt x="817" y="14645"/>
                      <a:pt x="644" y="14642"/>
                      <a:pt x="501" y="14642"/>
                    </a:cubicBezTo>
                    <a:cubicBezTo>
                      <a:pt x="178" y="14642"/>
                      <a:pt x="1" y="14669"/>
                      <a:pt x="4" y="14733"/>
                    </a:cubicBezTo>
                    <a:lnTo>
                      <a:pt x="4" y="14736"/>
                    </a:lnTo>
                    <a:cubicBezTo>
                      <a:pt x="8" y="14815"/>
                      <a:pt x="86" y="14958"/>
                      <a:pt x="228" y="15149"/>
                    </a:cubicBezTo>
                    <a:cubicBezTo>
                      <a:pt x="5042" y="15781"/>
                      <a:pt x="25694" y="18537"/>
                      <a:pt x="25881" y="19094"/>
                    </a:cubicBezTo>
                    <a:cubicBezTo>
                      <a:pt x="25898" y="19152"/>
                      <a:pt x="25932" y="19210"/>
                      <a:pt x="25976" y="19261"/>
                    </a:cubicBezTo>
                    <a:lnTo>
                      <a:pt x="25966" y="19244"/>
                    </a:lnTo>
                    <a:lnTo>
                      <a:pt x="25966" y="19244"/>
                    </a:lnTo>
                    <a:cubicBezTo>
                      <a:pt x="26245" y="19605"/>
                      <a:pt x="27051" y="19839"/>
                      <a:pt x="27939" y="19839"/>
                    </a:cubicBezTo>
                    <a:cubicBezTo>
                      <a:pt x="28371" y="19839"/>
                      <a:pt x="28820" y="19785"/>
                      <a:pt x="29239" y="19663"/>
                    </a:cubicBezTo>
                    <a:cubicBezTo>
                      <a:pt x="29242" y="19659"/>
                      <a:pt x="29248" y="19659"/>
                      <a:pt x="29256" y="19655"/>
                    </a:cubicBezTo>
                    <a:cubicBezTo>
                      <a:pt x="30660" y="19234"/>
                      <a:pt x="31902" y="18716"/>
                      <a:pt x="32208" y="17829"/>
                    </a:cubicBezTo>
                    <a:cubicBezTo>
                      <a:pt x="32480" y="17036"/>
                      <a:pt x="53040" y="3773"/>
                      <a:pt x="57711" y="926"/>
                    </a:cubicBezTo>
                    <a:cubicBezTo>
                      <a:pt x="57700" y="589"/>
                      <a:pt x="57687" y="334"/>
                      <a:pt x="57670" y="181"/>
                    </a:cubicBezTo>
                    <a:lnTo>
                      <a:pt x="57670" y="177"/>
                    </a:lnTo>
                    <a:lnTo>
                      <a:pt x="57670" y="174"/>
                    </a:lnTo>
                    <a:lnTo>
                      <a:pt x="57670" y="171"/>
                    </a:lnTo>
                    <a:lnTo>
                      <a:pt x="57670" y="168"/>
                    </a:lnTo>
                    <a:lnTo>
                      <a:pt x="57667" y="168"/>
                    </a:lnTo>
                    <a:lnTo>
                      <a:pt x="57667" y="164"/>
                    </a:lnTo>
                    <a:lnTo>
                      <a:pt x="57667" y="160"/>
                    </a:lnTo>
                    <a:lnTo>
                      <a:pt x="57667" y="157"/>
                    </a:lnTo>
                    <a:lnTo>
                      <a:pt x="57667" y="154"/>
                    </a:lnTo>
                    <a:lnTo>
                      <a:pt x="57667" y="150"/>
                    </a:lnTo>
                    <a:lnTo>
                      <a:pt x="57667" y="147"/>
                    </a:lnTo>
                    <a:lnTo>
                      <a:pt x="57667" y="143"/>
                    </a:lnTo>
                    <a:lnTo>
                      <a:pt x="57667" y="140"/>
                    </a:lnTo>
                    <a:cubicBezTo>
                      <a:pt x="57667" y="140"/>
                      <a:pt x="57662" y="140"/>
                      <a:pt x="57662" y="137"/>
                    </a:cubicBezTo>
                    <a:lnTo>
                      <a:pt x="57662" y="133"/>
                    </a:lnTo>
                    <a:lnTo>
                      <a:pt x="57662" y="127"/>
                    </a:lnTo>
                    <a:lnTo>
                      <a:pt x="57662" y="123"/>
                    </a:lnTo>
                    <a:lnTo>
                      <a:pt x="57662" y="119"/>
                    </a:lnTo>
                    <a:lnTo>
                      <a:pt x="57662" y="116"/>
                    </a:lnTo>
                    <a:lnTo>
                      <a:pt x="57662" y="113"/>
                    </a:lnTo>
                    <a:lnTo>
                      <a:pt x="57659" y="113"/>
                    </a:lnTo>
                    <a:lnTo>
                      <a:pt x="57659" y="110"/>
                    </a:lnTo>
                    <a:lnTo>
                      <a:pt x="57659" y="106"/>
                    </a:lnTo>
                    <a:lnTo>
                      <a:pt x="57659" y="102"/>
                    </a:lnTo>
                    <a:lnTo>
                      <a:pt x="57659" y="99"/>
                    </a:lnTo>
                    <a:lnTo>
                      <a:pt x="57659" y="96"/>
                    </a:lnTo>
                    <a:lnTo>
                      <a:pt x="57659" y="93"/>
                    </a:lnTo>
                    <a:lnTo>
                      <a:pt x="57656" y="89"/>
                    </a:lnTo>
                    <a:lnTo>
                      <a:pt x="57656" y="86"/>
                    </a:lnTo>
                    <a:lnTo>
                      <a:pt x="57656" y="82"/>
                    </a:lnTo>
                    <a:lnTo>
                      <a:pt x="57656" y="79"/>
                    </a:lnTo>
                    <a:lnTo>
                      <a:pt x="57656" y="75"/>
                    </a:lnTo>
                    <a:lnTo>
                      <a:pt x="57656" y="72"/>
                    </a:lnTo>
                    <a:cubicBezTo>
                      <a:pt x="57653" y="72"/>
                      <a:pt x="57653" y="72"/>
                      <a:pt x="57653" y="69"/>
                    </a:cubicBezTo>
                    <a:lnTo>
                      <a:pt x="57653" y="66"/>
                    </a:lnTo>
                    <a:lnTo>
                      <a:pt x="57653" y="61"/>
                    </a:lnTo>
                    <a:lnTo>
                      <a:pt x="57653" y="58"/>
                    </a:lnTo>
                    <a:lnTo>
                      <a:pt x="57653" y="55"/>
                    </a:lnTo>
                    <a:lnTo>
                      <a:pt x="57649" y="55"/>
                    </a:lnTo>
                    <a:lnTo>
                      <a:pt x="57649" y="52"/>
                    </a:lnTo>
                    <a:lnTo>
                      <a:pt x="57649" y="48"/>
                    </a:lnTo>
                    <a:lnTo>
                      <a:pt x="57649" y="45"/>
                    </a:lnTo>
                    <a:lnTo>
                      <a:pt x="57649" y="41"/>
                    </a:lnTo>
                    <a:cubicBezTo>
                      <a:pt x="57649" y="41"/>
                      <a:pt x="57646" y="41"/>
                      <a:pt x="57646" y="38"/>
                    </a:cubicBezTo>
                    <a:lnTo>
                      <a:pt x="57646" y="35"/>
                    </a:lnTo>
                    <a:lnTo>
                      <a:pt x="57646" y="31"/>
                    </a:lnTo>
                    <a:lnTo>
                      <a:pt x="57646" y="28"/>
                    </a:lnTo>
                    <a:lnTo>
                      <a:pt x="57642" y="28"/>
                    </a:lnTo>
                    <a:lnTo>
                      <a:pt x="57642" y="25"/>
                    </a:lnTo>
                    <a:lnTo>
                      <a:pt x="57642" y="21"/>
                    </a:lnTo>
                    <a:cubicBezTo>
                      <a:pt x="57642" y="21"/>
                      <a:pt x="57639" y="21"/>
                      <a:pt x="57639" y="17"/>
                    </a:cubicBezTo>
                    <a:lnTo>
                      <a:pt x="57639" y="14"/>
                    </a:lnTo>
                    <a:cubicBezTo>
                      <a:pt x="57636" y="8"/>
                      <a:pt x="57622" y="0"/>
                      <a:pt x="576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6776126" y="3004615"/>
                <a:ext cx="5068" cy="19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"/>
                      <a:pt x="65" y="5"/>
                      <a:pt x="99" y="5"/>
                    </a:cubicBezTo>
                    <a:lnTo>
                      <a:pt x="129" y="5"/>
                    </a:lnTo>
                    <a:lnTo>
                      <a:pt x="129" y="5"/>
                    </a:lnTo>
                    <a:lnTo>
                      <a:pt x="99" y="5"/>
                    </a:lnTo>
                    <a:cubicBezTo>
                      <a:pt x="65" y="5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6781155" y="3000522"/>
                <a:ext cx="35437" cy="428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10" extrusionOk="0">
                    <a:moveTo>
                      <a:pt x="909" y="0"/>
                    </a:moveTo>
                    <a:cubicBezTo>
                      <a:pt x="504" y="75"/>
                      <a:pt x="212" y="106"/>
                      <a:pt x="0" y="110"/>
                    </a:cubicBezTo>
                    <a:cubicBezTo>
                      <a:pt x="212" y="106"/>
                      <a:pt x="504" y="79"/>
                      <a:pt x="909" y="0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6453886" y="2410659"/>
                <a:ext cx="466845" cy="594132"/>
              </a:xfrm>
              <a:custGeom>
                <a:avLst/>
                <a:gdLst/>
                <a:ahLst/>
                <a:cxnLst/>
                <a:rect l="l" t="t" r="r" b="b"/>
                <a:pathLst>
                  <a:path w="11975" h="15241" extrusionOk="0">
                    <a:moveTo>
                      <a:pt x="6232" y="1"/>
                    </a:moveTo>
                    <a:cubicBezTo>
                      <a:pt x="5926" y="888"/>
                      <a:pt x="4684" y="1406"/>
                      <a:pt x="3280" y="1827"/>
                    </a:cubicBezTo>
                    <a:cubicBezTo>
                      <a:pt x="3272" y="1831"/>
                      <a:pt x="3269" y="1831"/>
                      <a:pt x="3263" y="1835"/>
                    </a:cubicBezTo>
                    <a:cubicBezTo>
                      <a:pt x="2844" y="1957"/>
                      <a:pt x="2391" y="2015"/>
                      <a:pt x="1963" y="2015"/>
                    </a:cubicBezTo>
                    <a:cubicBezTo>
                      <a:pt x="1085" y="2015"/>
                      <a:pt x="289" y="1783"/>
                      <a:pt x="0" y="1433"/>
                    </a:cubicBezTo>
                    <a:lnTo>
                      <a:pt x="0" y="1433"/>
                    </a:lnTo>
                    <a:lnTo>
                      <a:pt x="7847" y="15101"/>
                    </a:lnTo>
                    <a:lnTo>
                      <a:pt x="7892" y="15149"/>
                    </a:lnTo>
                    <a:cubicBezTo>
                      <a:pt x="7929" y="15175"/>
                      <a:pt x="8001" y="15206"/>
                      <a:pt x="8137" y="15227"/>
                    </a:cubicBezTo>
                    <a:cubicBezTo>
                      <a:pt x="8174" y="15230"/>
                      <a:pt x="8219" y="15233"/>
                      <a:pt x="8266" y="15237"/>
                    </a:cubicBezTo>
                    <a:cubicBezTo>
                      <a:pt x="8296" y="15237"/>
                      <a:pt x="8331" y="15241"/>
                      <a:pt x="8365" y="15241"/>
                    </a:cubicBezTo>
                    <a:lnTo>
                      <a:pt x="8395" y="15241"/>
                    </a:lnTo>
                    <a:cubicBezTo>
                      <a:pt x="8607" y="15237"/>
                      <a:pt x="8899" y="15206"/>
                      <a:pt x="9304" y="15131"/>
                    </a:cubicBezTo>
                    <a:cubicBezTo>
                      <a:pt x="9484" y="15098"/>
                      <a:pt x="9684" y="15057"/>
                      <a:pt x="9913" y="15002"/>
                    </a:cubicBezTo>
                    <a:cubicBezTo>
                      <a:pt x="11903" y="14526"/>
                      <a:pt x="11974" y="13883"/>
                      <a:pt x="11974" y="13795"/>
                    </a:cubicBezTo>
                    <a:lnTo>
                      <a:pt x="11974" y="13781"/>
                    </a:lnTo>
                    <a:lnTo>
                      <a:pt x="62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6453457" y="2465821"/>
                <a:ext cx="127598" cy="2339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600" extrusionOk="0">
                    <a:moveTo>
                      <a:pt x="1" y="1"/>
                    </a:moveTo>
                    <a:lnTo>
                      <a:pt x="11" y="18"/>
                    </a:lnTo>
                    <a:cubicBezTo>
                      <a:pt x="300" y="368"/>
                      <a:pt x="1096" y="600"/>
                      <a:pt x="1974" y="600"/>
                    </a:cubicBezTo>
                    <a:cubicBezTo>
                      <a:pt x="2402" y="600"/>
                      <a:pt x="2854" y="542"/>
                      <a:pt x="3273" y="420"/>
                    </a:cubicBezTo>
                    <a:lnTo>
                      <a:pt x="3273" y="420"/>
                    </a:lnTo>
                    <a:cubicBezTo>
                      <a:pt x="2854" y="542"/>
                      <a:pt x="2405" y="596"/>
                      <a:pt x="1974" y="596"/>
                    </a:cubicBezTo>
                    <a:cubicBezTo>
                      <a:pt x="1086" y="596"/>
                      <a:pt x="280" y="362"/>
                      <a:pt x="1" y="1"/>
                    </a:cubicBezTo>
                    <a:close/>
                  </a:path>
                </a:pathLst>
              </a:custGeom>
              <a:solidFill>
                <a:srgbClr val="5B4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6579063" y="1994508"/>
                <a:ext cx="319209" cy="216392"/>
              </a:xfrm>
              <a:custGeom>
                <a:avLst/>
                <a:gdLst/>
                <a:ahLst/>
                <a:cxnLst/>
                <a:rect l="l" t="t" r="r" b="b"/>
                <a:pathLst>
                  <a:path w="8188" h="5551" extrusionOk="0">
                    <a:moveTo>
                      <a:pt x="4618" y="0"/>
                    </a:moveTo>
                    <a:cubicBezTo>
                      <a:pt x="3340" y="0"/>
                      <a:pt x="1926" y="298"/>
                      <a:pt x="1174" y="1226"/>
                    </a:cubicBezTo>
                    <a:cubicBezTo>
                      <a:pt x="0" y="2682"/>
                      <a:pt x="827" y="5373"/>
                      <a:pt x="1851" y="5481"/>
                    </a:cubicBezTo>
                    <a:cubicBezTo>
                      <a:pt x="1892" y="5486"/>
                      <a:pt x="1931" y="5488"/>
                      <a:pt x="1968" y="5488"/>
                    </a:cubicBezTo>
                    <a:cubicBezTo>
                      <a:pt x="2597" y="5488"/>
                      <a:pt x="2588" y="4855"/>
                      <a:pt x="2532" y="4496"/>
                    </a:cubicBezTo>
                    <a:lnTo>
                      <a:pt x="2532" y="4496"/>
                    </a:lnTo>
                    <a:cubicBezTo>
                      <a:pt x="2626" y="4871"/>
                      <a:pt x="2857" y="5551"/>
                      <a:pt x="3298" y="5551"/>
                    </a:cubicBezTo>
                    <a:cubicBezTo>
                      <a:pt x="3372" y="5551"/>
                      <a:pt x="3452" y="5532"/>
                      <a:pt x="3538" y="5488"/>
                    </a:cubicBezTo>
                    <a:cubicBezTo>
                      <a:pt x="4261" y="5125"/>
                      <a:pt x="4044" y="4023"/>
                      <a:pt x="4001" y="3832"/>
                    </a:cubicBezTo>
                    <a:lnTo>
                      <a:pt x="4001" y="3832"/>
                    </a:lnTo>
                    <a:cubicBezTo>
                      <a:pt x="4044" y="4003"/>
                      <a:pt x="4301" y="4894"/>
                      <a:pt x="4966" y="4894"/>
                    </a:cubicBezTo>
                    <a:cubicBezTo>
                      <a:pt x="5029" y="4894"/>
                      <a:pt x="5096" y="4886"/>
                      <a:pt x="5167" y="4869"/>
                    </a:cubicBezTo>
                    <a:cubicBezTo>
                      <a:pt x="5921" y="4680"/>
                      <a:pt x="5902" y="3592"/>
                      <a:pt x="5878" y="3254"/>
                    </a:cubicBezTo>
                    <a:lnTo>
                      <a:pt x="5878" y="3254"/>
                    </a:lnTo>
                    <a:cubicBezTo>
                      <a:pt x="5909" y="3527"/>
                      <a:pt x="6035" y="4264"/>
                      <a:pt x="6481" y="4264"/>
                    </a:cubicBezTo>
                    <a:cubicBezTo>
                      <a:pt x="6556" y="4264"/>
                      <a:pt x="6641" y="4243"/>
                      <a:pt x="6735" y="4195"/>
                    </a:cubicBezTo>
                    <a:cubicBezTo>
                      <a:pt x="7518" y="3804"/>
                      <a:pt x="8188" y="675"/>
                      <a:pt x="6511" y="226"/>
                    </a:cubicBezTo>
                    <a:cubicBezTo>
                      <a:pt x="6020" y="96"/>
                      <a:pt x="5341" y="0"/>
                      <a:pt x="4618" y="0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6666854" y="2074347"/>
                <a:ext cx="8928" cy="859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06" extrusionOk="0">
                    <a:moveTo>
                      <a:pt x="112" y="1"/>
                    </a:moveTo>
                    <a:cubicBezTo>
                      <a:pt x="85" y="93"/>
                      <a:pt x="62" y="181"/>
                      <a:pt x="48" y="274"/>
                    </a:cubicBezTo>
                    <a:cubicBezTo>
                      <a:pt x="31" y="365"/>
                      <a:pt x="17" y="457"/>
                      <a:pt x="10" y="552"/>
                    </a:cubicBezTo>
                    <a:cubicBezTo>
                      <a:pt x="4" y="644"/>
                      <a:pt x="1" y="736"/>
                      <a:pt x="1" y="831"/>
                    </a:cubicBezTo>
                    <a:cubicBezTo>
                      <a:pt x="1" y="923"/>
                      <a:pt x="4" y="1018"/>
                      <a:pt x="10" y="1110"/>
                    </a:cubicBezTo>
                    <a:cubicBezTo>
                      <a:pt x="24" y="1297"/>
                      <a:pt x="51" y="1481"/>
                      <a:pt x="85" y="1665"/>
                    </a:cubicBezTo>
                    <a:cubicBezTo>
                      <a:pt x="121" y="1839"/>
                      <a:pt x="162" y="2009"/>
                      <a:pt x="219" y="2177"/>
                    </a:cubicBezTo>
                    <a:lnTo>
                      <a:pt x="219" y="2177"/>
                    </a:lnTo>
                    <a:cubicBezTo>
                      <a:pt x="192" y="2097"/>
                      <a:pt x="171" y="2015"/>
                      <a:pt x="150" y="1937"/>
                    </a:cubicBezTo>
                    <a:cubicBezTo>
                      <a:pt x="130" y="1845"/>
                      <a:pt x="109" y="1756"/>
                      <a:pt x="92" y="1665"/>
                    </a:cubicBezTo>
                    <a:cubicBezTo>
                      <a:pt x="54" y="1481"/>
                      <a:pt x="31" y="1297"/>
                      <a:pt x="17" y="1110"/>
                    </a:cubicBezTo>
                    <a:cubicBezTo>
                      <a:pt x="10" y="1018"/>
                      <a:pt x="7" y="923"/>
                      <a:pt x="4" y="831"/>
                    </a:cubicBezTo>
                    <a:cubicBezTo>
                      <a:pt x="4" y="739"/>
                      <a:pt x="7" y="644"/>
                      <a:pt x="14" y="552"/>
                    </a:cubicBezTo>
                    <a:cubicBezTo>
                      <a:pt x="27" y="365"/>
                      <a:pt x="62" y="181"/>
                      <a:pt x="112" y="1"/>
                    </a:cubicBezTo>
                    <a:close/>
                    <a:moveTo>
                      <a:pt x="219" y="2177"/>
                    </a:moveTo>
                    <a:lnTo>
                      <a:pt x="219" y="2177"/>
                    </a:lnTo>
                    <a:cubicBezTo>
                      <a:pt x="222" y="2186"/>
                      <a:pt x="225" y="2196"/>
                      <a:pt x="228" y="2205"/>
                    </a:cubicBezTo>
                    <a:cubicBezTo>
                      <a:pt x="225" y="2196"/>
                      <a:pt x="222" y="2186"/>
                      <a:pt x="219" y="2177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6729034" y="2066160"/>
                <a:ext cx="8928" cy="8595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05" extrusionOk="0">
                    <a:moveTo>
                      <a:pt x="113" y="0"/>
                    </a:moveTo>
                    <a:lnTo>
                      <a:pt x="113" y="0"/>
                    </a:lnTo>
                    <a:cubicBezTo>
                      <a:pt x="86" y="92"/>
                      <a:pt x="65" y="181"/>
                      <a:pt x="48" y="272"/>
                    </a:cubicBezTo>
                    <a:cubicBezTo>
                      <a:pt x="31" y="364"/>
                      <a:pt x="18" y="456"/>
                      <a:pt x="11" y="551"/>
                    </a:cubicBezTo>
                    <a:cubicBezTo>
                      <a:pt x="4" y="643"/>
                      <a:pt x="1" y="735"/>
                      <a:pt x="1" y="831"/>
                    </a:cubicBezTo>
                    <a:cubicBezTo>
                      <a:pt x="1" y="922"/>
                      <a:pt x="4" y="1018"/>
                      <a:pt x="11" y="1109"/>
                    </a:cubicBezTo>
                    <a:cubicBezTo>
                      <a:pt x="24" y="1296"/>
                      <a:pt x="51" y="1480"/>
                      <a:pt x="86" y="1663"/>
                    </a:cubicBezTo>
                    <a:cubicBezTo>
                      <a:pt x="123" y="1847"/>
                      <a:pt x="171" y="2027"/>
                      <a:pt x="229" y="2205"/>
                    </a:cubicBezTo>
                    <a:cubicBezTo>
                      <a:pt x="202" y="2116"/>
                      <a:pt x="174" y="2024"/>
                      <a:pt x="153" y="1936"/>
                    </a:cubicBezTo>
                    <a:cubicBezTo>
                      <a:pt x="130" y="1844"/>
                      <a:pt x="109" y="1756"/>
                      <a:pt x="92" y="1663"/>
                    </a:cubicBezTo>
                    <a:cubicBezTo>
                      <a:pt x="55" y="1480"/>
                      <a:pt x="31" y="1296"/>
                      <a:pt x="18" y="1109"/>
                    </a:cubicBezTo>
                    <a:cubicBezTo>
                      <a:pt x="11" y="1018"/>
                      <a:pt x="7" y="922"/>
                      <a:pt x="7" y="831"/>
                    </a:cubicBezTo>
                    <a:cubicBezTo>
                      <a:pt x="4" y="735"/>
                      <a:pt x="7" y="643"/>
                      <a:pt x="14" y="551"/>
                    </a:cubicBezTo>
                    <a:cubicBezTo>
                      <a:pt x="31" y="364"/>
                      <a:pt x="62" y="181"/>
                      <a:pt x="113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6799204" y="2054348"/>
                <a:ext cx="8655" cy="6315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20" extrusionOk="0">
                    <a:moveTo>
                      <a:pt x="0" y="0"/>
                    </a:moveTo>
                    <a:lnTo>
                      <a:pt x="24" y="201"/>
                    </a:lnTo>
                    <a:lnTo>
                      <a:pt x="51" y="405"/>
                    </a:lnTo>
                    <a:lnTo>
                      <a:pt x="105" y="810"/>
                    </a:lnTo>
                    <a:lnTo>
                      <a:pt x="163" y="1215"/>
                    </a:lnTo>
                    <a:lnTo>
                      <a:pt x="190" y="1415"/>
                    </a:lnTo>
                    <a:lnTo>
                      <a:pt x="221" y="1619"/>
                    </a:lnTo>
                    <a:lnTo>
                      <a:pt x="194" y="1415"/>
                    </a:lnTo>
                    <a:lnTo>
                      <a:pt x="167" y="1215"/>
                    </a:lnTo>
                    <a:lnTo>
                      <a:pt x="112" y="810"/>
                    </a:lnTo>
                    <a:lnTo>
                      <a:pt x="58" y="405"/>
                    </a:lnTo>
                    <a:lnTo>
                      <a:pt x="27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6659136" y="1995093"/>
                <a:ext cx="148728" cy="20037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514" extrusionOk="0">
                    <a:moveTo>
                      <a:pt x="2725" y="0"/>
                    </a:moveTo>
                    <a:cubicBezTo>
                      <a:pt x="2685" y="0"/>
                      <a:pt x="2644" y="4"/>
                      <a:pt x="2603" y="4"/>
                    </a:cubicBezTo>
                    <a:cubicBezTo>
                      <a:pt x="2525" y="4"/>
                      <a:pt x="2444" y="10"/>
                      <a:pt x="2362" y="13"/>
                    </a:cubicBezTo>
                    <a:cubicBezTo>
                      <a:pt x="2202" y="24"/>
                      <a:pt x="2039" y="34"/>
                      <a:pt x="1879" y="54"/>
                    </a:cubicBezTo>
                    <a:cubicBezTo>
                      <a:pt x="1719" y="75"/>
                      <a:pt x="1559" y="98"/>
                      <a:pt x="1399" y="126"/>
                    </a:cubicBezTo>
                    <a:cubicBezTo>
                      <a:pt x="1239" y="153"/>
                      <a:pt x="1083" y="187"/>
                      <a:pt x="926" y="225"/>
                    </a:cubicBezTo>
                    <a:cubicBezTo>
                      <a:pt x="610" y="302"/>
                      <a:pt x="301" y="395"/>
                      <a:pt x="1" y="514"/>
                    </a:cubicBezTo>
                    <a:cubicBezTo>
                      <a:pt x="150" y="456"/>
                      <a:pt x="304" y="404"/>
                      <a:pt x="457" y="357"/>
                    </a:cubicBezTo>
                    <a:cubicBezTo>
                      <a:pt x="613" y="310"/>
                      <a:pt x="770" y="269"/>
                      <a:pt x="926" y="231"/>
                    </a:cubicBezTo>
                    <a:cubicBezTo>
                      <a:pt x="1083" y="194"/>
                      <a:pt x="1243" y="159"/>
                      <a:pt x="1399" y="133"/>
                    </a:cubicBezTo>
                    <a:cubicBezTo>
                      <a:pt x="1559" y="102"/>
                      <a:pt x="1719" y="82"/>
                      <a:pt x="1879" y="62"/>
                    </a:cubicBezTo>
                    <a:cubicBezTo>
                      <a:pt x="2042" y="41"/>
                      <a:pt x="2202" y="27"/>
                      <a:pt x="2362" y="17"/>
                    </a:cubicBezTo>
                    <a:cubicBezTo>
                      <a:pt x="2444" y="13"/>
                      <a:pt x="2525" y="10"/>
                      <a:pt x="2603" y="10"/>
                    </a:cubicBezTo>
                    <a:cubicBezTo>
                      <a:pt x="2644" y="7"/>
                      <a:pt x="2685" y="7"/>
                      <a:pt x="2725" y="7"/>
                    </a:cubicBezTo>
                    <a:lnTo>
                      <a:pt x="2848" y="7"/>
                    </a:lnTo>
                    <a:cubicBezTo>
                      <a:pt x="2889" y="7"/>
                      <a:pt x="2926" y="7"/>
                      <a:pt x="2967" y="10"/>
                    </a:cubicBezTo>
                    <a:cubicBezTo>
                      <a:pt x="3008" y="10"/>
                      <a:pt x="3049" y="10"/>
                      <a:pt x="3089" y="13"/>
                    </a:cubicBezTo>
                    <a:cubicBezTo>
                      <a:pt x="3171" y="17"/>
                      <a:pt x="3249" y="21"/>
                      <a:pt x="3331" y="27"/>
                    </a:cubicBezTo>
                    <a:cubicBezTo>
                      <a:pt x="3494" y="37"/>
                      <a:pt x="3654" y="57"/>
                      <a:pt x="3814" y="82"/>
                    </a:cubicBezTo>
                    <a:cubicBezTo>
                      <a:pt x="3494" y="31"/>
                      <a:pt x="3171" y="4"/>
                      <a:pt x="2848" y="4"/>
                    </a:cubicBez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787873" y="1720180"/>
                <a:ext cx="522282" cy="307260"/>
              </a:xfrm>
              <a:custGeom>
                <a:avLst/>
                <a:gdLst/>
                <a:ahLst/>
                <a:cxnLst/>
                <a:rect l="l" t="t" r="r" b="b"/>
                <a:pathLst>
                  <a:path w="13397" h="7882" extrusionOk="0">
                    <a:moveTo>
                      <a:pt x="12060" y="0"/>
                    </a:moveTo>
                    <a:cubicBezTo>
                      <a:pt x="12060" y="0"/>
                      <a:pt x="10488" y="1752"/>
                      <a:pt x="10094" y="2280"/>
                    </a:cubicBezTo>
                    <a:cubicBezTo>
                      <a:pt x="9702" y="2807"/>
                      <a:pt x="8049" y="3558"/>
                      <a:pt x="7420" y="3953"/>
                    </a:cubicBezTo>
                    <a:cubicBezTo>
                      <a:pt x="6791" y="4344"/>
                      <a:pt x="6872" y="5436"/>
                      <a:pt x="6872" y="5436"/>
                    </a:cubicBezTo>
                    <a:cubicBezTo>
                      <a:pt x="6872" y="5436"/>
                      <a:pt x="6634" y="4895"/>
                      <a:pt x="5926" y="4695"/>
                    </a:cubicBezTo>
                    <a:cubicBezTo>
                      <a:pt x="5716" y="4635"/>
                      <a:pt x="5443" y="4614"/>
                      <a:pt x="5141" y="4614"/>
                    </a:cubicBezTo>
                    <a:cubicBezTo>
                      <a:pt x="4826" y="4614"/>
                      <a:pt x="4479" y="4636"/>
                      <a:pt x="4137" y="4657"/>
                    </a:cubicBezTo>
                    <a:cubicBezTo>
                      <a:pt x="3800" y="4679"/>
                      <a:pt x="3466" y="4700"/>
                      <a:pt x="3173" y="4700"/>
                    </a:cubicBezTo>
                    <a:cubicBezTo>
                      <a:pt x="3092" y="4700"/>
                      <a:pt x="3014" y="4698"/>
                      <a:pt x="2940" y="4695"/>
                    </a:cubicBezTo>
                    <a:cubicBezTo>
                      <a:pt x="2076" y="4650"/>
                      <a:pt x="1" y="3953"/>
                      <a:pt x="1" y="3953"/>
                    </a:cubicBezTo>
                    <a:lnTo>
                      <a:pt x="1" y="3953"/>
                    </a:lnTo>
                    <a:lnTo>
                      <a:pt x="365" y="5902"/>
                    </a:lnTo>
                    <a:lnTo>
                      <a:pt x="7743" y="7882"/>
                    </a:lnTo>
                    <a:lnTo>
                      <a:pt x="13396" y="2280"/>
                    </a:lnTo>
                    <a:lnTo>
                      <a:pt x="120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768225" y="1720180"/>
                <a:ext cx="642980" cy="46030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11808" extrusionOk="0">
                    <a:moveTo>
                      <a:pt x="13823" y="0"/>
                    </a:moveTo>
                    <a:lnTo>
                      <a:pt x="7689" y="5926"/>
                    </a:lnTo>
                    <a:lnTo>
                      <a:pt x="1" y="4797"/>
                    </a:lnTo>
                    <a:lnTo>
                      <a:pt x="5015" y="11185"/>
                    </a:lnTo>
                    <a:lnTo>
                      <a:pt x="11383" y="11808"/>
                    </a:lnTo>
                    <a:lnTo>
                      <a:pt x="16492" y="7086"/>
                    </a:lnTo>
                    <a:lnTo>
                      <a:pt x="138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794773" y="1911122"/>
                <a:ext cx="273246" cy="40074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1028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7008" y="1028"/>
                    </a:lnTo>
                    <a:close/>
                  </a:path>
                </a:pathLst>
              </a:custGeom>
              <a:solidFill>
                <a:srgbClr val="C5B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768225" y="1907146"/>
                <a:ext cx="443805" cy="273345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7012" extrusionOk="0">
                    <a:moveTo>
                      <a:pt x="1" y="1"/>
                    </a:moveTo>
                    <a:lnTo>
                      <a:pt x="5015" y="6389"/>
                    </a:lnTo>
                    <a:lnTo>
                      <a:pt x="11383" y="7012"/>
                    </a:lnTo>
                    <a:cubicBezTo>
                      <a:pt x="11383" y="7012"/>
                      <a:pt x="8216" y="1208"/>
                      <a:pt x="7689" y="1130"/>
                    </a:cubicBezTo>
                    <a:lnTo>
                      <a:pt x="682" y="1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7602271" y="650661"/>
                <a:ext cx="605437" cy="325036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338" extrusionOk="0">
                    <a:moveTo>
                      <a:pt x="15036" y="1"/>
                    </a:moveTo>
                    <a:cubicBezTo>
                      <a:pt x="15036" y="1"/>
                      <a:pt x="12617" y="1776"/>
                      <a:pt x="11975" y="2321"/>
                    </a:cubicBezTo>
                    <a:cubicBezTo>
                      <a:pt x="11331" y="2868"/>
                      <a:pt x="9243" y="3508"/>
                      <a:pt x="8406" y="3872"/>
                    </a:cubicBezTo>
                    <a:cubicBezTo>
                      <a:pt x="7566" y="4239"/>
                      <a:pt x="7199" y="5477"/>
                      <a:pt x="7199" y="5477"/>
                    </a:cubicBezTo>
                    <a:cubicBezTo>
                      <a:pt x="7199" y="5477"/>
                      <a:pt x="7168" y="4838"/>
                      <a:pt x="6488" y="4525"/>
                    </a:cubicBezTo>
                    <a:cubicBezTo>
                      <a:pt x="5811" y="4208"/>
                      <a:pt x="4185" y="4307"/>
                      <a:pt x="3273" y="4150"/>
                    </a:cubicBezTo>
                    <a:cubicBezTo>
                      <a:pt x="2362" y="3995"/>
                      <a:pt x="416" y="2950"/>
                      <a:pt x="416" y="2950"/>
                    </a:cubicBezTo>
                    <a:lnTo>
                      <a:pt x="1" y="5191"/>
                    </a:lnTo>
                    <a:lnTo>
                      <a:pt x="7124" y="8338"/>
                    </a:lnTo>
                    <a:lnTo>
                      <a:pt x="15529" y="2732"/>
                    </a:lnTo>
                    <a:lnTo>
                      <a:pt x="15036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7583715" y="656782"/>
                <a:ext cx="657521" cy="506305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12988" extrusionOk="0">
                    <a:moveTo>
                      <a:pt x="16866" y="0"/>
                    </a:moveTo>
                    <a:lnTo>
                      <a:pt x="7811" y="5909"/>
                    </a:lnTo>
                    <a:lnTo>
                      <a:pt x="1" y="3684"/>
                    </a:lnTo>
                    <a:lnTo>
                      <a:pt x="2756" y="11495"/>
                    </a:lnTo>
                    <a:lnTo>
                      <a:pt x="9355" y="12988"/>
                    </a:lnTo>
                    <a:lnTo>
                      <a:pt x="16812" y="8307"/>
                    </a:lnTo>
                    <a:lnTo>
                      <a:pt x="168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7583715" y="800398"/>
                <a:ext cx="364705" cy="362693"/>
              </a:xfrm>
              <a:custGeom>
                <a:avLst/>
                <a:gdLst/>
                <a:ahLst/>
                <a:cxnLst/>
                <a:rect l="l" t="t" r="r" b="b"/>
                <a:pathLst>
                  <a:path w="9355" h="9304" extrusionOk="0">
                    <a:moveTo>
                      <a:pt x="1" y="0"/>
                    </a:moveTo>
                    <a:lnTo>
                      <a:pt x="2756" y="7811"/>
                    </a:lnTo>
                    <a:lnTo>
                      <a:pt x="9355" y="9304"/>
                    </a:lnTo>
                    <a:cubicBezTo>
                      <a:pt x="9355" y="9304"/>
                      <a:pt x="8348" y="2378"/>
                      <a:pt x="7811" y="2225"/>
                    </a:cubicBezTo>
                    <a:lnTo>
                      <a:pt x="691" y="1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1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7654276" y="695882"/>
                <a:ext cx="233988" cy="191248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4906" extrusionOk="0">
                    <a:moveTo>
                      <a:pt x="1" y="1"/>
                    </a:moveTo>
                    <a:lnTo>
                      <a:pt x="170" y="2549"/>
                    </a:lnTo>
                    <a:lnTo>
                      <a:pt x="6001" y="4906"/>
                    </a:lnTo>
                    <a:cubicBezTo>
                      <a:pt x="6001" y="4906"/>
                      <a:pt x="5684" y="3810"/>
                      <a:pt x="5474" y="3048"/>
                    </a:cubicBezTo>
                    <a:cubicBezTo>
                      <a:pt x="5262" y="2290"/>
                      <a:pt x="2735" y="1896"/>
                      <a:pt x="1868" y="1651"/>
                    </a:cubicBezTo>
                    <a:cubicBezTo>
                      <a:pt x="1001" y="1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7882877" y="587274"/>
                <a:ext cx="235586" cy="276932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7104" extrusionOk="0">
                    <a:moveTo>
                      <a:pt x="4273" y="0"/>
                    </a:moveTo>
                    <a:lnTo>
                      <a:pt x="4852" y="1481"/>
                    </a:lnTo>
                    <a:cubicBezTo>
                      <a:pt x="4800" y="3032"/>
                      <a:pt x="1310" y="4205"/>
                      <a:pt x="820" y="4542"/>
                    </a:cubicBezTo>
                    <a:cubicBezTo>
                      <a:pt x="331" y="4878"/>
                      <a:pt x="1" y="7103"/>
                      <a:pt x="1" y="7103"/>
                    </a:cubicBezTo>
                    <a:cubicBezTo>
                      <a:pt x="1" y="7103"/>
                      <a:pt x="5926" y="3913"/>
                      <a:pt x="5984" y="3294"/>
                    </a:cubicBezTo>
                    <a:cubicBezTo>
                      <a:pt x="6042" y="2674"/>
                      <a:pt x="4273" y="1"/>
                      <a:pt x="4273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8218735" y="2608523"/>
                <a:ext cx="21687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3165" extrusionOk="0">
                    <a:moveTo>
                      <a:pt x="5396" y="0"/>
                    </a:moveTo>
                    <a:cubicBezTo>
                      <a:pt x="5396" y="0"/>
                      <a:pt x="4685" y="586"/>
                      <a:pt x="4604" y="589"/>
                    </a:cubicBezTo>
                    <a:cubicBezTo>
                      <a:pt x="4525" y="592"/>
                      <a:pt x="3403" y="827"/>
                      <a:pt x="3246" y="902"/>
                    </a:cubicBezTo>
                    <a:cubicBezTo>
                      <a:pt x="3090" y="974"/>
                      <a:pt x="2852" y="1671"/>
                      <a:pt x="2852" y="1671"/>
                    </a:cubicBezTo>
                    <a:cubicBezTo>
                      <a:pt x="2852" y="1671"/>
                      <a:pt x="2314" y="1194"/>
                      <a:pt x="2175" y="1092"/>
                    </a:cubicBezTo>
                    <a:cubicBezTo>
                      <a:pt x="2147" y="1072"/>
                      <a:pt x="2092" y="1065"/>
                      <a:pt x="2019" y="1065"/>
                    </a:cubicBezTo>
                    <a:cubicBezTo>
                      <a:pt x="1891" y="1065"/>
                      <a:pt x="1709" y="1088"/>
                      <a:pt x="1531" y="1109"/>
                    </a:cubicBezTo>
                    <a:cubicBezTo>
                      <a:pt x="1358" y="1131"/>
                      <a:pt x="1188" y="1153"/>
                      <a:pt x="1075" y="1153"/>
                    </a:cubicBezTo>
                    <a:cubicBezTo>
                      <a:pt x="1041" y="1153"/>
                      <a:pt x="1013" y="1151"/>
                      <a:pt x="991" y="1147"/>
                    </a:cubicBezTo>
                    <a:cubicBezTo>
                      <a:pt x="780" y="1106"/>
                      <a:pt x="1" y="797"/>
                      <a:pt x="1" y="796"/>
                    </a:cubicBezTo>
                    <a:lnTo>
                      <a:pt x="1" y="796"/>
                    </a:lnTo>
                    <a:lnTo>
                      <a:pt x="18" y="1191"/>
                    </a:lnTo>
                    <a:cubicBezTo>
                      <a:pt x="18" y="1191"/>
                      <a:pt x="2746" y="3165"/>
                      <a:pt x="2886" y="3165"/>
                    </a:cubicBezTo>
                    <a:cubicBezTo>
                      <a:pt x="2887" y="3165"/>
                      <a:pt x="2888" y="3164"/>
                      <a:pt x="2889" y="3164"/>
                    </a:cubicBezTo>
                    <a:cubicBezTo>
                      <a:pt x="2981" y="3130"/>
                      <a:pt x="5563" y="770"/>
                      <a:pt x="5563" y="770"/>
                    </a:cubicBezTo>
                    <a:lnTo>
                      <a:pt x="53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8212263" y="2620452"/>
                <a:ext cx="237419" cy="186492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4784" extrusionOk="0">
                    <a:moveTo>
                      <a:pt x="5947" y="1"/>
                    </a:moveTo>
                    <a:lnTo>
                      <a:pt x="3028" y="1613"/>
                    </a:lnTo>
                    <a:lnTo>
                      <a:pt x="0" y="749"/>
                    </a:lnTo>
                    <a:lnTo>
                      <a:pt x="0" y="749"/>
                    </a:lnTo>
                    <a:lnTo>
                      <a:pt x="973" y="4154"/>
                    </a:lnTo>
                    <a:lnTo>
                      <a:pt x="3613" y="4783"/>
                    </a:lnTo>
                    <a:lnTo>
                      <a:pt x="6090" y="3167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8212263" y="2649650"/>
                <a:ext cx="140463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4035" extrusionOk="0">
                    <a:moveTo>
                      <a:pt x="0" y="0"/>
                    </a:moveTo>
                    <a:lnTo>
                      <a:pt x="973" y="3405"/>
                    </a:lnTo>
                    <a:lnTo>
                      <a:pt x="3603" y="4034"/>
                    </a:lnTo>
                    <a:lnTo>
                      <a:pt x="3603" y="4034"/>
                    </a:lnTo>
                    <a:lnTo>
                      <a:pt x="3028" y="864"/>
                    </a:lnTo>
                    <a:lnTo>
                      <a:pt x="181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6645218" y="876104"/>
                <a:ext cx="3509" cy="37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9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1"/>
                      <a:pt x="58" y="65"/>
                      <a:pt x="86" y="96"/>
                    </a:cubicBezTo>
                    <a:lnTo>
                      <a:pt x="89" y="96"/>
                    </a:lnTo>
                    <a:cubicBezTo>
                      <a:pt x="62" y="65"/>
                      <a:pt x="32" y="31"/>
                      <a:pt x="1" y="0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6673365" y="915634"/>
                <a:ext cx="2105" cy="4132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0" y="0"/>
                    </a:moveTo>
                    <a:cubicBezTo>
                      <a:pt x="21" y="35"/>
                      <a:pt x="34" y="71"/>
                      <a:pt x="51" y="106"/>
                    </a:cubicBezTo>
                    <a:lnTo>
                      <a:pt x="54" y="106"/>
                    </a:lnTo>
                    <a:cubicBezTo>
                      <a:pt x="38" y="71"/>
                      <a:pt x="21" y="35"/>
                      <a:pt x="3" y="0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6703304" y="1030869"/>
                <a:ext cx="819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33" extrusionOk="0">
                    <a:moveTo>
                      <a:pt x="0" y="0"/>
                    </a:moveTo>
                    <a:cubicBezTo>
                      <a:pt x="8" y="45"/>
                      <a:pt x="14" y="89"/>
                      <a:pt x="21" y="133"/>
                    </a:cubicBezTo>
                    <a:lnTo>
                      <a:pt x="21" y="133"/>
                    </a:lnTo>
                    <a:cubicBezTo>
                      <a:pt x="14" y="89"/>
                      <a:pt x="8" y="45"/>
                      <a:pt x="0" y="0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6707826" y="1058587"/>
                <a:ext cx="819" cy="4522"/>
              </a:xfrm>
              <a:custGeom>
                <a:avLst/>
                <a:gdLst/>
                <a:ahLst/>
                <a:cxnLst/>
                <a:rect l="l" t="t" r="r" b="b"/>
                <a:pathLst>
                  <a:path w="21" h="116" extrusionOk="0">
                    <a:moveTo>
                      <a:pt x="0" y="1"/>
                    </a:moveTo>
                    <a:cubicBezTo>
                      <a:pt x="7" y="41"/>
                      <a:pt x="14" y="78"/>
                      <a:pt x="21" y="116"/>
                    </a:cubicBezTo>
                    <a:cubicBezTo>
                      <a:pt x="14" y="78"/>
                      <a:pt x="7" y="41"/>
                      <a:pt x="4" y="1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6796787" y="1214249"/>
                <a:ext cx="10526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99" extrusionOk="0">
                    <a:moveTo>
                      <a:pt x="154" y="1"/>
                    </a:moveTo>
                    <a:cubicBezTo>
                      <a:pt x="113" y="24"/>
                      <a:pt x="62" y="55"/>
                      <a:pt x="1" y="93"/>
                    </a:cubicBezTo>
                    <a:cubicBezTo>
                      <a:pt x="86" y="130"/>
                      <a:pt x="167" y="164"/>
                      <a:pt x="252" y="198"/>
                    </a:cubicBezTo>
                    <a:lnTo>
                      <a:pt x="270" y="49"/>
                    </a:lnTo>
                    <a:cubicBezTo>
                      <a:pt x="232" y="32"/>
                      <a:pt x="191" y="18"/>
                      <a:pt x="154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7002622" y="1021318"/>
                <a:ext cx="19648" cy="2573"/>
              </a:xfrm>
              <a:custGeom>
                <a:avLst/>
                <a:gdLst/>
                <a:ahLst/>
                <a:cxnLst/>
                <a:rect l="l" t="t" r="r" b="b"/>
                <a:pathLst>
                  <a:path w="504" h="66" extrusionOk="0">
                    <a:moveTo>
                      <a:pt x="500" y="65"/>
                    </a:moveTo>
                    <a:lnTo>
                      <a:pt x="504" y="65"/>
                    </a:lnTo>
                    <a:lnTo>
                      <a:pt x="500" y="65"/>
                    </a:lnTo>
                    <a:close/>
                    <a:moveTo>
                      <a:pt x="1" y="1"/>
                    </a:moveTo>
                    <a:cubicBezTo>
                      <a:pt x="147" y="14"/>
                      <a:pt x="303" y="34"/>
                      <a:pt x="463" y="59"/>
                    </a:cubicBezTo>
                    <a:cubicBezTo>
                      <a:pt x="473" y="59"/>
                      <a:pt x="480" y="62"/>
                      <a:pt x="490" y="62"/>
                    </a:cubicBezTo>
                    <a:cubicBezTo>
                      <a:pt x="494" y="65"/>
                      <a:pt x="497" y="65"/>
                      <a:pt x="497" y="65"/>
                    </a:cubicBezTo>
                    <a:cubicBezTo>
                      <a:pt x="497" y="65"/>
                      <a:pt x="494" y="65"/>
                      <a:pt x="490" y="62"/>
                    </a:cubicBezTo>
                    <a:cubicBezTo>
                      <a:pt x="480" y="62"/>
                      <a:pt x="473" y="59"/>
                      <a:pt x="463" y="59"/>
                    </a:cubicBezTo>
                    <a:cubicBezTo>
                      <a:pt x="303" y="34"/>
                      <a:pt x="147" y="14"/>
                      <a:pt x="1" y="1"/>
                    </a:cubicBezTo>
                    <a:close/>
                  </a:path>
                </a:pathLst>
              </a:custGeom>
              <a:solidFill>
                <a:srgbClr val="906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6948513" y="1020383"/>
                <a:ext cx="11820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5189" extrusionOk="0">
                    <a:moveTo>
                      <a:pt x="844" y="1"/>
                    </a:moveTo>
                    <a:cubicBezTo>
                      <a:pt x="535" y="1"/>
                      <a:pt x="252" y="28"/>
                      <a:pt x="1" y="75"/>
                    </a:cubicBezTo>
                    <a:cubicBezTo>
                      <a:pt x="62" y="180"/>
                      <a:pt x="133" y="283"/>
                      <a:pt x="211" y="385"/>
                    </a:cubicBezTo>
                    <a:cubicBezTo>
                      <a:pt x="381" y="368"/>
                      <a:pt x="552" y="361"/>
                      <a:pt x="722" y="361"/>
                    </a:cubicBezTo>
                    <a:cubicBezTo>
                      <a:pt x="1358" y="361"/>
                      <a:pt x="1994" y="460"/>
                      <a:pt x="2616" y="654"/>
                    </a:cubicBezTo>
                    <a:cubicBezTo>
                      <a:pt x="2565" y="524"/>
                      <a:pt x="2507" y="389"/>
                      <a:pt x="2446" y="256"/>
                    </a:cubicBezTo>
                    <a:cubicBezTo>
                      <a:pt x="2276" y="194"/>
                      <a:pt x="2096" y="140"/>
                      <a:pt x="1892" y="89"/>
                    </a:cubicBezTo>
                    <a:lnTo>
                      <a:pt x="1885" y="89"/>
                    </a:lnTo>
                    <a:cubicBezTo>
                      <a:pt x="1885" y="89"/>
                      <a:pt x="1882" y="89"/>
                      <a:pt x="1878" y="86"/>
                    </a:cubicBezTo>
                    <a:cubicBezTo>
                      <a:pt x="1868" y="86"/>
                      <a:pt x="1861" y="83"/>
                      <a:pt x="1851" y="83"/>
                    </a:cubicBezTo>
                    <a:cubicBezTo>
                      <a:pt x="1691" y="58"/>
                      <a:pt x="1535" y="38"/>
                      <a:pt x="1389" y="25"/>
                    </a:cubicBezTo>
                    <a:cubicBezTo>
                      <a:pt x="1198" y="7"/>
                      <a:pt x="1017" y="1"/>
                      <a:pt x="844" y="1"/>
                    </a:cubicBezTo>
                    <a:close/>
                    <a:moveTo>
                      <a:pt x="789" y="545"/>
                    </a:moveTo>
                    <a:cubicBezTo>
                      <a:pt x="647" y="545"/>
                      <a:pt x="500" y="552"/>
                      <a:pt x="354" y="562"/>
                    </a:cubicBezTo>
                    <a:cubicBezTo>
                      <a:pt x="483" y="711"/>
                      <a:pt x="620" y="861"/>
                      <a:pt x="756" y="1014"/>
                    </a:cubicBezTo>
                    <a:cubicBezTo>
                      <a:pt x="1500" y="1058"/>
                      <a:pt x="2191" y="1283"/>
                      <a:pt x="2874" y="1552"/>
                    </a:cubicBezTo>
                    <a:cubicBezTo>
                      <a:pt x="2834" y="1323"/>
                      <a:pt x="2772" y="1092"/>
                      <a:pt x="2691" y="861"/>
                    </a:cubicBezTo>
                    <a:cubicBezTo>
                      <a:pt x="2691" y="854"/>
                      <a:pt x="2688" y="847"/>
                      <a:pt x="2684" y="841"/>
                    </a:cubicBezTo>
                    <a:cubicBezTo>
                      <a:pt x="2065" y="643"/>
                      <a:pt x="1429" y="545"/>
                      <a:pt x="789" y="545"/>
                    </a:cubicBezTo>
                    <a:close/>
                    <a:moveTo>
                      <a:pt x="922" y="1215"/>
                    </a:moveTo>
                    <a:lnTo>
                      <a:pt x="922" y="1215"/>
                    </a:lnTo>
                    <a:cubicBezTo>
                      <a:pt x="949" y="1246"/>
                      <a:pt x="973" y="1276"/>
                      <a:pt x="997" y="1307"/>
                    </a:cubicBezTo>
                    <a:cubicBezTo>
                      <a:pt x="1637" y="2140"/>
                      <a:pt x="1997" y="3154"/>
                      <a:pt x="2065" y="4191"/>
                    </a:cubicBezTo>
                    <a:cubicBezTo>
                      <a:pt x="2262" y="4191"/>
                      <a:pt x="2460" y="4185"/>
                      <a:pt x="2654" y="4174"/>
                    </a:cubicBezTo>
                    <a:cubicBezTo>
                      <a:pt x="2929" y="3372"/>
                      <a:pt x="3031" y="2542"/>
                      <a:pt x="2902" y="1701"/>
                    </a:cubicBezTo>
                    <a:cubicBezTo>
                      <a:pt x="2259" y="1460"/>
                      <a:pt x="1609" y="1256"/>
                      <a:pt x="922" y="1215"/>
                    </a:cubicBezTo>
                    <a:close/>
                    <a:moveTo>
                      <a:pt x="2596" y="4338"/>
                    </a:moveTo>
                    <a:lnTo>
                      <a:pt x="2596" y="4338"/>
                    </a:lnTo>
                    <a:cubicBezTo>
                      <a:pt x="2422" y="4352"/>
                      <a:pt x="2249" y="4361"/>
                      <a:pt x="2075" y="4369"/>
                    </a:cubicBezTo>
                    <a:cubicBezTo>
                      <a:pt x="2083" y="4606"/>
                      <a:pt x="2075" y="4848"/>
                      <a:pt x="2055" y="5086"/>
                    </a:cubicBezTo>
                    <a:cubicBezTo>
                      <a:pt x="2048" y="5148"/>
                      <a:pt x="2103" y="5188"/>
                      <a:pt x="2157" y="5188"/>
                    </a:cubicBezTo>
                    <a:cubicBezTo>
                      <a:pt x="2191" y="5188"/>
                      <a:pt x="2225" y="5171"/>
                      <a:pt x="2242" y="5137"/>
                    </a:cubicBezTo>
                    <a:cubicBezTo>
                      <a:pt x="2378" y="4875"/>
                      <a:pt x="2497" y="4609"/>
                      <a:pt x="2596" y="4338"/>
                    </a:cubicBezTo>
                    <a:close/>
                  </a:path>
                </a:pathLst>
              </a:custGeom>
              <a:solidFill>
                <a:srgbClr val="8B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6956738" y="1034417"/>
                <a:ext cx="96449" cy="18751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481" extrusionOk="0">
                    <a:moveTo>
                      <a:pt x="511" y="1"/>
                    </a:moveTo>
                    <a:cubicBezTo>
                      <a:pt x="341" y="1"/>
                      <a:pt x="170" y="8"/>
                      <a:pt x="0" y="25"/>
                    </a:cubicBezTo>
                    <a:cubicBezTo>
                      <a:pt x="44" y="83"/>
                      <a:pt x="96" y="144"/>
                      <a:pt x="143" y="202"/>
                    </a:cubicBezTo>
                    <a:cubicBezTo>
                      <a:pt x="289" y="192"/>
                      <a:pt x="436" y="185"/>
                      <a:pt x="578" y="185"/>
                    </a:cubicBezTo>
                    <a:cubicBezTo>
                      <a:pt x="1218" y="185"/>
                      <a:pt x="1854" y="283"/>
                      <a:pt x="2473" y="481"/>
                    </a:cubicBezTo>
                    <a:cubicBezTo>
                      <a:pt x="2453" y="420"/>
                      <a:pt x="2429" y="355"/>
                      <a:pt x="2405" y="294"/>
                    </a:cubicBezTo>
                    <a:cubicBezTo>
                      <a:pt x="1783" y="100"/>
                      <a:pt x="1147" y="1"/>
                      <a:pt x="511" y="1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6977945" y="1059912"/>
                <a:ext cx="83740" cy="2682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" y="69"/>
                      <a:pt x="113" y="133"/>
                      <a:pt x="167" y="201"/>
                    </a:cubicBezTo>
                    <a:cubicBezTo>
                      <a:pt x="854" y="242"/>
                      <a:pt x="1504" y="446"/>
                      <a:pt x="2147" y="687"/>
                    </a:cubicBezTo>
                    <a:cubicBezTo>
                      <a:pt x="2140" y="636"/>
                      <a:pt x="2130" y="589"/>
                      <a:pt x="2119" y="538"/>
                    </a:cubicBezTo>
                    <a:cubicBezTo>
                      <a:pt x="1436" y="269"/>
                      <a:pt x="745" y="44"/>
                      <a:pt x="1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7029014" y="1183101"/>
                <a:ext cx="23001" cy="7602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95" extrusionOk="0">
                    <a:moveTo>
                      <a:pt x="589" y="0"/>
                    </a:moveTo>
                    <a:cubicBezTo>
                      <a:pt x="395" y="11"/>
                      <a:pt x="197" y="17"/>
                      <a:pt x="0" y="17"/>
                    </a:cubicBezTo>
                    <a:cubicBezTo>
                      <a:pt x="4" y="75"/>
                      <a:pt x="7" y="133"/>
                      <a:pt x="10" y="195"/>
                    </a:cubicBezTo>
                    <a:cubicBezTo>
                      <a:pt x="184" y="187"/>
                      <a:pt x="357" y="178"/>
                      <a:pt x="531" y="164"/>
                    </a:cubicBezTo>
                    <a:cubicBezTo>
                      <a:pt x="551" y="109"/>
                      <a:pt x="572" y="55"/>
                      <a:pt x="589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0"/>
              <p:cNvSpPr/>
              <p:nvPr/>
            </p:nvSpPr>
            <p:spPr>
              <a:xfrm>
                <a:off x="8041552" y="1885313"/>
                <a:ext cx="516800" cy="317000"/>
              </a:xfrm>
              <a:custGeom>
                <a:avLst/>
                <a:gdLst/>
                <a:ahLst/>
                <a:cxnLst/>
                <a:rect l="l" t="t" r="r" b="b"/>
                <a:pathLst>
                  <a:path w="20672" h="12680" extrusionOk="0">
                    <a:moveTo>
                      <a:pt x="8163" y="1"/>
                    </a:moveTo>
                    <a:cubicBezTo>
                      <a:pt x="5536" y="1"/>
                      <a:pt x="3868" y="8571"/>
                      <a:pt x="3868" y="8571"/>
                    </a:cubicBezTo>
                    <a:cubicBezTo>
                      <a:pt x="3868" y="8571"/>
                      <a:pt x="3868" y="5673"/>
                      <a:pt x="2415" y="5189"/>
                    </a:cubicBezTo>
                    <a:cubicBezTo>
                      <a:pt x="2373" y="5175"/>
                      <a:pt x="2331" y="5168"/>
                      <a:pt x="2289" y="5168"/>
                    </a:cubicBezTo>
                    <a:cubicBezTo>
                      <a:pt x="910" y="5168"/>
                      <a:pt x="1" y="12680"/>
                      <a:pt x="1" y="12680"/>
                    </a:cubicBezTo>
                    <a:lnTo>
                      <a:pt x="19332" y="12680"/>
                    </a:lnTo>
                    <a:cubicBezTo>
                      <a:pt x="19332" y="12680"/>
                      <a:pt x="20672" y="3982"/>
                      <a:pt x="17638" y="2049"/>
                    </a:cubicBezTo>
                    <a:cubicBezTo>
                      <a:pt x="17327" y="1851"/>
                      <a:pt x="17011" y="1761"/>
                      <a:pt x="16694" y="1761"/>
                    </a:cubicBezTo>
                    <a:cubicBezTo>
                      <a:pt x="13927" y="1761"/>
                      <a:pt x="11117" y="8571"/>
                      <a:pt x="11117" y="8571"/>
                    </a:cubicBezTo>
                    <a:cubicBezTo>
                      <a:pt x="11117" y="8571"/>
                      <a:pt x="10875" y="114"/>
                      <a:pt x="8215" y="2"/>
                    </a:cubicBezTo>
                    <a:cubicBezTo>
                      <a:pt x="8198" y="1"/>
                      <a:pt x="8180" y="1"/>
                      <a:pt x="8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0"/>
              <p:cNvSpPr/>
              <p:nvPr/>
            </p:nvSpPr>
            <p:spPr>
              <a:xfrm>
                <a:off x="6401608" y="560999"/>
                <a:ext cx="86274" cy="3481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893" extrusionOk="0">
                    <a:moveTo>
                      <a:pt x="2212" y="1"/>
                    </a:moveTo>
                    <a:cubicBezTo>
                      <a:pt x="1362" y="117"/>
                      <a:pt x="616" y="433"/>
                      <a:pt x="1" y="892"/>
                    </a:cubicBezTo>
                    <a:cubicBezTo>
                      <a:pt x="641" y="450"/>
                      <a:pt x="1389" y="137"/>
                      <a:pt x="2212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6277484" y="623061"/>
                <a:ext cx="3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06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6268089" y="585013"/>
                <a:ext cx="49238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648" extrusionOk="0">
                    <a:moveTo>
                      <a:pt x="1262" y="0"/>
                    </a:moveTo>
                    <a:cubicBezTo>
                      <a:pt x="1198" y="0"/>
                      <a:pt x="1130" y="5"/>
                      <a:pt x="1065" y="8"/>
                    </a:cubicBezTo>
                    <a:cubicBezTo>
                      <a:pt x="681" y="405"/>
                      <a:pt x="354" y="885"/>
                      <a:pt x="96" y="1344"/>
                    </a:cubicBezTo>
                    <a:cubicBezTo>
                      <a:pt x="58" y="1446"/>
                      <a:pt x="28" y="1548"/>
                      <a:pt x="0" y="1647"/>
                    </a:cubicBezTo>
                    <a:lnTo>
                      <a:pt x="122" y="1617"/>
                    </a:lnTo>
                    <a:cubicBezTo>
                      <a:pt x="412" y="1066"/>
                      <a:pt x="793" y="474"/>
                      <a:pt x="1262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6647319" y="875168"/>
                <a:ext cx="161710" cy="42218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083" extrusionOk="0">
                    <a:moveTo>
                      <a:pt x="600" y="1"/>
                    </a:moveTo>
                    <a:cubicBezTo>
                      <a:pt x="402" y="1"/>
                      <a:pt x="201" y="7"/>
                      <a:pt x="0" y="24"/>
                    </a:cubicBezTo>
                    <a:cubicBezTo>
                      <a:pt x="31" y="55"/>
                      <a:pt x="62" y="89"/>
                      <a:pt x="89" y="120"/>
                    </a:cubicBezTo>
                    <a:cubicBezTo>
                      <a:pt x="1545" y="123"/>
                      <a:pt x="2913" y="440"/>
                      <a:pt x="4148" y="1082"/>
                    </a:cubicBezTo>
                    <a:cubicBezTo>
                      <a:pt x="4001" y="933"/>
                      <a:pt x="3845" y="790"/>
                      <a:pt x="3682" y="647"/>
                    </a:cubicBezTo>
                    <a:cubicBezTo>
                      <a:pt x="2712" y="228"/>
                      <a:pt x="1658" y="1"/>
                      <a:pt x="600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6007794" y="1278728"/>
                <a:ext cx="203814" cy="274905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7052" extrusionOk="0">
                    <a:moveTo>
                      <a:pt x="4710" y="0"/>
                    </a:moveTo>
                    <a:cubicBezTo>
                      <a:pt x="3934" y="0"/>
                      <a:pt x="2450" y="324"/>
                      <a:pt x="1432" y="2551"/>
                    </a:cubicBezTo>
                    <a:cubicBezTo>
                      <a:pt x="1" y="5679"/>
                      <a:pt x="3155" y="6834"/>
                      <a:pt x="3258" y="7050"/>
                    </a:cubicBezTo>
                    <a:lnTo>
                      <a:pt x="3258" y="7050"/>
                    </a:lnTo>
                    <a:cubicBezTo>
                      <a:pt x="1960" y="4094"/>
                      <a:pt x="4174" y="1143"/>
                      <a:pt x="4174" y="1143"/>
                    </a:cubicBezTo>
                    <a:lnTo>
                      <a:pt x="5228" y="55"/>
                    </a:lnTo>
                    <a:cubicBezTo>
                      <a:pt x="5228" y="55"/>
                      <a:pt x="5028" y="0"/>
                      <a:pt x="4710" y="0"/>
                    </a:cubicBezTo>
                    <a:close/>
                    <a:moveTo>
                      <a:pt x="3258" y="7050"/>
                    </a:moveTo>
                    <a:lnTo>
                      <a:pt x="3258" y="7050"/>
                    </a:lnTo>
                    <a:cubicBezTo>
                      <a:pt x="3258" y="7051"/>
                      <a:pt x="3258" y="7051"/>
                      <a:pt x="3259" y="7052"/>
                    </a:cubicBezTo>
                    <a:cubicBezTo>
                      <a:pt x="3258" y="7051"/>
                      <a:pt x="3258" y="7051"/>
                      <a:pt x="3258" y="705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6085489" y="792484"/>
                <a:ext cx="923828" cy="792670"/>
              </a:xfrm>
              <a:custGeom>
                <a:avLst/>
                <a:gdLst/>
                <a:ahLst/>
                <a:cxnLst/>
                <a:rect l="l" t="t" r="r" b="b"/>
                <a:pathLst>
                  <a:path w="23697" h="20334" extrusionOk="0">
                    <a:moveTo>
                      <a:pt x="9521" y="1"/>
                    </a:moveTo>
                    <a:cubicBezTo>
                      <a:pt x="6506" y="1"/>
                      <a:pt x="4123" y="1063"/>
                      <a:pt x="2463" y="3469"/>
                    </a:cubicBezTo>
                    <a:cubicBezTo>
                      <a:pt x="915" y="6000"/>
                      <a:pt x="1831" y="8884"/>
                      <a:pt x="1266" y="10006"/>
                    </a:cubicBezTo>
                    <a:cubicBezTo>
                      <a:pt x="704" y="11133"/>
                      <a:pt x="143" y="11344"/>
                      <a:pt x="71" y="12963"/>
                    </a:cubicBezTo>
                    <a:cubicBezTo>
                      <a:pt x="0" y="14578"/>
                      <a:pt x="283" y="19712"/>
                      <a:pt x="7453" y="20273"/>
                    </a:cubicBezTo>
                    <a:cubicBezTo>
                      <a:pt x="7977" y="20314"/>
                      <a:pt x="8473" y="20333"/>
                      <a:pt x="8944" y="20333"/>
                    </a:cubicBezTo>
                    <a:cubicBezTo>
                      <a:pt x="14924" y="20333"/>
                      <a:pt x="16737" y="17249"/>
                      <a:pt x="16737" y="17249"/>
                    </a:cubicBezTo>
                    <a:cubicBezTo>
                      <a:pt x="16737" y="17249"/>
                      <a:pt x="18276" y="18109"/>
                      <a:pt x="19864" y="18109"/>
                    </a:cubicBezTo>
                    <a:cubicBezTo>
                      <a:pt x="21076" y="18109"/>
                      <a:pt x="22316" y="17609"/>
                      <a:pt x="22924" y="15844"/>
                    </a:cubicBezTo>
                    <a:cubicBezTo>
                      <a:pt x="23696" y="12963"/>
                      <a:pt x="20815" y="12680"/>
                      <a:pt x="20815" y="12680"/>
                    </a:cubicBezTo>
                    <a:cubicBezTo>
                      <a:pt x="20815" y="12680"/>
                      <a:pt x="23557" y="1853"/>
                      <a:pt x="11675" y="162"/>
                    </a:cubicBezTo>
                    <a:cubicBezTo>
                      <a:pt x="10925" y="56"/>
                      <a:pt x="10207" y="1"/>
                      <a:pt x="9521" y="1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6438483" y="792679"/>
                <a:ext cx="567466" cy="513400"/>
              </a:xfrm>
              <a:custGeom>
                <a:avLst/>
                <a:gdLst/>
                <a:ahLst/>
                <a:cxnLst/>
                <a:rect l="l" t="t" r="r" b="b"/>
                <a:pathLst>
                  <a:path w="14556" h="13170" extrusionOk="0">
                    <a:moveTo>
                      <a:pt x="530" y="0"/>
                    </a:moveTo>
                    <a:cubicBezTo>
                      <a:pt x="351" y="0"/>
                      <a:pt x="174" y="4"/>
                      <a:pt x="0" y="11"/>
                    </a:cubicBezTo>
                    <a:cubicBezTo>
                      <a:pt x="2014" y="140"/>
                      <a:pt x="5936" y="892"/>
                      <a:pt x="6610" y="4729"/>
                    </a:cubicBezTo>
                    <a:cubicBezTo>
                      <a:pt x="7525" y="9934"/>
                      <a:pt x="7664" y="12465"/>
                      <a:pt x="9212" y="13169"/>
                    </a:cubicBezTo>
                    <a:cubicBezTo>
                      <a:pt x="9212" y="13169"/>
                      <a:pt x="9904" y="12636"/>
                      <a:pt x="11196" y="12636"/>
                    </a:cubicBezTo>
                    <a:cubicBezTo>
                      <a:pt x="11389" y="12636"/>
                      <a:pt x="11595" y="12648"/>
                      <a:pt x="11814" y="12675"/>
                    </a:cubicBezTo>
                    <a:cubicBezTo>
                      <a:pt x="11814" y="12675"/>
                      <a:pt x="14556" y="1848"/>
                      <a:pt x="2674" y="157"/>
                    </a:cubicBezTo>
                    <a:cubicBezTo>
                      <a:pt x="1927" y="52"/>
                      <a:pt x="1212" y="0"/>
                      <a:pt x="530" y="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6256277" y="1098272"/>
                <a:ext cx="3626" cy="6849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757" extrusionOk="0">
                    <a:moveTo>
                      <a:pt x="28" y="1"/>
                    </a:moveTo>
                    <a:cubicBezTo>
                      <a:pt x="25" y="1"/>
                      <a:pt x="21" y="3"/>
                      <a:pt x="21" y="6"/>
                    </a:cubicBezTo>
                    <a:cubicBezTo>
                      <a:pt x="4" y="234"/>
                      <a:pt x="1" y="459"/>
                      <a:pt x="4" y="683"/>
                    </a:cubicBezTo>
                    <a:cubicBezTo>
                      <a:pt x="4" y="911"/>
                      <a:pt x="14" y="1135"/>
                      <a:pt x="31" y="1360"/>
                    </a:cubicBezTo>
                    <a:cubicBezTo>
                      <a:pt x="38" y="1489"/>
                      <a:pt x="52" y="1615"/>
                      <a:pt x="65" y="1741"/>
                    </a:cubicBezTo>
                    <a:cubicBezTo>
                      <a:pt x="65" y="1751"/>
                      <a:pt x="72" y="1757"/>
                      <a:pt x="79" y="1757"/>
                    </a:cubicBezTo>
                    <a:cubicBezTo>
                      <a:pt x="86" y="1757"/>
                      <a:pt x="92" y="1751"/>
                      <a:pt x="92" y="1741"/>
                    </a:cubicBezTo>
                    <a:cubicBezTo>
                      <a:pt x="75" y="1517"/>
                      <a:pt x="65" y="1292"/>
                      <a:pt x="55" y="1068"/>
                    </a:cubicBezTo>
                    <a:cubicBezTo>
                      <a:pt x="45" y="843"/>
                      <a:pt x="38" y="615"/>
                      <a:pt x="38" y="391"/>
                    </a:cubicBezTo>
                    <a:cubicBezTo>
                      <a:pt x="38" y="261"/>
                      <a:pt x="34" y="135"/>
                      <a:pt x="34" y="6"/>
                    </a:cubicBezTo>
                    <a:cubicBezTo>
                      <a:pt x="34" y="3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6466361" y="1079989"/>
                <a:ext cx="3587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754" extrusionOk="0">
                    <a:moveTo>
                      <a:pt x="27" y="0"/>
                    </a:moveTo>
                    <a:cubicBezTo>
                      <a:pt x="24" y="0"/>
                      <a:pt x="21" y="2"/>
                      <a:pt x="21" y="6"/>
                    </a:cubicBezTo>
                    <a:cubicBezTo>
                      <a:pt x="3" y="230"/>
                      <a:pt x="0" y="455"/>
                      <a:pt x="3" y="683"/>
                    </a:cubicBezTo>
                    <a:cubicBezTo>
                      <a:pt x="3" y="907"/>
                      <a:pt x="10" y="1135"/>
                      <a:pt x="30" y="1360"/>
                    </a:cubicBezTo>
                    <a:cubicBezTo>
                      <a:pt x="37" y="1485"/>
                      <a:pt x="51" y="1615"/>
                      <a:pt x="61" y="1741"/>
                    </a:cubicBezTo>
                    <a:cubicBezTo>
                      <a:pt x="63" y="1749"/>
                      <a:pt x="71" y="1754"/>
                      <a:pt x="78" y="1754"/>
                    </a:cubicBezTo>
                    <a:cubicBezTo>
                      <a:pt x="85" y="1754"/>
                      <a:pt x="92" y="1749"/>
                      <a:pt x="92" y="1741"/>
                    </a:cubicBezTo>
                    <a:cubicBezTo>
                      <a:pt x="74" y="1516"/>
                      <a:pt x="65" y="1292"/>
                      <a:pt x="54" y="1067"/>
                    </a:cubicBezTo>
                    <a:cubicBezTo>
                      <a:pt x="44" y="839"/>
                      <a:pt x="37" y="615"/>
                      <a:pt x="37" y="386"/>
                    </a:cubicBezTo>
                    <a:cubicBezTo>
                      <a:pt x="34" y="261"/>
                      <a:pt x="34" y="135"/>
                      <a:pt x="34" y="6"/>
                    </a:cubicBezTo>
                    <a:cubicBezTo>
                      <a:pt x="34" y="2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6293389" y="1099169"/>
                <a:ext cx="60817" cy="12221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3135" extrusionOk="0">
                    <a:moveTo>
                      <a:pt x="1437" y="0"/>
                    </a:moveTo>
                    <a:lnTo>
                      <a:pt x="1437" y="4"/>
                    </a:lnTo>
                    <a:cubicBezTo>
                      <a:pt x="1535" y="218"/>
                      <a:pt x="1555" y="463"/>
                      <a:pt x="1511" y="698"/>
                    </a:cubicBezTo>
                    <a:cubicBezTo>
                      <a:pt x="1464" y="929"/>
                      <a:pt x="1355" y="1147"/>
                      <a:pt x="1195" y="1320"/>
                    </a:cubicBezTo>
                    <a:cubicBezTo>
                      <a:pt x="1114" y="1405"/>
                      <a:pt x="1021" y="1477"/>
                      <a:pt x="919" y="1531"/>
                    </a:cubicBezTo>
                    <a:cubicBezTo>
                      <a:pt x="807" y="1592"/>
                      <a:pt x="688" y="1629"/>
                      <a:pt x="572" y="1670"/>
                    </a:cubicBezTo>
                    <a:cubicBezTo>
                      <a:pt x="461" y="1711"/>
                      <a:pt x="345" y="1756"/>
                      <a:pt x="246" y="1827"/>
                    </a:cubicBezTo>
                    <a:cubicBezTo>
                      <a:pt x="144" y="1902"/>
                      <a:pt x="69" y="2004"/>
                      <a:pt x="35" y="2130"/>
                    </a:cubicBezTo>
                    <a:cubicBezTo>
                      <a:pt x="1" y="2276"/>
                      <a:pt x="11" y="2436"/>
                      <a:pt x="35" y="2585"/>
                    </a:cubicBezTo>
                    <a:cubicBezTo>
                      <a:pt x="62" y="2739"/>
                      <a:pt x="110" y="2891"/>
                      <a:pt x="181" y="3031"/>
                    </a:cubicBezTo>
                    <a:cubicBezTo>
                      <a:pt x="198" y="3065"/>
                      <a:pt x="216" y="3099"/>
                      <a:pt x="236" y="3133"/>
                    </a:cubicBezTo>
                    <a:cubicBezTo>
                      <a:pt x="237" y="3134"/>
                      <a:pt x="238" y="3134"/>
                      <a:pt x="240" y="3134"/>
                    </a:cubicBezTo>
                    <a:cubicBezTo>
                      <a:pt x="244" y="3134"/>
                      <a:pt x="248" y="3131"/>
                      <a:pt x="246" y="3127"/>
                    </a:cubicBezTo>
                    <a:cubicBezTo>
                      <a:pt x="164" y="2987"/>
                      <a:pt x="106" y="2837"/>
                      <a:pt x="73" y="2681"/>
                    </a:cubicBezTo>
                    <a:cubicBezTo>
                      <a:pt x="38" y="2531"/>
                      <a:pt x="18" y="2368"/>
                      <a:pt x="38" y="2211"/>
                    </a:cubicBezTo>
                    <a:cubicBezTo>
                      <a:pt x="49" y="2136"/>
                      <a:pt x="73" y="2058"/>
                      <a:pt x="114" y="1993"/>
                    </a:cubicBezTo>
                    <a:cubicBezTo>
                      <a:pt x="144" y="1943"/>
                      <a:pt x="185" y="1899"/>
                      <a:pt x="229" y="1861"/>
                    </a:cubicBezTo>
                    <a:cubicBezTo>
                      <a:pt x="324" y="1783"/>
                      <a:pt x="440" y="1739"/>
                      <a:pt x="555" y="1695"/>
                    </a:cubicBezTo>
                    <a:cubicBezTo>
                      <a:pt x="668" y="1650"/>
                      <a:pt x="787" y="1613"/>
                      <a:pt x="896" y="1558"/>
                    </a:cubicBezTo>
                    <a:cubicBezTo>
                      <a:pt x="1001" y="1507"/>
                      <a:pt x="1093" y="1436"/>
                      <a:pt x="1175" y="1357"/>
                    </a:cubicBezTo>
                    <a:cubicBezTo>
                      <a:pt x="1338" y="1191"/>
                      <a:pt x="1450" y="980"/>
                      <a:pt x="1505" y="756"/>
                    </a:cubicBezTo>
                    <a:cubicBezTo>
                      <a:pt x="1559" y="531"/>
                      <a:pt x="1552" y="293"/>
                      <a:pt x="1470" y="75"/>
                    </a:cubicBezTo>
                    <a:cubicBezTo>
                      <a:pt x="1461" y="51"/>
                      <a:pt x="1450" y="27"/>
                      <a:pt x="1437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6436148" y="903315"/>
                <a:ext cx="143621" cy="83734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2148" extrusionOk="0">
                    <a:moveTo>
                      <a:pt x="803" y="1"/>
                    </a:moveTo>
                    <a:cubicBezTo>
                      <a:pt x="576" y="1"/>
                      <a:pt x="350" y="27"/>
                      <a:pt x="129" y="78"/>
                    </a:cubicBezTo>
                    <a:cubicBezTo>
                      <a:pt x="88" y="89"/>
                      <a:pt x="50" y="98"/>
                      <a:pt x="13" y="109"/>
                    </a:cubicBezTo>
                    <a:cubicBezTo>
                      <a:pt x="1" y="112"/>
                      <a:pt x="5" y="126"/>
                      <a:pt x="13" y="126"/>
                    </a:cubicBezTo>
                    <a:cubicBezTo>
                      <a:pt x="14" y="126"/>
                      <a:pt x="15" y="126"/>
                      <a:pt x="16" y="126"/>
                    </a:cubicBezTo>
                    <a:cubicBezTo>
                      <a:pt x="264" y="62"/>
                      <a:pt x="522" y="32"/>
                      <a:pt x="777" y="32"/>
                    </a:cubicBezTo>
                    <a:cubicBezTo>
                      <a:pt x="837" y="32"/>
                      <a:pt x="896" y="34"/>
                      <a:pt x="955" y="37"/>
                    </a:cubicBezTo>
                    <a:cubicBezTo>
                      <a:pt x="1272" y="54"/>
                      <a:pt x="1584" y="119"/>
                      <a:pt x="1881" y="231"/>
                    </a:cubicBezTo>
                    <a:cubicBezTo>
                      <a:pt x="2159" y="337"/>
                      <a:pt x="2421" y="486"/>
                      <a:pt x="2656" y="670"/>
                    </a:cubicBezTo>
                    <a:cubicBezTo>
                      <a:pt x="2881" y="847"/>
                      <a:pt x="3077" y="1054"/>
                      <a:pt x="3245" y="1289"/>
                    </a:cubicBezTo>
                    <a:cubicBezTo>
                      <a:pt x="3411" y="1520"/>
                      <a:pt x="3547" y="1775"/>
                      <a:pt x="3642" y="2045"/>
                    </a:cubicBezTo>
                    <a:cubicBezTo>
                      <a:pt x="3656" y="2078"/>
                      <a:pt x="3666" y="2112"/>
                      <a:pt x="3677" y="2147"/>
                    </a:cubicBezTo>
                    <a:cubicBezTo>
                      <a:pt x="3678" y="2148"/>
                      <a:pt x="3679" y="2148"/>
                      <a:pt x="3679" y="2148"/>
                    </a:cubicBezTo>
                    <a:cubicBezTo>
                      <a:pt x="3682" y="2148"/>
                      <a:pt x="3683" y="2145"/>
                      <a:pt x="3683" y="2143"/>
                    </a:cubicBezTo>
                    <a:cubicBezTo>
                      <a:pt x="3602" y="1867"/>
                      <a:pt x="3476" y="1605"/>
                      <a:pt x="3319" y="1364"/>
                    </a:cubicBezTo>
                    <a:cubicBezTo>
                      <a:pt x="3159" y="1122"/>
                      <a:pt x="2969" y="905"/>
                      <a:pt x="2751" y="718"/>
                    </a:cubicBezTo>
                    <a:cubicBezTo>
                      <a:pt x="2526" y="524"/>
                      <a:pt x="2272" y="367"/>
                      <a:pt x="2000" y="249"/>
                    </a:cubicBezTo>
                    <a:cubicBezTo>
                      <a:pt x="1707" y="122"/>
                      <a:pt x="1394" y="40"/>
                      <a:pt x="1074" y="13"/>
                    </a:cubicBezTo>
                    <a:cubicBezTo>
                      <a:pt x="984" y="5"/>
                      <a:pt x="893" y="1"/>
                      <a:pt x="803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0"/>
              <p:cNvSpPr/>
              <p:nvPr/>
            </p:nvSpPr>
            <p:spPr>
              <a:xfrm>
                <a:off x="6177646" y="943624"/>
                <a:ext cx="126155" cy="61164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69" extrusionOk="0">
                    <a:moveTo>
                      <a:pt x="2654" y="1"/>
                    </a:moveTo>
                    <a:cubicBezTo>
                      <a:pt x="2597" y="1"/>
                      <a:pt x="2540" y="3"/>
                      <a:pt x="2483" y="6"/>
                    </a:cubicBezTo>
                    <a:cubicBezTo>
                      <a:pt x="2235" y="20"/>
                      <a:pt x="1990" y="72"/>
                      <a:pt x="1756" y="146"/>
                    </a:cubicBezTo>
                    <a:cubicBezTo>
                      <a:pt x="1517" y="221"/>
                      <a:pt x="1293" y="326"/>
                      <a:pt x="1079" y="455"/>
                    </a:cubicBezTo>
                    <a:cubicBezTo>
                      <a:pt x="868" y="582"/>
                      <a:pt x="671" y="735"/>
                      <a:pt x="497" y="909"/>
                    </a:cubicBezTo>
                    <a:cubicBezTo>
                      <a:pt x="324" y="1082"/>
                      <a:pt x="170" y="1276"/>
                      <a:pt x="45" y="1487"/>
                    </a:cubicBezTo>
                    <a:cubicBezTo>
                      <a:pt x="31" y="1514"/>
                      <a:pt x="14" y="1541"/>
                      <a:pt x="1" y="1568"/>
                    </a:cubicBezTo>
                    <a:cubicBezTo>
                      <a:pt x="65" y="1463"/>
                      <a:pt x="130" y="1361"/>
                      <a:pt x="205" y="1262"/>
                    </a:cubicBezTo>
                    <a:cubicBezTo>
                      <a:pt x="279" y="1167"/>
                      <a:pt x="361" y="1072"/>
                      <a:pt x="446" y="983"/>
                    </a:cubicBezTo>
                    <a:cubicBezTo>
                      <a:pt x="619" y="810"/>
                      <a:pt x="810" y="656"/>
                      <a:pt x="1018" y="527"/>
                    </a:cubicBezTo>
                    <a:cubicBezTo>
                      <a:pt x="1228" y="394"/>
                      <a:pt x="1450" y="289"/>
                      <a:pt x="1681" y="211"/>
                    </a:cubicBezTo>
                    <a:cubicBezTo>
                      <a:pt x="1912" y="133"/>
                      <a:pt x="2153" y="78"/>
                      <a:pt x="2395" y="55"/>
                    </a:cubicBezTo>
                    <a:cubicBezTo>
                      <a:pt x="2506" y="44"/>
                      <a:pt x="2617" y="38"/>
                      <a:pt x="2729" y="38"/>
                    </a:cubicBezTo>
                    <a:cubicBezTo>
                      <a:pt x="2862" y="38"/>
                      <a:pt x="2995" y="46"/>
                      <a:pt x="3127" y="64"/>
                    </a:cubicBezTo>
                    <a:cubicBezTo>
                      <a:pt x="3157" y="72"/>
                      <a:pt x="3185" y="75"/>
                      <a:pt x="3215" y="82"/>
                    </a:cubicBezTo>
                    <a:cubicBezTo>
                      <a:pt x="3229" y="82"/>
                      <a:pt x="3235" y="61"/>
                      <a:pt x="3222" y="58"/>
                    </a:cubicBezTo>
                    <a:cubicBezTo>
                      <a:pt x="3036" y="21"/>
                      <a:pt x="2846" y="1"/>
                      <a:pt x="2654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6263294" y="1211598"/>
                <a:ext cx="249621" cy="119832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3074" extrusionOk="0">
                    <a:moveTo>
                      <a:pt x="6395" y="1"/>
                    </a:moveTo>
                    <a:cubicBezTo>
                      <a:pt x="5148" y="1"/>
                      <a:pt x="2697" y="1590"/>
                      <a:pt x="2005" y="1977"/>
                    </a:cubicBezTo>
                    <a:cubicBezTo>
                      <a:pt x="1688" y="2152"/>
                      <a:pt x="1335" y="2185"/>
                      <a:pt x="1007" y="2185"/>
                    </a:cubicBezTo>
                    <a:cubicBezTo>
                      <a:pt x="814" y="2185"/>
                      <a:pt x="629" y="2174"/>
                      <a:pt x="464" y="2174"/>
                    </a:cubicBezTo>
                    <a:cubicBezTo>
                      <a:pt x="278" y="2174"/>
                      <a:pt x="117" y="2188"/>
                      <a:pt x="1" y="2249"/>
                    </a:cubicBezTo>
                    <a:cubicBezTo>
                      <a:pt x="352" y="2603"/>
                      <a:pt x="749" y="2896"/>
                      <a:pt x="1225" y="3015"/>
                    </a:cubicBezTo>
                    <a:cubicBezTo>
                      <a:pt x="1386" y="3055"/>
                      <a:pt x="1546" y="3073"/>
                      <a:pt x="1706" y="3073"/>
                    </a:cubicBezTo>
                    <a:cubicBezTo>
                      <a:pt x="2566" y="3073"/>
                      <a:pt x="3404" y="2542"/>
                      <a:pt x="4107" y="1998"/>
                    </a:cubicBezTo>
                    <a:cubicBezTo>
                      <a:pt x="4910" y="1375"/>
                      <a:pt x="5671" y="705"/>
                      <a:pt x="6403" y="1"/>
                    </a:cubicBezTo>
                    <a:cubicBezTo>
                      <a:pt x="6400" y="1"/>
                      <a:pt x="6398" y="1"/>
                      <a:pt x="6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6350968" y="1296505"/>
                <a:ext cx="190052" cy="144664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3711" extrusionOk="0">
                    <a:moveTo>
                      <a:pt x="4875" y="0"/>
                    </a:moveTo>
                    <a:lnTo>
                      <a:pt x="4875" y="0"/>
                    </a:lnTo>
                    <a:cubicBezTo>
                      <a:pt x="4058" y="115"/>
                      <a:pt x="3262" y="388"/>
                      <a:pt x="2552" y="806"/>
                    </a:cubicBezTo>
                    <a:cubicBezTo>
                      <a:pt x="1436" y="1466"/>
                      <a:pt x="538" y="2483"/>
                      <a:pt x="1" y="3663"/>
                    </a:cubicBezTo>
                    <a:cubicBezTo>
                      <a:pt x="177" y="3694"/>
                      <a:pt x="362" y="3710"/>
                      <a:pt x="558" y="3710"/>
                    </a:cubicBezTo>
                    <a:cubicBezTo>
                      <a:pt x="846" y="3710"/>
                      <a:pt x="1156" y="3674"/>
                      <a:pt x="1487" y="3596"/>
                    </a:cubicBezTo>
                    <a:cubicBezTo>
                      <a:pt x="3474" y="3123"/>
                      <a:pt x="4542" y="1429"/>
                      <a:pt x="4875" y="0"/>
                    </a:cubicBezTo>
                    <a:close/>
                  </a:path>
                </a:pathLst>
              </a:custGeom>
              <a:solidFill>
                <a:srgbClr val="BD46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6243295" y="1211598"/>
                <a:ext cx="305292" cy="227736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5842" extrusionOk="0">
                    <a:moveTo>
                      <a:pt x="6916" y="1"/>
                    </a:moveTo>
                    <a:cubicBezTo>
                      <a:pt x="6184" y="705"/>
                      <a:pt x="5423" y="1375"/>
                      <a:pt x="4620" y="1998"/>
                    </a:cubicBezTo>
                    <a:cubicBezTo>
                      <a:pt x="3917" y="2542"/>
                      <a:pt x="3079" y="3073"/>
                      <a:pt x="2219" y="3073"/>
                    </a:cubicBezTo>
                    <a:cubicBezTo>
                      <a:pt x="2059" y="3073"/>
                      <a:pt x="1899" y="3055"/>
                      <a:pt x="1738" y="3015"/>
                    </a:cubicBezTo>
                    <a:cubicBezTo>
                      <a:pt x="1262" y="2896"/>
                      <a:pt x="865" y="2603"/>
                      <a:pt x="514" y="2249"/>
                    </a:cubicBezTo>
                    <a:cubicBezTo>
                      <a:pt x="446" y="2287"/>
                      <a:pt x="388" y="2341"/>
                      <a:pt x="354" y="2423"/>
                    </a:cubicBezTo>
                    <a:cubicBezTo>
                      <a:pt x="0" y="3249"/>
                      <a:pt x="742" y="5491"/>
                      <a:pt x="2763" y="5841"/>
                    </a:cubicBezTo>
                    <a:cubicBezTo>
                      <a:pt x="3300" y="4661"/>
                      <a:pt x="4198" y="3644"/>
                      <a:pt x="5314" y="2984"/>
                    </a:cubicBezTo>
                    <a:cubicBezTo>
                      <a:pt x="6024" y="2566"/>
                      <a:pt x="6820" y="2293"/>
                      <a:pt x="7637" y="2178"/>
                    </a:cubicBezTo>
                    <a:cubicBezTo>
                      <a:pt x="7831" y="1348"/>
                      <a:pt x="7776" y="607"/>
                      <a:pt x="7511" y="246"/>
                    </a:cubicBezTo>
                    <a:cubicBezTo>
                      <a:pt x="7385" y="72"/>
                      <a:pt x="7178" y="1"/>
                      <a:pt x="6916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6632627" y="1211598"/>
                <a:ext cx="175355" cy="32468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8329" extrusionOk="0">
                    <a:moveTo>
                      <a:pt x="4498" y="1"/>
                    </a:moveTo>
                    <a:cubicBezTo>
                      <a:pt x="4497" y="1"/>
                      <a:pt x="2871" y="688"/>
                      <a:pt x="1436" y="3827"/>
                    </a:cubicBezTo>
                    <a:cubicBezTo>
                      <a:pt x="1" y="6959"/>
                      <a:pt x="3160" y="8111"/>
                      <a:pt x="3262" y="8326"/>
                    </a:cubicBezTo>
                    <a:lnTo>
                      <a:pt x="3262" y="8326"/>
                    </a:lnTo>
                    <a:cubicBezTo>
                      <a:pt x="1964" y="5374"/>
                      <a:pt x="4178" y="2423"/>
                      <a:pt x="4178" y="2423"/>
                    </a:cubicBezTo>
                    <a:lnTo>
                      <a:pt x="4498" y="1"/>
                    </a:lnTo>
                    <a:close/>
                    <a:moveTo>
                      <a:pt x="3262" y="8326"/>
                    </a:moveTo>
                    <a:lnTo>
                      <a:pt x="3262" y="8326"/>
                    </a:lnTo>
                    <a:cubicBezTo>
                      <a:pt x="3262" y="8327"/>
                      <a:pt x="3262" y="8328"/>
                      <a:pt x="3262" y="8328"/>
                    </a:cubicBezTo>
                    <a:cubicBezTo>
                      <a:pt x="3262" y="8328"/>
                      <a:pt x="3262" y="8327"/>
                      <a:pt x="3262" y="8326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6588068" y="1166143"/>
                <a:ext cx="126701" cy="126771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3252" extrusionOk="0">
                    <a:moveTo>
                      <a:pt x="1626" y="0"/>
                    </a:moveTo>
                    <a:cubicBezTo>
                      <a:pt x="728" y="0"/>
                      <a:pt x="1" y="728"/>
                      <a:pt x="1" y="1626"/>
                    </a:cubicBezTo>
                    <a:cubicBezTo>
                      <a:pt x="1" y="2524"/>
                      <a:pt x="728" y="3252"/>
                      <a:pt x="1626" y="3252"/>
                    </a:cubicBezTo>
                    <a:cubicBezTo>
                      <a:pt x="2521" y="3252"/>
                      <a:pt x="3249" y="2524"/>
                      <a:pt x="3249" y="1626"/>
                    </a:cubicBezTo>
                    <a:cubicBezTo>
                      <a:pt x="3249" y="728"/>
                      <a:pt x="2521" y="0"/>
                      <a:pt x="1626" y="0"/>
                    </a:cubicBezTo>
                    <a:close/>
                  </a:path>
                </a:pathLst>
              </a:custGeom>
              <a:solidFill>
                <a:srgbClr val="EA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6087750" y="1216627"/>
                <a:ext cx="77580" cy="125524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3220" extrusionOk="0">
                    <a:moveTo>
                      <a:pt x="687" y="1"/>
                    </a:moveTo>
                    <a:cubicBezTo>
                      <a:pt x="340" y="528"/>
                      <a:pt x="65" y="977"/>
                      <a:pt x="13" y="2070"/>
                    </a:cubicBezTo>
                    <a:lnTo>
                      <a:pt x="13" y="2073"/>
                    </a:lnTo>
                    <a:lnTo>
                      <a:pt x="13" y="2076"/>
                    </a:lnTo>
                    <a:lnTo>
                      <a:pt x="13" y="2083"/>
                    </a:lnTo>
                    <a:lnTo>
                      <a:pt x="13" y="2086"/>
                    </a:lnTo>
                    <a:cubicBezTo>
                      <a:pt x="0" y="2362"/>
                      <a:pt x="0" y="2743"/>
                      <a:pt x="44" y="3185"/>
                    </a:cubicBezTo>
                    <a:cubicBezTo>
                      <a:pt x="146" y="3205"/>
                      <a:pt x="255" y="3219"/>
                      <a:pt x="364" y="3219"/>
                    </a:cubicBezTo>
                    <a:cubicBezTo>
                      <a:pt x="1262" y="3219"/>
                      <a:pt x="1990" y="2491"/>
                      <a:pt x="1990" y="1593"/>
                    </a:cubicBezTo>
                    <a:cubicBezTo>
                      <a:pt x="1990" y="807"/>
                      <a:pt x="1429" y="151"/>
                      <a:pt x="687" y="1"/>
                    </a:cubicBezTo>
                    <a:close/>
                  </a:path>
                </a:pathLst>
              </a:custGeom>
              <a:solidFill>
                <a:srgbClr val="EA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6782402" y="1341063"/>
                <a:ext cx="155901" cy="94299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2419" extrusionOk="0">
                    <a:moveTo>
                      <a:pt x="2793" y="0"/>
                    </a:moveTo>
                    <a:cubicBezTo>
                      <a:pt x="1530" y="0"/>
                      <a:pt x="208" y="1020"/>
                      <a:pt x="9" y="2275"/>
                    </a:cubicBezTo>
                    <a:cubicBezTo>
                      <a:pt x="0" y="2330"/>
                      <a:pt x="47" y="2377"/>
                      <a:pt x="92" y="2377"/>
                    </a:cubicBezTo>
                    <a:cubicBezTo>
                      <a:pt x="115" y="2377"/>
                      <a:pt x="137" y="2365"/>
                      <a:pt x="152" y="2337"/>
                    </a:cubicBezTo>
                    <a:cubicBezTo>
                      <a:pt x="407" y="1861"/>
                      <a:pt x="758" y="1364"/>
                      <a:pt x="1180" y="966"/>
                    </a:cubicBezTo>
                    <a:cubicBezTo>
                      <a:pt x="1180" y="969"/>
                      <a:pt x="1180" y="969"/>
                      <a:pt x="1183" y="973"/>
                    </a:cubicBezTo>
                    <a:cubicBezTo>
                      <a:pt x="1309" y="1194"/>
                      <a:pt x="1502" y="1360"/>
                      <a:pt x="1621" y="1592"/>
                    </a:cubicBezTo>
                    <a:cubicBezTo>
                      <a:pt x="1744" y="1833"/>
                      <a:pt x="1816" y="2102"/>
                      <a:pt x="1910" y="2357"/>
                    </a:cubicBezTo>
                    <a:cubicBezTo>
                      <a:pt x="1926" y="2399"/>
                      <a:pt x="1962" y="2419"/>
                      <a:pt x="1997" y="2419"/>
                    </a:cubicBezTo>
                    <a:cubicBezTo>
                      <a:pt x="2039" y="2419"/>
                      <a:pt x="2081" y="2389"/>
                      <a:pt x="2084" y="2333"/>
                    </a:cubicBezTo>
                    <a:cubicBezTo>
                      <a:pt x="2119" y="1833"/>
                      <a:pt x="1761" y="1085"/>
                      <a:pt x="1278" y="878"/>
                    </a:cubicBezTo>
                    <a:cubicBezTo>
                      <a:pt x="1746" y="463"/>
                      <a:pt x="2294" y="177"/>
                      <a:pt x="2887" y="177"/>
                    </a:cubicBezTo>
                    <a:cubicBezTo>
                      <a:pt x="3203" y="177"/>
                      <a:pt x="3533" y="258"/>
                      <a:pt x="3870" y="445"/>
                    </a:cubicBezTo>
                    <a:cubicBezTo>
                      <a:pt x="3881" y="451"/>
                      <a:pt x="3893" y="454"/>
                      <a:pt x="3903" y="454"/>
                    </a:cubicBezTo>
                    <a:cubicBezTo>
                      <a:pt x="3962" y="454"/>
                      <a:pt x="3999" y="371"/>
                      <a:pt x="3938" y="333"/>
                    </a:cubicBezTo>
                    <a:cubicBezTo>
                      <a:pt x="3588" y="103"/>
                      <a:pt x="3193" y="0"/>
                      <a:pt x="2793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6675583" y="915634"/>
                <a:ext cx="201085" cy="101199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2596" extrusionOk="0">
                    <a:moveTo>
                      <a:pt x="0" y="0"/>
                    </a:moveTo>
                    <a:cubicBezTo>
                      <a:pt x="18" y="35"/>
                      <a:pt x="35" y="71"/>
                      <a:pt x="51" y="106"/>
                    </a:cubicBezTo>
                    <a:cubicBezTo>
                      <a:pt x="2018" y="112"/>
                      <a:pt x="3811" y="1014"/>
                      <a:pt x="5113" y="2575"/>
                    </a:cubicBezTo>
                    <a:cubicBezTo>
                      <a:pt x="5127" y="2592"/>
                      <a:pt x="5140" y="2596"/>
                      <a:pt x="5158" y="2596"/>
                    </a:cubicBezTo>
                    <a:cubicBezTo>
                      <a:pt x="5096" y="2459"/>
                      <a:pt x="5031" y="2321"/>
                      <a:pt x="4963" y="2184"/>
                    </a:cubicBezTo>
                    <a:cubicBezTo>
                      <a:pt x="3732" y="762"/>
                      <a:pt x="1936" y="0"/>
                      <a:pt x="82" y="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6705405" y="1030869"/>
                <a:ext cx="190871" cy="43933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1127" extrusionOk="0">
                    <a:moveTo>
                      <a:pt x="0" y="0"/>
                    </a:moveTo>
                    <a:cubicBezTo>
                      <a:pt x="8" y="45"/>
                      <a:pt x="14" y="89"/>
                      <a:pt x="21" y="133"/>
                    </a:cubicBezTo>
                    <a:cubicBezTo>
                      <a:pt x="1382" y="779"/>
                      <a:pt x="2845" y="1126"/>
                      <a:pt x="4352" y="1126"/>
                    </a:cubicBezTo>
                    <a:cubicBezTo>
                      <a:pt x="4531" y="1126"/>
                      <a:pt x="4715" y="1123"/>
                      <a:pt x="4896" y="1112"/>
                    </a:cubicBezTo>
                    <a:lnTo>
                      <a:pt x="4865" y="990"/>
                    </a:lnTo>
                    <a:cubicBezTo>
                      <a:pt x="4773" y="993"/>
                      <a:pt x="4678" y="993"/>
                      <a:pt x="4586" y="993"/>
                    </a:cubicBezTo>
                    <a:cubicBezTo>
                      <a:pt x="2974" y="993"/>
                      <a:pt x="1443" y="681"/>
                      <a:pt x="0" y="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6709927" y="1058587"/>
                <a:ext cx="191533" cy="3952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1014" extrusionOk="0">
                    <a:moveTo>
                      <a:pt x="0" y="1"/>
                    </a:moveTo>
                    <a:cubicBezTo>
                      <a:pt x="1" y="1"/>
                      <a:pt x="3" y="2"/>
                      <a:pt x="4" y="2"/>
                    </a:cubicBezTo>
                    <a:lnTo>
                      <a:pt x="4" y="2"/>
                    </a:lnTo>
                    <a:cubicBezTo>
                      <a:pt x="4" y="2"/>
                      <a:pt x="4" y="1"/>
                      <a:pt x="4" y="1"/>
                    </a:cubicBezTo>
                    <a:close/>
                    <a:moveTo>
                      <a:pt x="4" y="2"/>
                    </a:moveTo>
                    <a:cubicBezTo>
                      <a:pt x="7" y="42"/>
                      <a:pt x="14" y="79"/>
                      <a:pt x="21" y="119"/>
                    </a:cubicBezTo>
                    <a:cubicBezTo>
                      <a:pt x="1317" y="704"/>
                      <a:pt x="2691" y="1014"/>
                      <a:pt x="4099" y="1014"/>
                    </a:cubicBezTo>
                    <a:cubicBezTo>
                      <a:pt x="4368" y="1014"/>
                      <a:pt x="4640" y="1001"/>
                      <a:pt x="4913" y="980"/>
                    </a:cubicBezTo>
                    <a:cubicBezTo>
                      <a:pt x="4902" y="932"/>
                      <a:pt x="4892" y="888"/>
                      <a:pt x="4885" y="841"/>
                    </a:cubicBezTo>
                    <a:cubicBezTo>
                      <a:pt x="4630" y="858"/>
                      <a:pt x="4375" y="868"/>
                      <a:pt x="4123" y="868"/>
                    </a:cubicBezTo>
                    <a:cubicBezTo>
                      <a:pt x="2699" y="868"/>
                      <a:pt x="1326" y="589"/>
                      <a:pt x="4" y="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6723572" y="1139205"/>
                <a:ext cx="185841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8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79"/>
                      <a:pt x="28" y="150"/>
                      <a:pt x="41" y="225"/>
                    </a:cubicBezTo>
                    <a:cubicBezTo>
                      <a:pt x="1412" y="1242"/>
                      <a:pt x="3059" y="1834"/>
                      <a:pt x="4756" y="1872"/>
                    </a:cubicBezTo>
                    <a:cubicBezTo>
                      <a:pt x="4759" y="1806"/>
                      <a:pt x="4763" y="1739"/>
                      <a:pt x="4767" y="1671"/>
                    </a:cubicBezTo>
                    <a:cubicBezTo>
                      <a:pt x="3035" y="1599"/>
                      <a:pt x="1392" y="1048"/>
                      <a:pt x="1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0"/>
              <p:cNvSpPr/>
              <p:nvPr/>
            </p:nvSpPr>
            <p:spPr>
              <a:xfrm>
                <a:off x="6730082" y="1173277"/>
                <a:ext cx="176680" cy="72468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1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55"/>
                      <a:pt x="25" y="109"/>
                      <a:pt x="34" y="164"/>
                    </a:cubicBezTo>
                    <a:cubicBezTo>
                      <a:pt x="582" y="549"/>
                      <a:pt x="1160" y="882"/>
                      <a:pt x="1766" y="1144"/>
                    </a:cubicBezTo>
                    <a:cubicBezTo>
                      <a:pt x="1827" y="1106"/>
                      <a:pt x="1878" y="1075"/>
                      <a:pt x="1919" y="1052"/>
                    </a:cubicBezTo>
                    <a:cubicBezTo>
                      <a:pt x="1252" y="783"/>
                      <a:pt x="612" y="436"/>
                      <a:pt x="0" y="1"/>
                    </a:cubicBezTo>
                    <a:close/>
                    <a:moveTo>
                      <a:pt x="2035" y="1100"/>
                    </a:moveTo>
                    <a:lnTo>
                      <a:pt x="2017" y="1249"/>
                    </a:lnTo>
                    <a:cubicBezTo>
                      <a:pt x="2813" y="1572"/>
                      <a:pt x="3653" y="1780"/>
                      <a:pt x="4515" y="1858"/>
                    </a:cubicBezTo>
                    <a:cubicBezTo>
                      <a:pt x="4521" y="1807"/>
                      <a:pt x="4525" y="1756"/>
                      <a:pt x="4531" y="1701"/>
                    </a:cubicBezTo>
                    <a:cubicBezTo>
                      <a:pt x="3667" y="1603"/>
                      <a:pt x="2831" y="1406"/>
                      <a:pt x="2035" y="110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8" name="Google Shape;368;p30"/>
              <p:cNvGrpSpPr/>
              <p:nvPr/>
            </p:nvGrpSpPr>
            <p:grpSpPr>
              <a:xfrm rot="451078">
                <a:off x="6461395" y="569966"/>
                <a:ext cx="710299" cy="487142"/>
                <a:chOff x="1255637" y="720502"/>
                <a:chExt cx="761125" cy="522000"/>
              </a:xfrm>
            </p:grpSpPr>
            <p:sp>
              <p:nvSpPr>
                <p:cNvPr id="369" name="Google Shape;369;p30"/>
                <p:cNvSpPr/>
                <p:nvPr/>
              </p:nvSpPr>
              <p:spPr>
                <a:xfrm>
                  <a:off x="1561212" y="837677"/>
                  <a:ext cx="345900" cy="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6" h="3721" extrusionOk="0">
                      <a:moveTo>
                        <a:pt x="4519" y="1"/>
                      </a:moveTo>
                      <a:cubicBezTo>
                        <a:pt x="4202" y="1"/>
                        <a:pt x="3885" y="26"/>
                        <a:pt x="3573" y="79"/>
                      </a:cubicBezTo>
                      <a:cubicBezTo>
                        <a:pt x="2187" y="312"/>
                        <a:pt x="883" y="1073"/>
                        <a:pt x="0" y="2166"/>
                      </a:cubicBezTo>
                      <a:lnTo>
                        <a:pt x="366" y="2457"/>
                      </a:lnTo>
                      <a:cubicBezTo>
                        <a:pt x="1179" y="1453"/>
                        <a:pt x="2376" y="755"/>
                        <a:pt x="3650" y="541"/>
                      </a:cubicBezTo>
                      <a:cubicBezTo>
                        <a:pt x="3937" y="492"/>
                        <a:pt x="4229" y="468"/>
                        <a:pt x="4521" y="468"/>
                      </a:cubicBezTo>
                      <a:cubicBezTo>
                        <a:pt x="5524" y="468"/>
                        <a:pt x="6531" y="750"/>
                        <a:pt x="7381" y="1279"/>
                      </a:cubicBezTo>
                      <a:cubicBezTo>
                        <a:pt x="7795" y="1538"/>
                        <a:pt x="8183" y="1859"/>
                        <a:pt x="8560" y="2169"/>
                      </a:cubicBezTo>
                      <a:cubicBezTo>
                        <a:pt x="8826" y="2391"/>
                        <a:pt x="9099" y="2617"/>
                        <a:pt x="9387" y="2827"/>
                      </a:cubicBezTo>
                      <a:cubicBezTo>
                        <a:pt x="10204" y="3422"/>
                        <a:pt x="10983" y="3721"/>
                        <a:pt x="11711" y="3721"/>
                      </a:cubicBezTo>
                      <a:cubicBezTo>
                        <a:pt x="11774" y="3721"/>
                        <a:pt x="11832" y="3717"/>
                        <a:pt x="11892" y="3714"/>
                      </a:cubicBezTo>
                      <a:cubicBezTo>
                        <a:pt x="12797" y="3651"/>
                        <a:pt x="13798" y="2949"/>
                        <a:pt x="13835" y="1925"/>
                      </a:cubicBezTo>
                      <a:lnTo>
                        <a:pt x="13365" y="1911"/>
                      </a:lnTo>
                      <a:cubicBezTo>
                        <a:pt x="13340" y="2650"/>
                        <a:pt x="12567" y="3197"/>
                        <a:pt x="11858" y="3248"/>
                      </a:cubicBezTo>
                      <a:cubicBezTo>
                        <a:pt x="11811" y="3251"/>
                        <a:pt x="11764" y="3253"/>
                        <a:pt x="11716" y="3253"/>
                      </a:cubicBezTo>
                      <a:cubicBezTo>
                        <a:pt x="11089" y="3253"/>
                        <a:pt x="10399" y="2982"/>
                        <a:pt x="9660" y="2447"/>
                      </a:cubicBezTo>
                      <a:cubicBezTo>
                        <a:pt x="9387" y="2247"/>
                        <a:pt x="9118" y="2026"/>
                        <a:pt x="8859" y="1811"/>
                      </a:cubicBezTo>
                      <a:cubicBezTo>
                        <a:pt x="8471" y="1490"/>
                        <a:pt x="8068" y="1158"/>
                        <a:pt x="7629" y="880"/>
                      </a:cubicBezTo>
                      <a:cubicBezTo>
                        <a:pt x="6705" y="305"/>
                        <a:pt x="5609" y="1"/>
                        <a:pt x="45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0"/>
                <p:cNvSpPr/>
                <p:nvPr/>
              </p:nvSpPr>
              <p:spPr>
                <a:xfrm>
                  <a:off x="1858037" y="766677"/>
                  <a:ext cx="158725" cy="1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9" h="5732" extrusionOk="0">
                      <a:moveTo>
                        <a:pt x="1984" y="0"/>
                      </a:moveTo>
                      <a:cubicBezTo>
                        <a:pt x="0" y="3347"/>
                        <a:pt x="1404" y="5593"/>
                        <a:pt x="1404" y="5593"/>
                      </a:cubicBezTo>
                      <a:cubicBezTo>
                        <a:pt x="1667" y="5689"/>
                        <a:pt x="1925" y="5732"/>
                        <a:pt x="2177" y="5732"/>
                      </a:cubicBezTo>
                      <a:cubicBezTo>
                        <a:pt x="4554" y="5732"/>
                        <a:pt x="6349" y="1886"/>
                        <a:pt x="6162" y="1693"/>
                      </a:cubicBezTo>
                      <a:cubicBezTo>
                        <a:pt x="6138" y="1668"/>
                        <a:pt x="6095" y="1658"/>
                        <a:pt x="6036" y="1658"/>
                      </a:cubicBezTo>
                      <a:cubicBezTo>
                        <a:pt x="5578" y="1658"/>
                        <a:pt x="4196" y="2320"/>
                        <a:pt x="4196" y="2320"/>
                      </a:cubicBezTo>
                      <a:cubicBezTo>
                        <a:pt x="4196" y="2320"/>
                        <a:pt x="5198" y="1249"/>
                        <a:pt x="4766" y="1053"/>
                      </a:cubicBezTo>
                      <a:cubicBezTo>
                        <a:pt x="4692" y="1020"/>
                        <a:pt x="4604" y="1006"/>
                        <a:pt x="4508" y="1006"/>
                      </a:cubicBezTo>
                      <a:cubicBezTo>
                        <a:pt x="4036" y="1006"/>
                        <a:pt x="3373" y="1338"/>
                        <a:pt x="3373" y="1338"/>
                      </a:cubicBezTo>
                      <a:cubicBezTo>
                        <a:pt x="3373" y="1338"/>
                        <a:pt x="3797" y="325"/>
                        <a:pt x="3580" y="233"/>
                      </a:cubicBezTo>
                      <a:cubicBezTo>
                        <a:pt x="3569" y="229"/>
                        <a:pt x="3556" y="227"/>
                        <a:pt x="3542" y="227"/>
                      </a:cubicBezTo>
                      <a:cubicBezTo>
                        <a:pt x="3266" y="227"/>
                        <a:pt x="2387" y="980"/>
                        <a:pt x="2387" y="980"/>
                      </a:cubicBezTo>
                      <a:cubicBezTo>
                        <a:pt x="2387" y="695"/>
                        <a:pt x="1984" y="0"/>
                        <a:pt x="19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0"/>
                <p:cNvSpPr/>
                <p:nvPr/>
              </p:nvSpPr>
              <p:spPr>
                <a:xfrm>
                  <a:off x="1508475" y="885650"/>
                  <a:ext cx="105025" cy="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1375" extrusionOk="0">
                      <a:moveTo>
                        <a:pt x="1886" y="1"/>
                      </a:moveTo>
                      <a:cubicBezTo>
                        <a:pt x="706" y="1"/>
                        <a:pt x="1" y="955"/>
                        <a:pt x="1" y="955"/>
                      </a:cubicBezTo>
                      <a:cubicBezTo>
                        <a:pt x="976" y="1278"/>
                        <a:pt x="1847" y="1374"/>
                        <a:pt x="2539" y="1374"/>
                      </a:cubicBezTo>
                      <a:cubicBezTo>
                        <a:pt x="3566" y="1374"/>
                        <a:pt x="4201" y="1162"/>
                        <a:pt x="4201" y="1162"/>
                      </a:cubicBezTo>
                      <a:cubicBezTo>
                        <a:pt x="3313" y="284"/>
                        <a:pt x="2529" y="1"/>
                        <a:pt x="1886" y="1"/>
                      </a:cubicBezTo>
                      <a:close/>
                    </a:path>
                  </a:pathLst>
                </a:custGeom>
                <a:solidFill>
                  <a:srgbClr val="CF56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0"/>
                <p:cNvSpPr/>
                <p:nvPr/>
              </p:nvSpPr>
              <p:spPr>
                <a:xfrm>
                  <a:off x="1257575" y="738475"/>
                  <a:ext cx="639725" cy="5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9" h="20060" extrusionOk="0">
                      <a:moveTo>
                        <a:pt x="0" y="0"/>
                      </a:moveTo>
                      <a:lnTo>
                        <a:pt x="5412" y="10469"/>
                      </a:lnTo>
                      <a:lnTo>
                        <a:pt x="25588" y="20059"/>
                      </a:lnTo>
                      <a:lnTo>
                        <a:pt x="25588" y="20059"/>
                      </a:lnTo>
                      <a:lnTo>
                        <a:pt x="24133" y="13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0"/>
                <p:cNvSpPr/>
                <p:nvPr/>
              </p:nvSpPr>
              <p:spPr>
                <a:xfrm>
                  <a:off x="1255637" y="720502"/>
                  <a:ext cx="648500" cy="5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0" h="20880" extrusionOk="0">
                      <a:moveTo>
                        <a:pt x="428" y="0"/>
                      </a:moveTo>
                      <a:lnTo>
                        <a:pt x="0" y="820"/>
                      </a:lnTo>
                      <a:lnTo>
                        <a:pt x="24133" y="13887"/>
                      </a:lnTo>
                      <a:lnTo>
                        <a:pt x="25588" y="20879"/>
                      </a:lnTo>
                      <a:lnTo>
                        <a:pt x="25939" y="20628"/>
                      </a:lnTo>
                      <a:lnTo>
                        <a:pt x="24418" y="12985"/>
                      </a:lnTo>
                      <a:lnTo>
                        <a:pt x="428" y="0"/>
                      </a:lnTo>
                      <a:close/>
                    </a:path>
                  </a:pathLst>
                </a:custGeom>
                <a:solidFill>
                  <a:srgbClr val="6830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0"/>
                <p:cNvSpPr/>
                <p:nvPr/>
              </p:nvSpPr>
              <p:spPr>
                <a:xfrm>
                  <a:off x="1305125" y="918275"/>
                  <a:ext cx="437225" cy="2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9" h="10648" extrusionOk="0">
                      <a:moveTo>
                        <a:pt x="3808" y="1"/>
                      </a:moveTo>
                      <a:cubicBezTo>
                        <a:pt x="3805" y="1"/>
                        <a:pt x="3803" y="1"/>
                        <a:pt x="3801" y="1"/>
                      </a:cubicBezTo>
                      <a:cubicBezTo>
                        <a:pt x="3332" y="60"/>
                        <a:pt x="1" y="3451"/>
                        <a:pt x="1" y="3451"/>
                      </a:cubicBezTo>
                      <a:cubicBezTo>
                        <a:pt x="1637" y="4330"/>
                        <a:pt x="16793" y="10647"/>
                        <a:pt x="16793" y="10647"/>
                      </a:cubicBezTo>
                      <a:lnTo>
                        <a:pt x="17488" y="7899"/>
                      </a:lnTo>
                      <a:cubicBezTo>
                        <a:pt x="16845" y="7200"/>
                        <a:pt x="4369" y="1"/>
                        <a:pt x="3808" y="1"/>
                      </a:cubicBezTo>
                      <a:close/>
                    </a:path>
                  </a:pathLst>
                </a:custGeom>
                <a:solidFill>
                  <a:srgbClr val="3F1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5" name="Google Shape;375;p30"/>
              <p:cNvGrpSpPr/>
              <p:nvPr/>
            </p:nvGrpSpPr>
            <p:grpSpPr>
              <a:xfrm rot="1217376">
                <a:off x="5916141" y="609853"/>
                <a:ext cx="442774" cy="572856"/>
                <a:chOff x="1372975" y="238125"/>
                <a:chExt cx="761600" cy="985350"/>
              </a:xfrm>
            </p:grpSpPr>
            <p:sp>
              <p:nvSpPr>
                <p:cNvPr id="376" name="Google Shape;376;p30"/>
                <p:cNvSpPr/>
                <p:nvPr/>
              </p:nvSpPr>
              <p:spPr>
                <a:xfrm>
                  <a:off x="1372975" y="238125"/>
                  <a:ext cx="384950" cy="9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8" h="37485" extrusionOk="0">
                      <a:moveTo>
                        <a:pt x="11191" y="1"/>
                      </a:moveTo>
                      <a:cubicBezTo>
                        <a:pt x="10334" y="1"/>
                        <a:pt x="9411" y="252"/>
                        <a:pt x="8488" y="935"/>
                      </a:cubicBezTo>
                      <a:lnTo>
                        <a:pt x="0" y="36603"/>
                      </a:lnTo>
                      <a:cubicBezTo>
                        <a:pt x="1033" y="35727"/>
                        <a:pt x="2187" y="35412"/>
                        <a:pt x="3314" y="35412"/>
                      </a:cubicBezTo>
                      <a:cubicBezTo>
                        <a:pt x="6204" y="35412"/>
                        <a:pt x="8912" y="37485"/>
                        <a:pt x="8912" y="37485"/>
                      </a:cubicBezTo>
                      <a:lnTo>
                        <a:pt x="11951" y="17252"/>
                      </a:lnTo>
                      <a:lnTo>
                        <a:pt x="15398" y="1884"/>
                      </a:lnTo>
                      <a:cubicBezTo>
                        <a:pt x="15398" y="1884"/>
                        <a:pt x="13542" y="1"/>
                        <a:pt x="11191" y="1"/>
                      </a:cubicBezTo>
                      <a:close/>
                    </a:path>
                  </a:pathLst>
                </a:custGeom>
                <a:solidFill>
                  <a:srgbClr val="EFE9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0"/>
                <p:cNvSpPr/>
                <p:nvPr/>
              </p:nvSpPr>
              <p:spPr>
                <a:xfrm>
                  <a:off x="1372975" y="1123400"/>
                  <a:ext cx="222825" cy="1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3" h="4003" extrusionOk="0">
                      <a:moveTo>
                        <a:pt x="3314" y="1"/>
                      </a:moveTo>
                      <a:cubicBezTo>
                        <a:pt x="2187" y="1"/>
                        <a:pt x="1033" y="316"/>
                        <a:pt x="0" y="1192"/>
                      </a:cubicBezTo>
                      <a:cubicBezTo>
                        <a:pt x="0" y="1192"/>
                        <a:pt x="1544" y="4002"/>
                        <a:pt x="5544" y="4002"/>
                      </a:cubicBezTo>
                      <a:cubicBezTo>
                        <a:pt x="6424" y="4002"/>
                        <a:pt x="7422" y="3866"/>
                        <a:pt x="8549" y="3534"/>
                      </a:cubicBezTo>
                      <a:lnTo>
                        <a:pt x="8912" y="2074"/>
                      </a:lnTo>
                      <a:cubicBezTo>
                        <a:pt x="8912" y="2074"/>
                        <a:pt x="6204" y="1"/>
                        <a:pt x="3314" y="1"/>
                      </a:cubicBezTo>
                      <a:close/>
                    </a:path>
                  </a:pathLst>
                </a:custGeom>
                <a:solidFill>
                  <a:srgbClr val="DFD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0"/>
                <p:cNvSpPr/>
                <p:nvPr/>
              </p:nvSpPr>
              <p:spPr>
                <a:xfrm>
                  <a:off x="1586700" y="285225"/>
                  <a:ext cx="171225" cy="9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37062" extrusionOk="0">
                      <a:moveTo>
                        <a:pt x="6849" y="0"/>
                      </a:moveTo>
                      <a:lnTo>
                        <a:pt x="3402" y="15368"/>
                      </a:lnTo>
                      <a:lnTo>
                        <a:pt x="363" y="35601"/>
                      </a:lnTo>
                      <a:lnTo>
                        <a:pt x="0" y="37061"/>
                      </a:lnTo>
                      <a:cubicBezTo>
                        <a:pt x="407" y="36943"/>
                        <a:pt x="827" y="36797"/>
                        <a:pt x="1267" y="36624"/>
                      </a:cubicBezTo>
                      <a:lnTo>
                        <a:pt x="3904" y="19237"/>
                      </a:lnTo>
                      <a:lnTo>
                        <a:pt x="6849" y="0"/>
                      </a:lnTo>
                      <a:close/>
                    </a:path>
                  </a:pathLst>
                </a:custGeom>
                <a:solidFill>
                  <a:srgbClr val="CCC1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0"/>
                <p:cNvSpPr/>
                <p:nvPr/>
              </p:nvSpPr>
              <p:spPr>
                <a:xfrm>
                  <a:off x="1401175" y="1138950"/>
                  <a:ext cx="188750" cy="7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" h="2966" extrusionOk="0">
                      <a:moveTo>
                        <a:pt x="1924" y="1"/>
                      </a:moveTo>
                      <a:cubicBezTo>
                        <a:pt x="665" y="1"/>
                        <a:pt x="241" y="419"/>
                        <a:pt x="116" y="798"/>
                      </a:cubicBezTo>
                      <a:cubicBezTo>
                        <a:pt x="0" y="1130"/>
                        <a:pt x="68" y="1458"/>
                        <a:pt x="305" y="1743"/>
                      </a:cubicBezTo>
                      <a:cubicBezTo>
                        <a:pt x="989" y="2562"/>
                        <a:pt x="3144" y="2965"/>
                        <a:pt x="5301" y="2965"/>
                      </a:cubicBezTo>
                      <a:cubicBezTo>
                        <a:pt x="6073" y="2965"/>
                        <a:pt x="6845" y="2913"/>
                        <a:pt x="7550" y="2811"/>
                      </a:cubicBezTo>
                      <a:lnTo>
                        <a:pt x="7473" y="2272"/>
                      </a:lnTo>
                      <a:cubicBezTo>
                        <a:pt x="6761" y="2375"/>
                        <a:pt x="6014" y="2423"/>
                        <a:pt x="5286" y="2423"/>
                      </a:cubicBezTo>
                      <a:cubicBezTo>
                        <a:pt x="3213" y="2423"/>
                        <a:pt x="1289" y="2033"/>
                        <a:pt x="743" y="1411"/>
                      </a:cubicBezTo>
                      <a:cubicBezTo>
                        <a:pt x="736" y="1404"/>
                        <a:pt x="732" y="1397"/>
                        <a:pt x="726" y="1394"/>
                      </a:cubicBezTo>
                      <a:cubicBezTo>
                        <a:pt x="610" y="1255"/>
                        <a:pt x="580" y="1123"/>
                        <a:pt x="631" y="970"/>
                      </a:cubicBezTo>
                      <a:cubicBezTo>
                        <a:pt x="732" y="669"/>
                        <a:pt x="1264" y="584"/>
                        <a:pt x="1569" y="561"/>
                      </a:cubicBezTo>
                      <a:cubicBezTo>
                        <a:pt x="1692" y="551"/>
                        <a:pt x="1819" y="546"/>
                        <a:pt x="1950" y="546"/>
                      </a:cubicBezTo>
                      <a:cubicBezTo>
                        <a:pt x="3661" y="546"/>
                        <a:pt x="5928" y="1346"/>
                        <a:pt x="6303" y="1702"/>
                      </a:cubicBezTo>
                      <a:cubicBezTo>
                        <a:pt x="6220" y="1726"/>
                        <a:pt x="6090" y="1738"/>
                        <a:pt x="5922" y="1738"/>
                      </a:cubicBezTo>
                      <a:cubicBezTo>
                        <a:pt x="5286" y="1738"/>
                        <a:pt x="4113" y="1572"/>
                        <a:pt x="2911" y="1296"/>
                      </a:cubicBezTo>
                      <a:lnTo>
                        <a:pt x="2786" y="1828"/>
                      </a:lnTo>
                      <a:cubicBezTo>
                        <a:pt x="3491" y="1990"/>
                        <a:pt x="4867" y="2276"/>
                        <a:pt x="5821" y="2276"/>
                      </a:cubicBezTo>
                      <a:cubicBezTo>
                        <a:pt x="6247" y="2276"/>
                        <a:pt x="6589" y="2219"/>
                        <a:pt x="6750" y="2068"/>
                      </a:cubicBezTo>
                      <a:cubicBezTo>
                        <a:pt x="6863" y="1963"/>
                        <a:pt x="6910" y="1821"/>
                        <a:pt x="6886" y="1668"/>
                      </a:cubicBezTo>
                      <a:cubicBezTo>
                        <a:pt x="6872" y="1580"/>
                        <a:pt x="6825" y="1493"/>
                        <a:pt x="6747" y="1408"/>
                      </a:cubicBezTo>
                      <a:cubicBezTo>
                        <a:pt x="6144" y="720"/>
                        <a:pt x="3765" y="130"/>
                        <a:pt x="2487" y="25"/>
                      </a:cubicBezTo>
                      <a:cubicBezTo>
                        <a:pt x="2283" y="9"/>
                        <a:pt x="2096" y="1"/>
                        <a:pt x="1924" y="1"/>
                      </a:cubicBezTo>
                      <a:close/>
                    </a:path>
                  </a:pathLst>
                </a:custGeom>
                <a:solidFill>
                  <a:srgbClr val="CCC1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0"/>
                <p:cNvSpPr/>
                <p:nvPr/>
              </p:nvSpPr>
              <p:spPr>
                <a:xfrm>
                  <a:off x="1469800" y="607900"/>
                  <a:ext cx="233750" cy="1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0" h="5744" extrusionOk="0">
                      <a:moveTo>
                        <a:pt x="4497" y="1"/>
                      </a:moveTo>
                      <a:cubicBezTo>
                        <a:pt x="3428" y="1"/>
                        <a:pt x="2272" y="220"/>
                        <a:pt x="1129" y="834"/>
                      </a:cubicBezTo>
                      <a:lnTo>
                        <a:pt x="0" y="5544"/>
                      </a:lnTo>
                      <a:cubicBezTo>
                        <a:pt x="0" y="5544"/>
                        <a:pt x="1756" y="4458"/>
                        <a:pt x="4222" y="4458"/>
                      </a:cubicBezTo>
                      <a:cubicBezTo>
                        <a:pt x="5551" y="4458"/>
                        <a:pt x="7087" y="4773"/>
                        <a:pt x="8665" y="5744"/>
                      </a:cubicBezTo>
                      <a:lnTo>
                        <a:pt x="9349" y="1407"/>
                      </a:lnTo>
                      <a:cubicBezTo>
                        <a:pt x="9349" y="1407"/>
                        <a:pt x="7200" y="1"/>
                        <a:pt x="4497" y="1"/>
                      </a:cubicBezTo>
                      <a:close/>
                    </a:path>
                  </a:pathLst>
                </a:custGeom>
                <a:solidFill>
                  <a:srgbClr val="EA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0"/>
                <p:cNvSpPr/>
                <p:nvPr/>
              </p:nvSpPr>
              <p:spPr>
                <a:xfrm>
                  <a:off x="1686400" y="604450"/>
                  <a:ext cx="448175" cy="2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7" h="9437" extrusionOk="0">
                      <a:moveTo>
                        <a:pt x="9172" y="1"/>
                      </a:moveTo>
                      <a:cubicBezTo>
                        <a:pt x="6882" y="1"/>
                        <a:pt x="4064" y="402"/>
                        <a:pt x="685" y="1545"/>
                      </a:cubicBezTo>
                      <a:lnTo>
                        <a:pt x="1" y="5882"/>
                      </a:lnTo>
                      <a:lnTo>
                        <a:pt x="1" y="5882"/>
                      </a:lnTo>
                      <a:lnTo>
                        <a:pt x="536" y="5713"/>
                      </a:lnTo>
                      <a:cubicBezTo>
                        <a:pt x="536" y="5713"/>
                        <a:pt x="2450" y="5186"/>
                        <a:pt x="4992" y="5186"/>
                      </a:cubicBezTo>
                      <a:cubicBezTo>
                        <a:pt x="8089" y="5186"/>
                        <a:pt x="12119" y="5968"/>
                        <a:pt x="14761" y="9437"/>
                      </a:cubicBezTo>
                      <a:cubicBezTo>
                        <a:pt x="14761" y="9437"/>
                        <a:pt x="14616" y="6892"/>
                        <a:pt x="13399" y="5079"/>
                      </a:cubicBezTo>
                      <a:cubicBezTo>
                        <a:pt x="13399" y="5079"/>
                        <a:pt x="11071" y="2964"/>
                        <a:pt x="6450" y="2964"/>
                      </a:cubicBezTo>
                      <a:cubicBezTo>
                        <a:pt x="5424" y="2964"/>
                        <a:pt x="4285" y="3068"/>
                        <a:pt x="3033" y="3323"/>
                      </a:cubicBezTo>
                      <a:lnTo>
                        <a:pt x="3264" y="2737"/>
                      </a:lnTo>
                      <a:cubicBezTo>
                        <a:pt x="4007" y="2469"/>
                        <a:pt x="5236" y="2214"/>
                        <a:pt x="6875" y="2214"/>
                      </a:cubicBezTo>
                      <a:cubicBezTo>
                        <a:pt x="9559" y="2214"/>
                        <a:pt x="13341" y="2898"/>
                        <a:pt x="17875" y="5333"/>
                      </a:cubicBezTo>
                      <a:cubicBezTo>
                        <a:pt x="17875" y="5333"/>
                        <a:pt x="17926" y="3680"/>
                        <a:pt x="17035" y="2222"/>
                      </a:cubicBezTo>
                      <a:cubicBezTo>
                        <a:pt x="17035" y="2222"/>
                        <a:pt x="14563" y="1"/>
                        <a:pt x="9172" y="1"/>
                      </a:cubicBezTo>
                      <a:close/>
                    </a:path>
                  </a:pathLst>
                </a:custGeom>
                <a:solidFill>
                  <a:srgbClr val="CE2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2" name="Google Shape;382;p30"/>
              <p:cNvSpPr/>
              <p:nvPr/>
            </p:nvSpPr>
            <p:spPr>
              <a:xfrm rot="1570288">
                <a:off x="5784111" y="939798"/>
                <a:ext cx="136716" cy="116054"/>
              </a:xfrm>
              <a:prstGeom prst="ellipse">
                <a:avLst/>
              </a:pr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0"/>
              <p:cNvSpPr/>
              <p:nvPr/>
            </p:nvSpPr>
            <p:spPr>
              <a:xfrm rot="-275433">
                <a:off x="5921877" y="970184"/>
                <a:ext cx="123697" cy="91185"/>
              </a:xfrm>
              <a:prstGeom prst="ellipse">
                <a:avLst/>
              </a:pr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 rot="1570754">
                <a:off x="5838474" y="880152"/>
                <a:ext cx="199238" cy="152145"/>
              </a:xfrm>
              <a:prstGeom prst="ellipse">
                <a:avLst/>
              </a:pr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>
                <a:off x="5822387" y="883667"/>
                <a:ext cx="200032" cy="181113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4646" extrusionOk="0">
                    <a:moveTo>
                      <a:pt x="915" y="1902"/>
                    </a:moveTo>
                    <a:lnTo>
                      <a:pt x="915" y="1902"/>
                    </a:lnTo>
                    <a:cubicBezTo>
                      <a:pt x="915" y="1903"/>
                      <a:pt x="916" y="1904"/>
                      <a:pt x="920" y="1905"/>
                    </a:cubicBezTo>
                    <a:lnTo>
                      <a:pt x="920" y="1905"/>
                    </a:lnTo>
                    <a:cubicBezTo>
                      <a:pt x="917" y="1903"/>
                      <a:pt x="915" y="1902"/>
                      <a:pt x="915" y="1902"/>
                    </a:cubicBezTo>
                    <a:close/>
                    <a:moveTo>
                      <a:pt x="3273" y="1"/>
                    </a:moveTo>
                    <a:cubicBezTo>
                      <a:pt x="3273" y="1"/>
                      <a:pt x="3347" y="28"/>
                      <a:pt x="3473" y="65"/>
                    </a:cubicBezTo>
                    <a:cubicBezTo>
                      <a:pt x="3531" y="92"/>
                      <a:pt x="3603" y="130"/>
                      <a:pt x="3685" y="170"/>
                    </a:cubicBezTo>
                    <a:cubicBezTo>
                      <a:pt x="3756" y="228"/>
                      <a:pt x="3845" y="276"/>
                      <a:pt x="3926" y="354"/>
                    </a:cubicBezTo>
                    <a:cubicBezTo>
                      <a:pt x="4011" y="422"/>
                      <a:pt x="4093" y="514"/>
                      <a:pt x="4181" y="602"/>
                    </a:cubicBezTo>
                    <a:cubicBezTo>
                      <a:pt x="4259" y="701"/>
                      <a:pt x="4341" y="806"/>
                      <a:pt x="4416" y="922"/>
                    </a:cubicBezTo>
                    <a:cubicBezTo>
                      <a:pt x="4490" y="1038"/>
                      <a:pt x="4559" y="1164"/>
                      <a:pt x="4620" y="1293"/>
                    </a:cubicBezTo>
                    <a:cubicBezTo>
                      <a:pt x="4654" y="1357"/>
                      <a:pt x="4681" y="1422"/>
                      <a:pt x="4705" y="1494"/>
                    </a:cubicBezTo>
                    <a:cubicBezTo>
                      <a:pt x="4735" y="1558"/>
                      <a:pt x="4756" y="1630"/>
                      <a:pt x="4773" y="1698"/>
                    </a:cubicBezTo>
                    <a:cubicBezTo>
                      <a:pt x="4817" y="1834"/>
                      <a:pt x="4845" y="1977"/>
                      <a:pt x="4851" y="2113"/>
                    </a:cubicBezTo>
                    <a:cubicBezTo>
                      <a:pt x="4858" y="2184"/>
                      <a:pt x="4845" y="2246"/>
                      <a:pt x="4845" y="2313"/>
                    </a:cubicBezTo>
                    <a:cubicBezTo>
                      <a:pt x="4827" y="2371"/>
                      <a:pt x="4834" y="2416"/>
                      <a:pt x="4800" y="2483"/>
                    </a:cubicBezTo>
                    <a:lnTo>
                      <a:pt x="4752" y="2579"/>
                    </a:lnTo>
                    <a:cubicBezTo>
                      <a:pt x="4752" y="2582"/>
                      <a:pt x="4722" y="2620"/>
                      <a:pt x="4705" y="2643"/>
                    </a:cubicBezTo>
                    <a:cubicBezTo>
                      <a:pt x="4671" y="2695"/>
                      <a:pt x="4627" y="2732"/>
                      <a:pt x="4586" y="2773"/>
                    </a:cubicBezTo>
                    <a:cubicBezTo>
                      <a:pt x="4494" y="2847"/>
                      <a:pt x="4396" y="2899"/>
                      <a:pt x="4294" y="2929"/>
                    </a:cubicBezTo>
                    <a:cubicBezTo>
                      <a:pt x="4197" y="2955"/>
                      <a:pt x="4102" y="2965"/>
                      <a:pt x="4015" y="2965"/>
                    </a:cubicBezTo>
                    <a:cubicBezTo>
                      <a:pt x="3921" y="2965"/>
                      <a:pt x="3836" y="2954"/>
                      <a:pt x="3769" y="2940"/>
                    </a:cubicBezTo>
                    <a:cubicBezTo>
                      <a:pt x="3729" y="2932"/>
                      <a:pt x="3694" y="2926"/>
                      <a:pt x="3664" y="2916"/>
                    </a:cubicBezTo>
                    <a:cubicBezTo>
                      <a:pt x="3677" y="2865"/>
                      <a:pt x="3688" y="2814"/>
                      <a:pt x="3694" y="2759"/>
                    </a:cubicBezTo>
                    <a:cubicBezTo>
                      <a:pt x="3711" y="2623"/>
                      <a:pt x="3702" y="2487"/>
                      <a:pt x="3681" y="2354"/>
                    </a:cubicBezTo>
                    <a:cubicBezTo>
                      <a:pt x="3661" y="2222"/>
                      <a:pt x="3620" y="2100"/>
                      <a:pt x="3575" y="1984"/>
                    </a:cubicBezTo>
                    <a:cubicBezTo>
                      <a:pt x="3528" y="1868"/>
                      <a:pt x="3467" y="1762"/>
                      <a:pt x="3405" y="1667"/>
                    </a:cubicBezTo>
                    <a:cubicBezTo>
                      <a:pt x="3341" y="1575"/>
                      <a:pt x="3276" y="1491"/>
                      <a:pt x="3204" y="1422"/>
                    </a:cubicBezTo>
                    <a:cubicBezTo>
                      <a:pt x="3069" y="1283"/>
                      <a:pt x="2933" y="1191"/>
                      <a:pt x="2837" y="1136"/>
                    </a:cubicBezTo>
                    <a:cubicBezTo>
                      <a:pt x="2738" y="1089"/>
                      <a:pt x="2681" y="1059"/>
                      <a:pt x="2681" y="1059"/>
                    </a:cubicBezTo>
                    <a:lnTo>
                      <a:pt x="2681" y="1059"/>
                    </a:lnTo>
                    <a:cubicBezTo>
                      <a:pt x="2681" y="1059"/>
                      <a:pt x="2725" y="1103"/>
                      <a:pt x="2804" y="1181"/>
                    </a:cubicBezTo>
                    <a:cubicBezTo>
                      <a:pt x="2878" y="1259"/>
                      <a:pt x="2980" y="1375"/>
                      <a:pt x="3079" y="1524"/>
                    </a:cubicBezTo>
                    <a:cubicBezTo>
                      <a:pt x="3130" y="1599"/>
                      <a:pt x="3178" y="1684"/>
                      <a:pt x="3225" y="1773"/>
                    </a:cubicBezTo>
                    <a:cubicBezTo>
                      <a:pt x="3269" y="1864"/>
                      <a:pt x="3307" y="1963"/>
                      <a:pt x="3341" y="2069"/>
                    </a:cubicBezTo>
                    <a:cubicBezTo>
                      <a:pt x="3378" y="2171"/>
                      <a:pt x="3396" y="2283"/>
                      <a:pt x="3412" y="2392"/>
                    </a:cubicBezTo>
                    <a:cubicBezTo>
                      <a:pt x="3426" y="2504"/>
                      <a:pt x="3429" y="2620"/>
                      <a:pt x="3416" y="2728"/>
                    </a:cubicBezTo>
                    <a:cubicBezTo>
                      <a:pt x="3405" y="2841"/>
                      <a:pt x="3382" y="2949"/>
                      <a:pt x="3338" y="3045"/>
                    </a:cubicBezTo>
                    <a:cubicBezTo>
                      <a:pt x="3317" y="3100"/>
                      <a:pt x="3289" y="3130"/>
                      <a:pt x="3269" y="3177"/>
                    </a:cubicBezTo>
                    <a:cubicBezTo>
                      <a:pt x="3239" y="3218"/>
                      <a:pt x="3191" y="3283"/>
                      <a:pt x="3167" y="3307"/>
                    </a:cubicBezTo>
                    <a:cubicBezTo>
                      <a:pt x="3093" y="3381"/>
                      <a:pt x="3018" y="3453"/>
                      <a:pt x="2933" y="3504"/>
                    </a:cubicBezTo>
                    <a:cubicBezTo>
                      <a:pt x="2857" y="3555"/>
                      <a:pt x="2779" y="3593"/>
                      <a:pt x="2702" y="3620"/>
                    </a:cubicBezTo>
                    <a:cubicBezTo>
                      <a:pt x="2697" y="3620"/>
                      <a:pt x="2691" y="3623"/>
                      <a:pt x="2684" y="3626"/>
                    </a:cubicBezTo>
                    <a:cubicBezTo>
                      <a:pt x="2613" y="3651"/>
                      <a:pt x="2545" y="3664"/>
                      <a:pt x="2480" y="3671"/>
                    </a:cubicBezTo>
                    <a:cubicBezTo>
                      <a:pt x="2426" y="3680"/>
                      <a:pt x="2373" y="3683"/>
                      <a:pt x="2326" y="3683"/>
                    </a:cubicBezTo>
                    <a:cubicBezTo>
                      <a:pt x="2302" y="3683"/>
                      <a:pt x="2279" y="3682"/>
                      <a:pt x="2259" y="3681"/>
                    </a:cubicBezTo>
                    <a:lnTo>
                      <a:pt x="2222" y="3681"/>
                    </a:lnTo>
                    <a:cubicBezTo>
                      <a:pt x="2225" y="3613"/>
                      <a:pt x="2225" y="3549"/>
                      <a:pt x="2218" y="3483"/>
                    </a:cubicBezTo>
                    <a:cubicBezTo>
                      <a:pt x="2204" y="3310"/>
                      <a:pt x="2143" y="3154"/>
                      <a:pt x="2082" y="3011"/>
                    </a:cubicBezTo>
                    <a:cubicBezTo>
                      <a:pt x="2017" y="2865"/>
                      <a:pt x="1936" y="2739"/>
                      <a:pt x="1854" y="2623"/>
                    </a:cubicBezTo>
                    <a:cubicBezTo>
                      <a:pt x="1772" y="2511"/>
                      <a:pt x="1684" y="2409"/>
                      <a:pt x="1595" y="2324"/>
                    </a:cubicBezTo>
                    <a:cubicBezTo>
                      <a:pt x="1507" y="2238"/>
                      <a:pt x="1422" y="2167"/>
                      <a:pt x="1341" y="2109"/>
                    </a:cubicBezTo>
                    <a:cubicBezTo>
                      <a:pt x="1259" y="2051"/>
                      <a:pt x="1187" y="2007"/>
                      <a:pt x="1123" y="1977"/>
                    </a:cubicBezTo>
                    <a:cubicBezTo>
                      <a:pt x="1017" y="1919"/>
                      <a:pt x="940" y="1910"/>
                      <a:pt x="920" y="1905"/>
                    </a:cubicBezTo>
                    <a:lnTo>
                      <a:pt x="920" y="1905"/>
                    </a:lnTo>
                    <a:cubicBezTo>
                      <a:pt x="927" y="1909"/>
                      <a:pt x="942" y="1918"/>
                      <a:pt x="963" y="1932"/>
                    </a:cubicBezTo>
                    <a:cubicBezTo>
                      <a:pt x="997" y="1949"/>
                      <a:pt x="1041" y="1980"/>
                      <a:pt x="1092" y="2024"/>
                    </a:cubicBezTo>
                    <a:cubicBezTo>
                      <a:pt x="1201" y="2106"/>
                      <a:pt x="1334" y="2249"/>
                      <a:pt x="1477" y="2429"/>
                    </a:cubicBezTo>
                    <a:cubicBezTo>
                      <a:pt x="1545" y="2524"/>
                      <a:pt x="1612" y="2626"/>
                      <a:pt x="1681" y="2739"/>
                    </a:cubicBezTo>
                    <a:cubicBezTo>
                      <a:pt x="1742" y="2855"/>
                      <a:pt x="1804" y="2977"/>
                      <a:pt x="1854" y="3106"/>
                    </a:cubicBezTo>
                    <a:cubicBezTo>
                      <a:pt x="1898" y="3235"/>
                      <a:pt x="1939" y="3375"/>
                      <a:pt x="1946" y="3511"/>
                    </a:cubicBezTo>
                    <a:cubicBezTo>
                      <a:pt x="1967" y="3647"/>
                      <a:pt x="1939" y="3786"/>
                      <a:pt x="1895" y="3905"/>
                    </a:cubicBezTo>
                    <a:cubicBezTo>
                      <a:pt x="1865" y="3957"/>
                      <a:pt x="1854" y="4011"/>
                      <a:pt x="1793" y="4072"/>
                    </a:cubicBezTo>
                    <a:lnTo>
                      <a:pt x="1732" y="4154"/>
                    </a:lnTo>
                    <a:lnTo>
                      <a:pt x="1653" y="4218"/>
                    </a:lnTo>
                    <a:cubicBezTo>
                      <a:pt x="1606" y="4266"/>
                      <a:pt x="1545" y="4283"/>
                      <a:pt x="1490" y="4317"/>
                    </a:cubicBezTo>
                    <a:cubicBezTo>
                      <a:pt x="1435" y="4330"/>
                      <a:pt x="1381" y="4358"/>
                      <a:pt x="1319" y="4358"/>
                    </a:cubicBezTo>
                    <a:cubicBezTo>
                      <a:pt x="1316" y="4358"/>
                      <a:pt x="1313" y="4358"/>
                      <a:pt x="1310" y="4358"/>
                    </a:cubicBezTo>
                    <a:cubicBezTo>
                      <a:pt x="1292" y="4360"/>
                      <a:pt x="1274" y="4361"/>
                      <a:pt x="1256" y="4361"/>
                    </a:cubicBezTo>
                    <a:cubicBezTo>
                      <a:pt x="1150" y="4361"/>
                      <a:pt x="1044" y="4329"/>
                      <a:pt x="942" y="4300"/>
                    </a:cubicBezTo>
                    <a:cubicBezTo>
                      <a:pt x="827" y="4252"/>
                      <a:pt x="714" y="4198"/>
                      <a:pt x="616" y="4137"/>
                    </a:cubicBezTo>
                    <a:cubicBezTo>
                      <a:pt x="422" y="4018"/>
                      <a:pt x="265" y="3896"/>
                      <a:pt x="163" y="3807"/>
                    </a:cubicBezTo>
                    <a:cubicBezTo>
                      <a:pt x="58" y="3715"/>
                      <a:pt x="0" y="3661"/>
                      <a:pt x="0" y="3661"/>
                    </a:cubicBezTo>
                    <a:lnTo>
                      <a:pt x="0" y="3661"/>
                    </a:lnTo>
                    <a:cubicBezTo>
                      <a:pt x="0" y="3661"/>
                      <a:pt x="38" y="3732"/>
                      <a:pt x="123" y="3844"/>
                    </a:cubicBezTo>
                    <a:cubicBezTo>
                      <a:pt x="212" y="3953"/>
                      <a:pt x="334" y="4113"/>
                      <a:pt x="524" y="4270"/>
                    </a:cubicBezTo>
                    <a:cubicBezTo>
                      <a:pt x="616" y="4348"/>
                      <a:pt x="728" y="4426"/>
                      <a:pt x="861" y="4491"/>
                    </a:cubicBezTo>
                    <a:cubicBezTo>
                      <a:pt x="984" y="4545"/>
                      <a:pt x="1121" y="4604"/>
                      <a:pt x="1282" y="4604"/>
                    </a:cubicBezTo>
                    <a:cubicBezTo>
                      <a:pt x="1294" y="4604"/>
                      <a:pt x="1307" y="4603"/>
                      <a:pt x="1320" y="4603"/>
                    </a:cubicBezTo>
                    <a:cubicBezTo>
                      <a:pt x="1332" y="4604"/>
                      <a:pt x="1344" y="4605"/>
                      <a:pt x="1356" y="4605"/>
                    </a:cubicBezTo>
                    <a:cubicBezTo>
                      <a:pt x="1430" y="4605"/>
                      <a:pt x="1506" y="4579"/>
                      <a:pt x="1582" y="4562"/>
                    </a:cubicBezTo>
                    <a:cubicBezTo>
                      <a:pt x="1661" y="4524"/>
                      <a:pt x="1752" y="4494"/>
                      <a:pt x="1817" y="4433"/>
                    </a:cubicBezTo>
                    <a:lnTo>
                      <a:pt x="1922" y="4348"/>
                    </a:lnTo>
                    <a:lnTo>
                      <a:pt x="2008" y="4249"/>
                    </a:lnTo>
                    <a:cubicBezTo>
                      <a:pt x="2058" y="4198"/>
                      <a:pt x="2106" y="4103"/>
                      <a:pt x="2150" y="4014"/>
                    </a:cubicBezTo>
                    <a:cubicBezTo>
                      <a:pt x="2187" y="3919"/>
                      <a:pt x="2208" y="3821"/>
                      <a:pt x="2218" y="3725"/>
                    </a:cubicBezTo>
                    <a:cubicBezTo>
                      <a:pt x="2228" y="3728"/>
                      <a:pt x="2239" y="3732"/>
                      <a:pt x="2248" y="3736"/>
                    </a:cubicBezTo>
                    <a:cubicBezTo>
                      <a:pt x="2310" y="3759"/>
                      <a:pt x="2395" y="3780"/>
                      <a:pt x="2493" y="3786"/>
                    </a:cubicBezTo>
                    <a:cubicBezTo>
                      <a:pt x="2497" y="3814"/>
                      <a:pt x="2497" y="3841"/>
                      <a:pt x="2504" y="3868"/>
                    </a:cubicBezTo>
                    <a:cubicBezTo>
                      <a:pt x="2524" y="3977"/>
                      <a:pt x="2565" y="4086"/>
                      <a:pt x="2623" y="4188"/>
                    </a:cubicBezTo>
                    <a:cubicBezTo>
                      <a:pt x="2657" y="4246"/>
                      <a:pt x="2677" y="4276"/>
                      <a:pt x="2732" y="4348"/>
                    </a:cubicBezTo>
                    <a:cubicBezTo>
                      <a:pt x="2769" y="4386"/>
                      <a:pt x="2796" y="4422"/>
                      <a:pt x="2848" y="4463"/>
                    </a:cubicBezTo>
                    <a:cubicBezTo>
                      <a:pt x="2967" y="4552"/>
                      <a:pt x="3082" y="4599"/>
                      <a:pt x="3198" y="4623"/>
                    </a:cubicBezTo>
                    <a:cubicBezTo>
                      <a:pt x="3270" y="4640"/>
                      <a:pt x="3341" y="4645"/>
                      <a:pt x="3409" y="4645"/>
                    </a:cubicBezTo>
                    <a:cubicBezTo>
                      <a:pt x="3453" y="4645"/>
                      <a:pt x="3496" y="4643"/>
                      <a:pt x="3538" y="4640"/>
                    </a:cubicBezTo>
                    <a:cubicBezTo>
                      <a:pt x="3752" y="4626"/>
                      <a:pt x="3939" y="4569"/>
                      <a:pt x="4093" y="4508"/>
                    </a:cubicBezTo>
                    <a:cubicBezTo>
                      <a:pt x="4399" y="4389"/>
                      <a:pt x="4572" y="4249"/>
                      <a:pt x="4572" y="4249"/>
                    </a:cubicBezTo>
                    <a:lnTo>
                      <a:pt x="4572" y="4249"/>
                    </a:lnTo>
                    <a:cubicBezTo>
                      <a:pt x="4572" y="4249"/>
                      <a:pt x="4358" y="4304"/>
                      <a:pt x="4049" y="4351"/>
                    </a:cubicBezTo>
                    <a:cubicBezTo>
                      <a:pt x="3913" y="4372"/>
                      <a:pt x="3756" y="4393"/>
                      <a:pt x="3594" y="4393"/>
                    </a:cubicBezTo>
                    <a:cubicBezTo>
                      <a:pt x="3573" y="4393"/>
                      <a:pt x="3552" y="4393"/>
                      <a:pt x="3531" y="4392"/>
                    </a:cubicBezTo>
                    <a:cubicBezTo>
                      <a:pt x="3440" y="4392"/>
                      <a:pt x="3347" y="4381"/>
                      <a:pt x="3259" y="4358"/>
                    </a:cubicBezTo>
                    <a:cubicBezTo>
                      <a:pt x="3171" y="4341"/>
                      <a:pt x="3093" y="4293"/>
                      <a:pt x="3038" y="4259"/>
                    </a:cubicBezTo>
                    <a:cubicBezTo>
                      <a:pt x="3004" y="4235"/>
                      <a:pt x="2963" y="4188"/>
                      <a:pt x="2926" y="4154"/>
                    </a:cubicBezTo>
                    <a:cubicBezTo>
                      <a:pt x="2922" y="4137"/>
                      <a:pt x="2878" y="4086"/>
                      <a:pt x="2857" y="4052"/>
                    </a:cubicBezTo>
                    <a:cubicBezTo>
                      <a:pt x="2813" y="3970"/>
                      <a:pt x="2766" y="3892"/>
                      <a:pt x="2742" y="3807"/>
                    </a:cubicBezTo>
                    <a:cubicBezTo>
                      <a:pt x="2738" y="3797"/>
                      <a:pt x="2738" y="3786"/>
                      <a:pt x="2735" y="3780"/>
                    </a:cubicBezTo>
                    <a:cubicBezTo>
                      <a:pt x="2936" y="3753"/>
                      <a:pt x="3154" y="3647"/>
                      <a:pt x="3341" y="3483"/>
                    </a:cubicBezTo>
                    <a:cubicBezTo>
                      <a:pt x="3399" y="3426"/>
                      <a:pt x="3426" y="3395"/>
                      <a:pt x="3470" y="3345"/>
                    </a:cubicBezTo>
                    <a:cubicBezTo>
                      <a:pt x="3507" y="3287"/>
                      <a:pt x="3559" y="3222"/>
                      <a:pt x="3582" y="3157"/>
                    </a:cubicBezTo>
                    <a:cubicBezTo>
                      <a:pt x="3616" y="3089"/>
                      <a:pt x="3640" y="3018"/>
                      <a:pt x="3661" y="2946"/>
                    </a:cubicBezTo>
                    <a:cubicBezTo>
                      <a:pt x="3685" y="2960"/>
                      <a:pt x="3715" y="2977"/>
                      <a:pt x="3752" y="2994"/>
                    </a:cubicBezTo>
                    <a:cubicBezTo>
                      <a:pt x="3817" y="3018"/>
                      <a:pt x="3895" y="3048"/>
                      <a:pt x="3991" y="3069"/>
                    </a:cubicBezTo>
                    <a:cubicBezTo>
                      <a:pt x="4055" y="3083"/>
                      <a:pt x="4130" y="3095"/>
                      <a:pt x="4210" y="3095"/>
                    </a:cubicBezTo>
                    <a:cubicBezTo>
                      <a:pt x="4248" y="3095"/>
                      <a:pt x="4287" y="3092"/>
                      <a:pt x="4327" y="3086"/>
                    </a:cubicBezTo>
                    <a:cubicBezTo>
                      <a:pt x="4449" y="3069"/>
                      <a:pt x="4586" y="3025"/>
                      <a:pt x="4708" y="2943"/>
                    </a:cubicBezTo>
                    <a:cubicBezTo>
                      <a:pt x="4766" y="2896"/>
                      <a:pt x="4831" y="2851"/>
                      <a:pt x="4881" y="2794"/>
                    </a:cubicBezTo>
                    <a:cubicBezTo>
                      <a:pt x="4909" y="2759"/>
                      <a:pt x="4930" y="2749"/>
                      <a:pt x="4963" y="2695"/>
                    </a:cubicBezTo>
                    <a:lnTo>
                      <a:pt x="5018" y="2602"/>
                    </a:lnTo>
                    <a:cubicBezTo>
                      <a:pt x="5055" y="2541"/>
                      <a:pt x="5082" y="2436"/>
                      <a:pt x="5103" y="2354"/>
                    </a:cubicBezTo>
                    <a:cubicBezTo>
                      <a:pt x="5110" y="2273"/>
                      <a:pt x="5130" y="2188"/>
                      <a:pt x="5120" y="2106"/>
                    </a:cubicBezTo>
                    <a:cubicBezTo>
                      <a:pt x="5116" y="1940"/>
                      <a:pt x="5090" y="1776"/>
                      <a:pt x="5045" y="1620"/>
                    </a:cubicBezTo>
                    <a:cubicBezTo>
                      <a:pt x="5021" y="1541"/>
                      <a:pt x="4997" y="1463"/>
                      <a:pt x="4963" y="1392"/>
                    </a:cubicBezTo>
                    <a:cubicBezTo>
                      <a:pt x="4933" y="1317"/>
                      <a:pt x="4902" y="1242"/>
                      <a:pt x="4865" y="1174"/>
                    </a:cubicBezTo>
                    <a:cubicBezTo>
                      <a:pt x="4796" y="1031"/>
                      <a:pt x="4708" y="902"/>
                      <a:pt x="4620" y="779"/>
                    </a:cubicBezTo>
                    <a:cubicBezTo>
                      <a:pt x="4531" y="657"/>
                      <a:pt x="4426" y="555"/>
                      <a:pt x="4330" y="456"/>
                    </a:cubicBezTo>
                    <a:cubicBezTo>
                      <a:pt x="4225" y="368"/>
                      <a:pt x="4126" y="283"/>
                      <a:pt x="4021" y="222"/>
                    </a:cubicBezTo>
                    <a:cubicBezTo>
                      <a:pt x="3922" y="153"/>
                      <a:pt x="3814" y="116"/>
                      <a:pt x="3729" y="79"/>
                    </a:cubicBezTo>
                    <a:cubicBezTo>
                      <a:pt x="3633" y="48"/>
                      <a:pt x="3551" y="28"/>
                      <a:pt x="3487" y="14"/>
                    </a:cubicBezTo>
                    <a:cubicBezTo>
                      <a:pt x="3347" y="1"/>
                      <a:pt x="3273" y="1"/>
                      <a:pt x="3273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0"/>
            <p:cNvSpPr/>
            <p:nvPr/>
          </p:nvSpPr>
          <p:spPr>
            <a:xfrm rot="925033">
              <a:off x="7004959" y="3363721"/>
              <a:ext cx="212028" cy="220184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30"/>
          <p:cNvSpPr/>
          <p:nvPr/>
        </p:nvSpPr>
        <p:spPr>
          <a:xfrm rot="925033">
            <a:off x="8185809" y="117792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82853" y="2567571"/>
            <a:ext cx="3953550" cy="720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841" y="2606079"/>
            <a:ext cx="411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العودة إلى المدرسة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0379" y="3487422"/>
            <a:ext cx="2908316" cy="619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467" y="1866166"/>
            <a:ext cx="555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Aspire international school</a:t>
            </a:r>
            <a:endParaRPr lang="en-US" sz="3200" b="1" dirty="0"/>
          </a:p>
        </p:txBody>
      </p:sp>
      <p:pic>
        <p:nvPicPr>
          <p:cNvPr id="128" name="Picture 12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75" y="603894"/>
            <a:ext cx="1869764" cy="11456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6752" y="3566307"/>
            <a:ext cx="216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chemeClr val="bg2"/>
                </a:solidFill>
              </a:rPr>
              <a:t>قسم اللغة العربية 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7246" y="0"/>
            <a:ext cx="406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 smtClean="0">
                <a:solidFill>
                  <a:schemeClr val="accent2"/>
                </a:solidFill>
              </a:rPr>
              <a:t>القائد يقول :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29" r="98214">
                        <a14:foregroundMark x1="83214" y1="28889" x2="80357" y2="71667"/>
                        <a14:foregroundMark x1="71071" y1="60000" x2="71071" y2="52778"/>
                        <a14:foregroundMark x1="36071" y1="50556" x2="36071" y2="41667"/>
                        <a14:foregroundMark x1="45714" y1="69444" x2="49286" y2="69444"/>
                        <a14:foregroundMark x1="64286" y1="79444" x2="61786" y2="79444"/>
                        <a14:foregroundMark x1="60000" y1="73333" x2="61786" y2="73333"/>
                        <a14:foregroundMark x1="28929" y1="67222" x2="28929" y2="67222"/>
                        <a14:foregroundMark x1="20714" y1="62778" x2="20714" y2="62778"/>
                        <a14:foregroundMark x1="7857" y1="58333" x2="7857" y2="5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292" y="685799"/>
            <a:ext cx="604520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7963" y="0"/>
            <a:ext cx="332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 smtClean="0">
                <a:solidFill>
                  <a:schemeClr val="accent2"/>
                </a:solidFill>
              </a:rPr>
              <a:t>من القائد؟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1336" y="257264"/>
            <a:ext cx="3925166" cy="39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20-09-14 at 8.44.51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0653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E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3" b="89706" l="2033" r="97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63" y="589879"/>
            <a:ext cx="8119942" cy="4671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345" y="1298864"/>
            <a:ext cx="2524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من أنا ؟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E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40"/>
          <p:cNvGrpSpPr/>
          <p:nvPr/>
        </p:nvGrpSpPr>
        <p:grpSpPr>
          <a:xfrm rot="-2944062">
            <a:off x="5087077" y="1191159"/>
            <a:ext cx="1070656" cy="818670"/>
            <a:chOff x="1255637" y="720502"/>
            <a:chExt cx="761125" cy="522000"/>
          </a:xfrm>
        </p:grpSpPr>
        <p:sp>
          <p:nvSpPr>
            <p:cNvPr id="78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81;p40"/>
          <p:cNvGrpSpPr/>
          <p:nvPr/>
        </p:nvGrpSpPr>
        <p:grpSpPr>
          <a:xfrm rot="-2944062">
            <a:off x="3948264" y="1180459"/>
            <a:ext cx="1070656" cy="818670"/>
            <a:chOff x="1255637" y="720502"/>
            <a:chExt cx="761125" cy="522000"/>
          </a:xfrm>
        </p:grpSpPr>
        <p:sp>
          <p:nvSpPr>
            <p:cNvPr id="5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781;p40"/>
          <p:cNvGrpSpPr/>
          <p:nvPr/>
        </p:nvGrpSpPr>
        <p:grpSpPr>
          <a:xfrm rot="-2944062">
            <a:off x="2782198" y="1152965"/>
            <a:ext cx="1070656" cy="818670"/>
            <a:chOff x="1255637" y="720502"/>
            <a:chExt cx="761125" cy="522000"/>
          </a:xfrm>
        </p:grpSpPr>
        <p:sp>
          <p:nvSpPr>
            <p:cNvPr id="58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81;p40"/>
          <p:cNvGrpSpPr/>
          <p:nvPr/>
        </p:nvGrpSpPr>
        <p:grpSpPr>
          <a:xfrm rot="-2944062">
            <a:off x="1548596" y="1235809"/>
            <a:ext cx="1070656" cy="818670"/>
            <a:chOff x="1255637" y="720502"/>
            <a:chExt cx="761125" cy="522000"/>
          </a:xfrm>
        </p:grpSpPr>
        <p:sp>
          <p:nvSpPr>
            <p:cNvPr id="64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781;p40"/>
          <p:cNvGrpSpPr/>
          <p:nvPr/>
        </p:nvGrpSpPr>
        <p:grpSpPr>
          <a:xfrm rot="-2944062">
            <a:off x="262590" y="1126659"/>
            <a:ext cx="1070656" cy="818670"/>
            <a:chOff x="1255637" y="720502"/>
            <a:chExt cx="761125" cy="522000"/>
          </a:xfrm>
        </p:grpSpPr>
        <p:sp>
          <p:nvSpPr>
            <p:cNvPr id="70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81;p40"/>
          <p:cNvGrpSpPr/>
          <p:nvPr/>
        </p:nvGrpSpPr>
        <p:grpSpPr>
          <a:xfrm rot="-2944062">
            <a:off x="7999489" y="2915044"/>
            <a:ext cx="1070656" cy="818670"/>
            <a:chOff x="1255637" y="720502"/>
            <a:chExt cx="761125" cy="522000"/>
          </a:xfrm>
        </p:grpSpPr>
        <p:sp>
          <p:nvSpPr>
            <p:cNvPr id="8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781;p40"/>
          <p:cNvGrpSpPr/>
          <p:nvPr/>
        </p:nvGrpSpPr>
        <p:grpSpPr>
          <a:xfrm rot="-2944062">
            <a:off x="5380764" y="2136882"/>
            <a:ext cx="1070656" cy="818670"/>
            <a:chOff x="1255637" y="720502"/>
            <a:chExt cx="761125" cy="522000"/>
          </a:xfrm>
        </p:grpSpPr>
        <p:sp>
          <p:nvSpPr>
            <p:cNvPr id="88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781;p40"/>
          <p:cNvGrpSpPr/>
          <p:nvPr/>
        </p:nvGrpSpPr>
        <p:grpSpPr>
          <a:xfrm rot="-2944062">
            <a:off x="3932562" y="2117210"/>
            <a:ext cx="1070656" cy="818670"/>
            <a:chOff x="1255637" y="720502"/>
            <a:chExt cx="761125" cy="522000"/>
          </a:xfrm>
        </p:grpSpPr>
        <p:sp>
          <p:nvSpPr>
            <p:cNvPr id="94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781;p40"/>
          <p:cNvGrpSpPr/>
          <p:nvPr/>
        </p:nvGrpSpPr>
        <p:grpSpPr>
          <a:xfrm rot="-2944062">
            <a:off x="6797224" y="2051119"/>
            <a:ext cx="1070656" cy="818670"/>
            <a:chOff x="1255637" y="720502"/>
            <a:chExt cx="761125" cy="522000"/>
          </a:xfrm>
        </p:grpSpPr>
        <p:sp>
          <p:nvSpPr>
            <p:cNvPr id="100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781;p40"/>
          <p:cNvGrpSpPr/>
          <p:nvPr/>
        </p:nvGrpSpPr>
        <p:grpSpPr>
          <a:xfrm rot="-2944062">
            <a:off x="6498833" y="914827"/>
            <a:ext cx="1044506" cy="1067487"/>
            <a:chOff x="1255637" y="720502"/>
            <a:chExt cx="761125" cy="522000"/>
          </a:xfrm>
        </p:grpSpPr>
        <p:sp>
          <p:nvSpPr>
            <p:cNvPr id="106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781;p40"/>
          <p:cNvGrpSpPr/>
          <p:nvPr/>
        </p:nvGrpSpPr>
        <p:grpSpPr>
          <a:xfrm rot="-2944062">
            <a:off x="8068107" y="1927007"/>
            <a:ext cx="1070656" cy="818670"/>
            <a:chOff x="1255637" y="720502"/>
            <a:chExt cx="761125" cy="522000"/>
          </a:xfrm>
        </p:grpSpPr>
        <p:sp>
          <p:nvSpPr>
            <p:cNvPr id="11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781;p40"/>
          <p:cNvGrpSpPr/>
          <p:nvPr/>
        </p:nvGrpSpPr>
        <p:grpSpPr>
          <a:xfrm rot="-2944062">
            <a:off x="7865399" y="883865"/>
            <a:ext cx="1308272" cy="1004651"/>
            <a:chOff x="1255637" y="720502"/>
            <a:chExt cx="761125" cy="522000"/>
          </a:xfrm>
        </p:grpSpPr>
        <p:sp>
          <p:nvSpPr>
            <p:cNvPr id="118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781;p40"/>
          <p:cNvGrpSpPr/>
          <p:nvPr/>
        </p:nvGrpSpPr>
        <p:grpSpPr>
          <a:xfrm rot="-2944062">
            <a:off x="2805107" y="2066500"/>
            <a:ext cx="1070656" cy="818670"/>
            <a:chOff x="1255637" y="720502"/>
            <a:chExt cx="761125" cy="522000"/>
          </a:xfrm>
        </p:grpSpPr>
        <p:sp>
          <p:nvSpPr>
            <p:cNvPr id="124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781;p40"/>
          <p:cNvGrpSpPr/>
          <p:nvPr/>
        </p:nvGrpSpPr>
        <p:grpSpPr>
          <a:xfrm rot="-2944062">
            <a:off x="1387004" y="2011730"/>
            <a:ext cx="1070656" cy="818670"/>
            <a:chOff x="1255637" y="720502"/>
            <a:chExt cx="761125" cy="522000"/>
          </a:xfrm>
        </p:grpSpPr>
        <p:sp>
          <p:nvSpPr>
            <p:cNvPr id="130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781;p40"/>
          <p:cNvGrpSpPr/>
          <p:nvPr/>
        </p:nvGrpSpPr>
        <p:grpSpPr>
          <a:xfrm rot="-2944062">
            <a:off x="199588" y="1974670"/>
            <a:ext cx="1070656" cy="818670"/>
            <a:chOff x="1255637" y="720502"/>
            <a:chExt cx="761125" cy="522000"/>
          </a:xfrm>
        </p:grpSpPr>
        <p:sp>
          <p:nvSpPr>
            <p:cNvPr id="136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781;p40"/>
          <p:cNvGrpSpPr/>
          <p:nvPr/>
        </p:nvGrpSpPr>
        <p:grpSpPr>
          <a:xfrm rot="-2944062">
            <a:off x="8016207" y="3933560"/>
            <a:ext cx="1070656" cy="818670"/>
            <a:chOff x="1255637" y="720502"/>
            <a:chExt cx="761125" cy="522000"/>
          </a:xfrm>
        </p:grpSpPr>
        <p:sp>
          <p:nvSpPr>
            <p:cNvPr id="14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781;p40"/>
          <p:cNvGrpSpPr/>
          <p:nvPr/>
        </p:nvGrpSpPr>
        <p:grpSpPr>
          <a:xfrm rot="-2944062">
            <a:off x="116193" y="3106354"/>
            <a:ext cx="1070656" cy="818670"/>
            <a:chOff x="1255637" y="720502"/>
            <a:chExt cx="761125" cy="522000"/>
          </a:xfrm>
        </p:grpSpPr>
        <p:sp>
          <p:nvSpPr>
            <p:cNvPr id="148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781;p40"/>
          <p:cNvGrpSpPr/>
          <p:nvPr/>
        </p:nvGrpSpPr>
        <p:grpSpPr>
          <a:xfrm rot="-2944062">
            <a:off x="1225198" y="3161685"/>
            <a:ext cx="1070656" cy="818670"/>
            <a:chOff x="1255637" y="720502"/>
            <a:chExt cx="761125" cy="522000"/>
          </a:xfrm>
        </p:grpSpPr>
        <p:sp>
          <p:nvSpPr>
            <p:cNvPr id="154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781;p40"/>
          <p:cNvGrpSpPr/>
          <p:nvPr/>
        </p:nvGrpSpPr>
        <p:grpSpPr>
          <a:xfrm rot="-2944062">
            <a:off x="2551213" y="3099415"/>
            <a:ext cx="1070656" cy="818670"/>
            <a:chOff x="1255637" y="720502"/>
            <a:chExt cx="761125" cy="522000"/>
          </a:xfrm>
        </p:grpSpPr>
        <p:sp>
          <p:nvSpPr>
            <p:cNvPr id="160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781;p40"/>
          <p:cNvGrpSpPr/>
          <p:nvPr/>
        </p:nvGrpSpPr>
        <p:grpSpPr>
          <a:xfrm rot="-2944062">
            <a:off x="3866441" y="3010390"/>
            <a:ext cx="1070656" cy="818670"/>
            <a:chOff x="1255637" y="720502"/>
            <a:chExt cx="761125" cy="522000"/>
          </a:xfrm>
        </p:grpSpPr>
        <p:sp>
          <p:nvSpPr>
            <p:cNvPr id="166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>
                  <a:solidFill>
                    <a:schemeClr val="bg1"/>
                  </a:solidFill>
                </a:rPr>
                <a:t>ض</a:t>
              </a:r>
              <a:endParaRPr lang="en-US" b="1" dirty="0">
                <a:solidFill>
                  <a:schemeClr val="bg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781;p40"/>
          <p:cNvGrpSpPr/>
          <p:nvPr/>
        </p:nvGrpSpPr>
        <p:grpSpPr>
          <a:xfrm rot="-2944062">
            <a:off x="5338660" y="2955228"/>
            <a:ext cx="1070656" cy="818670"/>
            <a:chOff x="1255637" y="720502"/>
            <a:chExt cx="761125" cy="522000"/>
          </a:xfrm>
        </p:grpSpPr>
        <p:sp>
          <p:nvSpPr>
            <p:cNvPr id="17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781;p40"/>
          <p:cNvGrpSpPr/>
          <p:nvPr/>
        </p:nvGrpSpPr>
        <p:grpSpPr>
          <a:xfrm rot="-2944062">
            <a:off x="6738935" y="2944300"/>
            <a:ext cx="1070656" cy="818670"/>
            <a:chOff x="1255637" y="720502"/>
            <a:chExt cx="761125" cy="522000"/>
          </a:xfrm>
        </p:grpSpPr>
        <p:sp>
          <p:nvSpPr>
            <p:cNvPr id="178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781;p40"/>
          <p:cNvGrpSpPr/>
          <p:nvPr/>
        </p:nvGrpSpPr>
        <p:grpSpPr>
          <a:xfrm rot="-2944062">
            <a:off x="158402" y="4040303"/>
            <a:ext cx="1070656" cy="818670"/>
            <a:chOff x="1255637" y="720502"/>
            <a:chExt cx="761125" cy="522000"/>
          </a:xfrm>
        </p:grpSpPr>
        <p:sp>
          <p:nvSpPr>
            <p:cNvPr id="184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781;p40"/>
          <p:cNvGrpSpPr/>
          <p:nvPr/>
        </p:nvGrpSpPr>
        <p:grpSpPr>
          <a:xfrm rot="-2944062">
            <a:off x="1454649" y="4133862"/>
            <a:ext cx="1070656" cy="818670"/>
            <a:chOff x="1255637" y="720502"/>
            <a:chExt cx="761125" cy="522000"/>
          </a:xfrm>
        </p:grpSpPr>
        <p:sp>
          <p:nvSpPr>
            <p:cNvPr id="190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781;p40"/>
          <p:cNvGrpSpPr/>
          <p:nvPr/>
        </p:nvGrpSpPr>
        <p:grpSpPr>
          <a:xfrm rot="-2944062">
            <a:off x="2875241" y="4120205"/>
            <a:ext cx="1070656" cy="818670"/>
            <a:chOff x="1255637" y="720502"/>
            <a:chExt cx="761125" cy="522000"/>
          </a:xfrm>
        </p:grpSpPr>
        <p:sp>
          <p:nvSpPr>
            <p:cNvPr id="196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781;p40"/>
          <p:cNvGrpSpPr/>
          <p:nvPr/>
        </p:nvGrpSpPr>
        <p:grpSpPr>
          <a:xfrm rot="-2944062">
            <a:off x="4068115" y="4033013"/>
            <a:ext cx="1070656" cy="818670"/>
            <a:chOff x="1255637" y="720502"/>
            <a:chExt cx="761125" cy="522000"/>
          </a:xfrm>
        </p:grpSpPr>
        <p:sp>
          <p:nvSpPr>
            <p:cNvPr id="202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781;p40"/>
          <p:cNvGrpSpPr/>
          <p:nvPr/>
        </p:nvGrpSpPr>
        <p:grpSpPr>
          <a:xfrm rot="-2944062">
            <a:off x="5415420" y="3894880"/>
            <a:ext cx="1070656" cy="818670"/>
            <a:chOff x="1255637" y="720502"/>
            <a:chExt cx="761125" cy="522000"/>
          </a:xfrm>
        </p:grpSpPr>
        <p:sp>
          <p:nvSpPr>
            <p:cNvPr id="208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781;p40"/>
          <p:cNvGrpSpPr/>
          <p:nvPr/>
        </p:nvGrpSpPr>
        <p:grpSpPr>
          <a:xfrm rot="-2944062">
            <a:off x="6752168" y="3993403"/>
            <a:ext cx="1070656" cy="818670"/>
            <a:chOff x="1255637" y="720502"/>
            <a:chExt cx="761125" cy="522000"/>
          </a:xfrm>
        </p:grpSpPr>
        <p:sp>
          <p:nvSpPr>
            <p:cNvPr id="214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67970" y="1155523"/>
            <a:ext cx="45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س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0375" y="1332261"/>
            <a:ext cx="52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أ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5368" y="2330889"/>
            <a:ext cx="67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ب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9166" y="3149560"/>
            <a:ext cx="5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02" y="1415120"/>
            <a:ext cx="51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ث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2057" y="133049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ج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199" y="2305192"/>
            <a:ext cx="27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ح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0134" y="3402547"/>
            <a:ext cx="49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خ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403" y="1396397"/>
            <a:ext cx="21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د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4499" y="1415108"/>
            <a:ext cx="45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2183" y="1288773"/>
            <a:ext cx="22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ر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9734" y="2294149"/>
            <a:ext cx="26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ز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300" y="2296579"/>
            <a:ext cx="23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ش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8296" y="3315056"/>
            <a:ext cx="22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1240" y="3162105"/>
            <a:ext cx="27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ط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5942" y="2285678"/>
            <a:ext cx="37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ظ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7416" y="4110841"/>
            <a:ext cx="44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ع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134" y="2247472"/>
            <a:ext cx="34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غ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6267" y="4198923"/>
            <a:ext cx="254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ف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4534" y="3163643"/>
            <a:ext cx="37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5243" y="4441218"/>
            <a:ext cx="27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ك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4158" y="4350254"/>
            <a:ext cx="4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ل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787" y="4208098"/>
            <a:ext cx="20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253" y="4097340"/>
            <a:ext cx="19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ن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1335" y="3148450"/>
            <a:ext cx="53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هـ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17847" y="3283145"/>
            <a:ext cx="2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و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7416" y="2060994"/>
            <a:ext cx="23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ي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4415" y="4209804"/>
            <a:ext cx="46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ض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76541" y="271313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chemeClr val="bg1"/>
                </a:solidFill>
              </a:rPr>
              <a:t>ظ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24163" y="-97976"/>
            <a:ext cx="3291410" cy="1364176"/>
            <a:chOff x="924163" y="-97976"/>
            <a:chExt cx="3291410" cy="1364176"/>
          </a:xfrm>
        </p:grpSpPr>
        <p:grpSp>
          <p:nvGrpSpPr>
            <p:cNvPr id="252" name="Google Shape;1228;p50"/>
            <p:cNvGrpSpPr/>
            <p:nvPr/>
          </p:nvGrpSpPr>
          <p:grpSpPr>
            <a:xfrm>
              <a:off x="924163" y="-97976"/>
              <a:ext cx="2362735" cy="1364176"/>
              <a:chOff x="6500571" y="2989920"/>
              <a:chExt cx="1759661" cy="1711183"/>
            </a:xfrm>
          </p:grpSpPr>
          <p:sp>
            <p:nvSpPr>
              <p:cNvPr id="253" name="Google Shape;1229;p50"/>
              <p:cNvSpPr/>
              <p:nvPr/>
            </p:nvSpPr>
            <p:spPr>
              <a:xfrm flipH="1">
                <a:off x="6672939" y="4526900"/>
                <a:ext cx="1465276" cy="174203"/>
              </a:xfrm>
              <a:custGeom>
                <a:avLst/>
                <a:gdLst/>
                <a:ahLst/>
                <a:cxnLst/>
                <a:rect l="l" t="t" r="r" b="b"/>
                <a:pathLst>
                  <a:path w="17829" h="4438" extrusionOk="0">
                    <a:moveTo>
                      <a:pt x="8914" y="1"/>
                    </a:moveTo>
                    <a:cubicBezTo>
                      <a:pt x="3990" y="1"/>
                      <a:pt x="0" y="995"/>
                      <a:pt x="0" y="2221"/>
                    </a:cubicBezTo>
                    <a:cubicBezTo>
                      <a:pt x="0" y="3443"/>
                      <a:pt x="3990" y="4437"/>
                      <a:pt x="8914" y="4437"/>
                    </a:cubicBezTo>
                    <a:cubicBezTo>
                      <a:pt x="13834" y="4437"/>
                      <a:pt x="17828" y="3443"/>
                      <a:pt x="17828" y="2221"/>
                    </a:cubicBezTo>
                    <a:cubicBezTo>
                      <a:pt x="17828" y="995"/>
                      <a:pt x="13834" y="1"/>
                      <a:pt x="8914" y="1"/>
                    </a:cubicBezTo>
                    <a:close/>
                  </a:path>
                </a:pathLst>
              </a:custGeom>
              <a:solidFill>
                <a:srgbClr val="20124D">
                  <a:alpha val="284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230;p50"/>
              <p:cNvSpPr/>
              <p:nvPr/>
            </p:nvSpPr>
            <p:spPr>
              <a:xfrm>
                <a:off x="7739513" y="3308573"/>
                <a:ext cx="520718" cy="716819"/>
              </a:xfrm>
              <a:custGeom>
                <a:avLst/>
                <a:gdLst/>
                <a:ahLst/>
                <a:cxnLst/>
                <a:rect l="l" t="t" r="r" b="b"/>
                <a:pathLst>
                  <a:path w="11357" h="15634" extrusionOk="0">
                    <a:moveTo>
                      <a:pt x="5672" y="2684"/>
                    </a:moveTo>
                    <a:cubicBezTo>
                      <a:pt x="5678" y="2684"/>
                      <a:pt x="5684" y="2684"/>
                      <a:pt x="5690" y="2686"/>
                    </a:cubicBezTo>
                    <a:cubicBezTo>
                      <a:pt x="5730" y="2697"/>
                      <a:pt x="5764" y="2737"/>
                      <a:pt x="5789" y="2774"/>
                    </a:cubicBezTo>
                    <a:cubicBezTo>
                      <a:pt x="6524" y="3823"/>
                      <a:pt x="7264" y="4873"/>
                      <a:pt x="7999" y="5922"/>
                    </a:cubicBezTo>
                    <a:cubicBezTo>
                      <a:pt x="8179" y="6177"/>
                      <a:pt x="8360" y="6435"/>
                      <a:pt x="8534" y="6694"/>
                    </a:cubicBezTo>
                    <a:cubicBezTo>
                      <a:pt x="8759" y="7033"/>
                      <a:pt x="8984" y="7396"/>
                      <a:pt x="9047" y="7802"/>
                    </a:cubicBezTo>
                    <a:cubicBezTo>
                      <a:pt x="8789" y="7906"/>
                      <a:pt x="8527" y="8012"/>
                      <a:pt x="8268" y="8116"/>
                    </a:cubicBezTo>
                    <a:cubicBezTo>
                      <a:pt x="8209" y="8140"/>
                      <a:pt x="8146" y="8164"/>
                      <a:pt x="8085" y="8164"/>
                    </a:cubicBezTo>
                    <a:cubicBezTo>
                      <a:pt x="8062" y="8164"/>
                      <a:pt x="8039" y="8161"/>
                      <a:pt x="8017" y="8153"/>
                    </a:cubicBezTo>
                    <a:cubicBezTo>
                      <a:pt x="7891" y="8112"/>
                      <a:pt x="7851" y="7964"/>
                      <a:pt x="7818" y="7835"/>
                    </a:cubicBezTo>
                    <a:cubicBezTo>
                      <a:pt x="7725" y="7480"/>
                      <a:pt x="7600" y="7141"/>
                      <a:pt x="7436" y="6815"/>
                    </a:cubicBezTo>
                    <a:cubicBezTo>
                      <a:pt x="7419" y="6779"/>
                      <a:pt x="7392" y="6738"/>
                      <a:pt x="7356" y="6731"/>
                    </a:cubicBezTo>
                    <a:cubicBezTo>
                      <a:pt x="7348" y="6729"/>
                      <a:pt x="7341" y="6728"/>
                      <a:pt x="7334" y="6728"/>
                    </a:cubicBezTo>
                    <a:cubicBezTo>
                      <a:pt x="7308" y="6728"/>
                      <a:pt x="7284" y="6739"/>
                      <a:pt x="7264" y="6753"/>
                    </a:cubicBezTo>
                    <a:cubicBezTo>
                      <a:pt x="6901" y="6941"/>
                      <a:pt x="6539" y="7133"/>
                      <a:pt x="6181" y="7329"/>
                    </a:cubicBezTo>
                    <a:cubicBezTo>
                      <a:pt x="6355" y="7831"/>
                      <a:pt x="6506" y="8341"/>
                      <a:pt x="6631" y="8859"/>
                    </a:cubicBezTo>
                    <a:cubicBezTo>
                      <a:pt x="6321" y="8962"/>
                      <a:pt x="6004" y="9032"/>
                      <a:pt x="5682" y="9065"/>
                    </a:cubicBezTo>
                    <a:cubicBezTo>
                      <a:pt x="5671" y="9067"/>
                      <a:pt x="5659" y="9068"/>
                      <a:pt x="5647" y="9068"/>
                    </a:cubicBezTo>
                    <a:cubicBezTo>
                      <a:pt x="5627" y="9068"/>
                      <a:pt x="5607" y="9064"/>
                      <a:pt x="5593" y="9050"/>
                    </a:cubicBezTo>
                    <a:cubicBezTo>
                      <a:pt x="5571" y="9032"/>
                      <a:pt x="5568" y="9002"/>
                      <a:pt x="5561" y="8977"/>
                    </a:cubicBezTo>
                    <a:cubicBezTo>
                      <a:pt x="5198" y="7055"/>
                      <a:pt x="5102" y="5086"/>
                      <a:pt x="4592" y="3202"/>
                    </a:cubicBezTo>
                    <a:cubicBezTo>
                      <a:pt x="4918" y="3040"/>
                      <a:pt x="5250" y="2878"/>
                      <a:pt x="5575" y="2715"/>
                    </a:cubicBezTo>
                    <a:cubicBezTo>
                      <a:pt x="5606" y="2700"/>
                      <a:pt x="5638" y="2684"/>
                      <a:pt x="5672" y="2684"/>
                    </a:cubicBezTo>
                    <a:close/>
                    <a:moveTo>
                      <a:pt x="3130" y="6606"/>
                    </a:moveTo>
                    <a:cubicBezTo>
                      <a:pt x="3145" y="6606"/>
                      <a:pt x="3158" y="6609"/>
                      <a:pt x="3170" y="6616"/>
                    </a:cubicBezTo>
                    <a:cubicBezTo>
                      <a:pt x="3196" y="6634"/>
                      <a:pt x="3211" y="6664"/>
                      <a:pt x="3222" y="6690"/>
                    </a:cubicBezTo>
                    <a:cubicBezTo>
                      <a:pt x="3322" y="6915"/>
                      <a:pt x="3425" y="7141"/>
                      <a:pt x="3525" y="7366"/>
                    </a:cubicBezTo>
                    <a:lnTo>
                      <a:pt x="3536" y="7391"/>
                    </a:lnTo>
                    <a:cubicBezTo>
                      <a:pt x="3709" y="7303"/>
                      <a:pt x="3887" y="7219"/>
                      <a:pt x="4060" y="7130"/>
                    </a:cubicBezTo>
                    <a:cubicBezTo>
                      <a:pt x="4098" y="7109"/>
                      <a:pt x="4142" y="7088"/>
                      <a:pt x="4183" y="7088"/>
                    </a:cubicBezTo>
                    <a:cubicBezTo>
                      <a:pt x="4194" y="7088"/>
                      <a:pt x="4205" y="7090"/>
                      <a:pt x="4216" y="7093"/>
                    </a:cubicBezTo>
                    <a:cubicBezTo>
                      <a:pt x="4275" y="7108"/>
                      <a:pt x="4308" y="7163"/>
                      <a:pt x="4341" y="7214"/>
                    </a:cubicBezTo>
                    <a:cubicBezTo>
                      <a:pt x="4459" y="7414"/>
                      <a:pt x="4582" y="7613"/>
                      <a:pt x="4703" y="7813"/>
                    </a:cubicBezTo>
                    <a:cubicBezTo>
                      <a:pt x="4422" y="7923"/>
                      <a:pt x="4156" y="8064"/>
                      <a:pt x="3909" y="8242"/>
                    </a:cubicBezTo>
                    <a:cubicBezTo>
                      <a:pt x="4023" y="8508"/>
                      <a:pt x="4138" y="8770"/>
                      <a:pt x="4253" y="9036"/>
                    </a:cubicBezTo>
                    <a:cubicBezTo>
                      <a:pt x="4064" y="9142"/>
                      <a:pt x="3876" y="9246"/>
                      <a:pt x="3687" y="9350"/>
                    </a:cubicBezTo>
                    <a:cubicBezTo>
                      <a:pt x="3662" y="9362"/>
                      <a:pt x="3634" y="9377"/>
                      <a:pt x="3606" y="9377"/>
                    </a:cubicBezTo>
                    <a:cubicBezTo>
                      <a:pt x="3601" y="9377"/>
                      <a:pt x="3596" y="9377"/>
                      <a:pt x="3591" y="9376"/>
                    </a:cubicBezTo>
                    <a:cubicBezTo>
                      <a:pt x="3558" y="9364"/>
                      <a:pt x="3536" y="9324"/>
                      <a:pt x="3521" y="9291"/>
                    </a:cubicBezTo>
                    <a:cubicBezTo>
                      <a:pt x="3395" y="9032"/>
                      <a:pt x="3274" y="8774"/>
                      <a:pt x="3152" y="8518"/>
                    </a:cubicBezTo>
                    <a:cubicBezTo>
                      <a:pt x="2934" y="8641"/>
                      <a:pt x="2715" y="8766"/>
                      <a:pt x="2498" y="8888"/>
                    </a:cubicBezTo>
                    <a:cubicBezTo>
                      <a:pt x="2339" y="8663"/>
                      <a:pt x="2206" y="8419"/>
                      <a:pt x="2088" y="8164"/>
                    </a:cubicBezTo>
                    <a:cubicBezTo>
                      <a:pt x="2294" y="7954"/>
                      <a:pt x="2557" y="7802"/>
                      <a:pt x="2838" y="7739"/>
                    </a:cubicBezTo>
                    <a:cubicBezTo>
                      <a:pt x="2671" y="7462"/>
                      <a:pt x="2502" y="7185"/>
                      <a:pt x="2335" y="6904"/>
                    </a:cubicBezTo>
                    <a:cubicBezTo>
                      <a:pt x="2565" y="6779"/>
                      <a:pt x="2812" y="6682"/>
                      <a:pt x="3067" y="6616"/>
                    </a:cubicBezTo>
                    <a:cubicBezTo>
                      <a:pt x="3087" y="6612"/>
                      <a:pt x="3109" y="6606"/>
                      <a:pt x="3130" y="6606"/>
                    </a:cubicBezTo>
                    <a:close/>
                    <a:moveTo>
                      <a:pt x="8146" y="0"/>
                    </a:moveTo>
                    <a:cubicBezTo>
                      <a:pt x="5084" y="0"/>
                      <a:pt x="2043" y="1400"/>
                      <a:pt x="1" y="3742"/>
                    </a:cubicBezTo>
                    <a:cubicBezTo>
                      <a:pt x="215" y="4440"/>
                      <a:pt x="415" y="5146"/>
                      <a:pt x="614" y="5852"/>
                    </a:cubicBezTo>
                    <a:cubicBezTo>
                      <a:pt x="1002" y="7236"/>
                      <a:pt x="1386" y="8622"/>
                      <a:pt x="1863" y="9981"/>
                    </a:cubicBezTo>
                    <a:cubicBezTo>
                      <a:pt x="2018" y="10421"/>
                      <a:pt x="2184" y="10861"/>
                      <a:pt x="2361" y="11292"/>
                    </a:cubicBezTo>
                    <a:cubicBezTo>
                      <a:pt x="3008" y="12863"/>
                      <a:pt x="3820" y="14359"/>
                      <a:pt x="4914" y="15633"/>
                    </a:cubicBezTo>
                    <a:cubicBezTo>
                      <a:pt x="6624" y="13805"/>
                      <a:pt x="8922" y="12571"/>
                      <a:pt x="11356" y="12161"/>
                    </a:cubicBezTo>
                    <a:cubicBezTo>
                      <a:pt x="10555" y="11064"/>
                      <a:pt x="10023" y="9785"/>
                      <a:pt x="9591" y="8486"/>
                    </a:cubicBezTo>
                    <a:cubicBezTo>
                      <a:pt x="8686" y="5759"/>
                      <a:pt x="8198" y="2881"/>
                      <a:pt x="8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231;p50"/>
              <p:cNvSpPr/>
              <p:nvPr/>
            </p:nvSpPr>
            <p:spPr>
              <a:xfrm>
                <a:off x="7652812" y="4469755"/>
                <a:ext cx="58459" cy="1236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697" extrusionOk="0">
                    <a:moveTo>
                      <a:pt x="748" y="1"/>
                    </a:moveTo>
                    <a:cubicBezTo>
                      <a:pt x="660" y="1"/>
                      <a:pt x="568" y="47"/>
                      <a:pt x="503" y="115"/>
                    </a:cubicBezTo>
                    <a:cubicBezTo>
                      <a:pt x="417" y="204"/>
                      <a:pt x="373" y="325"/>
                      <a:pt x="333" y="448"/>
                    </a:cubicBezTo>
                    <a:cubicBezTo>
                      <a:pt x="112" y="1109"/>
                      <a:pt x="1" y="1810"/>
                      <a:pt x="4" y="2513"/>
                    </a:cubicBezTo>
                    <a:lnTo>
                      <a:pt x="8" y="2697"/>
                    </a:lnTo>
                    <a:cubicBezTo>
                      <a:pt x="429" y="2686"/>
                      <a:pt x="854" y="2668"/>
                      <a:pt x="1275" y="2638"/>
                    </a:cubicBezTo>
                    <a:lnTo>
                      <a:pt x="1253" y="2284"/>
                    </a:lnTo>
                    <a:cubicBezTo>
                      <a:pt x="1215" y="1822"/>
                      <a:pt x="1183" y="1356"/>
                      <a:pt x="1145" y="895"/>
                    </a:cubicBezTo>
                    <a:cubicBezTo>
                      <a:pt x="1127" y="676"/>
                      <a:pt x="1113" y="448"/>
                      <a:pt x="1027" y="245"/>
                    </a:cubicBezTo>
                    <a:cubicBezTo>
                      <a:pt x="987" y="152"/>
                      <a:pt x="932" y="59"/>
                      <a:pt x="839" y="19"/>
                    </a:cubicBezTo>
                    <a:cubicBezTo>
                      <a:pt x="810" y="6"/>
                      <a:pt x="779" y="1"/>
                      <a:pt x="7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232;p50"/>
              <p:cNvSpPr/>
              <p:nvPr/>
            </p:nvSpPr>
            <p:spPr>
              <a:xfrm>
                <a:off x="7950054" y="3431587"/>
                <a:ext cx="204308" cy="292752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6385" extrusionOk="0">
                    <a:moveTo>
                      <a:pt x="953" y="1310"/>
                    </a:moveTo>
                    <a:lnTo>
                      <a:pt x="953" y="1310"/>
                    </a:lnTo>
                    <a:cubicBezTo>
                      <a:pt x="1460" y="2057"/>
                      <a:pt x="1962" y="2799"/>
                      <a:pt x="2468" y="3542"/>
                    </a:cubicBezTo>
                    <a:cubicBezTo>
                      <a:pt x="2206" y="3671"/>
                      <a:pt x="1944" y="3796"/>
                      <a:pt x="1678" y="3926"/>
                    </a:cubicBezTo>
                    <a:cubicBezTo>
                      <a:pt x="1651" y="3936"/>
                      <a:pt x="1625" y="3948"/>
                      <a:pt x="1596" y="3948"/>
                    </a:cubicBezTo>
                    <a:cubicBezTo>
                      <a:pt x="1593" y="3948"/>
                      <a:pt x="1589" y="3948"/>
                      <a:pt x="1586" y="3948"/>
                    </a:cubicBezTo>
                    <a:cubicBezTo>
                      <a:pt x="1526" y="3937"/>
                      <a:pt x="1504" y="3866"/>
                      <a:pt x="1489" y="3804"/>
                    </a:cubicBezTo>
                    <a:cubicBezTo>
                      <a:pt x="1312" y="2973"/>
                      <a:pt x="1131" y="2142"/>
                      <a:pt x="953" y="1310"/>
                    </a:cubicBezTo>
                    <a:close/>
                    <a:moveTo>
                      <a:pt x="1080" y="1"/>
                    </a:moveTo>
                    <a:cubicBezTo>
                      <a:pt x="1046" y="1"/>
                      <a:pt x="1014" y="17"/>
                      <a:pt x="983" y="32"/>
                    </a:cubicBezTo>
                    <a:cubicBezTo>
                      <a:pt x="658" y="195"/>
                      <a:pt x="326" y="357"/>
                      <a:pt x="0" y="519"/>
                    </a:cubicBezTo>
                    <a:cubicBezTo>
                      <a:pt x="510" y="2403"/>
                      <a:pt x="606" y="4372"/>
                      <a:pt x="969" y="6294"/>
                    </a:cubicBezTo>
                    <a:cubicBezTo>
                      <a:pt x="976" y="6319"/>
                      <a:pt x="979" y="6349"/>
                      <a:pt x="1001" y="6367"/>
                    </a:cubicBezTo>
                    <a:cubicBezTo>
                      <a:pt x="1015" y="6381"/>
                      <a:pt x="1035" y="6385"/>
                      <a:pt x="1055" y="6385"/>
                    </a:cubicBezTo>
                    <a:cubicBezTo>
                      <a:pt x="1067" y="6385"/>
                      <a:pt x="1079" y="6384"/>
                      <a:pt x="1090" y="6382"/>
                    </a:cubicBezTo>
                    <a:cubicBezTo>
                      <a:pt x="1412" y="6349"/>
                      <a:pt x="1729" y="6279"/>
                      <a:pt x="2039" y="6176"/>
                    </a:cubicBezTo>
                    <a:cubicBezTo>
                      <a:pt x="1914" y="5658"/>
                      <a:pt x="1763" y="5148"/>
                      <a:pt x="1589" y="4646"/>
                    </a:cubicBezTo>
                    <a:cubicBezTo>
                      <a:pt x="1947" y="4450"/>
                      <a:pt x="2309" y="4258"/>
                      <a:pt x="2672" y="4070"/>
                    </a:cubicBezTo>
                    <a:cubicBezTo>
                      <a:pt x="2692" y="4056"/>
                      <a:pt x="2716" y="4045"/>
                      <a:pt x="2742" y="4045"/>
                    </a:cubicBezTo>
                    <a:cubicBezTo>
                      <a:pt x="2749" y="4045"/>
                      <a:pt x="2756" y="4046"/>
                      <a:pt x="2764" y="4048"/>
                    </a:cubicBezTo>
                    <a:cubicBezTo>
                      <a:pt x="2800" y="4055"/>
                      <a:pt x="2827" y="4096"/>
                      <a:pt x="2844" y="4132"/>
                    </a:cubicBezTo>
                    <a:cubicBezTo>
                      <a:pt x="3008" y="4458"/>
                      <a:pt x="3133" y="4797"/>
                      <a:pt x="3226" y="5152"/>
                    </a:cubicBezTo>
                    <a:cubicBezTo>
                      <a:pt x="3259" y="5281"/>
                      <a:pt x="3299" y="5429"/>
                      <a:pt x="3425" y="5470"/>
                    </a:cubicBezTo>
                    <a:cubicBezTo>
                      <a:pt x="3447" y="5478"/>
                      <a:pt x="3470" y="5481"/>
                      <a:pt x="3493" y="5481"/>
                    </a:cubicBezTo>
                    <a:cubicBezTo>
                      <a:pt x="3554" y="5481"/>
                      <a:pt x="3617" y="5457"/>
                      <a:pt x="3676" y="5433"/>
                    </a:cubicBezTo>
                    <a:cubicBezTo>
                      <a:pt x="3935" y="5329"/>
                      <a:pt x="4197" y="5223"/>
                      <a:pt x="4455" y="5119"/>
                    </a:cubicBezTo>
                    <a:cubicBezTo>
                      <a:pt x="4392" y="4713"/>
                      <a:pt x="4167" y="4350"/>
                      <a:pt x="3942" y="4011"/>
                    </a:cubicBezTo>
                    <a:cubicBezTo>
                      <a:pt x="3768" y="3752"/>
                      <a:pt x="3587" y="3494"/>
                      <a:pt x="3407" y="3239"/>
                    </a:cubicBezTo>
                    <a:cubicBezTo>
                      <a:pt x="2672" y="2190"/>
                      <a:pt x="1932" y="1140"/>
                      <a:pt x="1197" y="91"/>
                    </a:cubicBezTo>
                    <a:cubicBezTo>
                      <a:pt x="1172" y="54"/>
                      <a:pt x="1138" y="14"/>
                      <a:pt x="1098" y="3"/>
                    </a:cubicBezTo>
                    <a:cubicBezTo>
                      <a:pt x="1092" y="1"/>
                      <a:pt x="1086" y="1"/>
                      <a:pt x="10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233;p50"/>
              <p:cNvSpPr/>
              <p:nvPr/>
            </p:nvSpPr>
            <p:spPr>
              <a:xfrm>
                <a:off x="7993748" y="3491650"/>
                <a:ext cx="69463" cy="120998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2639" extrusionOk="0">
                    <a:moveTo>
                      <a:pt x="0" y="0"/>
                    </a:moveTo>
                    <a:cubicBezTo>
                      <a:pt x="178" y="832"/>
                      <a:pt x="359" y="1663"/>
                      <a:pt x="536" y="2494"/>
                    </a:cubicBezTo>
                    <a:cubicBezTo>
                      <a:pt x="551" y="2556"/>
                      <a:pt x="573" y="2627"/>
                      <a:pt x="633" y="2638"/>
                    </a:cubicBezTo>
                    <a:cubicBezTo>
                      <a:pt x="636" y="2638"/>
                      <a:pt x="640" y="2638"/>
                      <a:pt x="643" y="2638"/>
                    </a:cubicBezTo>
                    <a:cubicBezTo>
                      <a:pt x="672" y="2638"/>
                      <a:pt x="698" y="2626"/>
                      <a:pt x="725" y="2616"/>
                    </a:cubicBezTo>
                    <a:cubicBezTo>
                      <a:pt x="991" y="2486"/>
                      <a:pt x="1253" y="2361"/>
                      <a:pt x="1515" y="2232"/>
                    </a:cubicBezTo>
                    <a:cubicBezTo>
                      <a:pt x="1009" y="1489"/>
                      <a:pt x="507" y="74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234;p50"/>
              <p:cNvSpPr/>
              <p:nvPr/>
            </p:nvSpPr>
            <p:spPr>
              <a:xfrm>
                <a:off x="7835201" y="3611454"/>
                <a:ext cx="119989" cy="127096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772" extrusionOk="0">
                    <a:moveTo>
                      <a:pt x="1043" y="0"/>
                    </a:moveTo>
                    <a:cubicBezTo>
                      <a:pt x="1022" y="0"/>
                      <a:pt x="1000" y="6"/>
                      <a:pt x="980" y="10"/>
                    </a:cubicBezTo>
                    <a:cubicBezTo>
                      <a:pt x="725" y="76"/>
                      <a:pt x="478" y="173"/>
                      <a:pt x="248" y="298"/>
                    </a:cubicBezTo>
                    <a:cubicBezTo>
                      <a:pt x="415" y="579"/>
                      <a:pt x="584" y="856"/>
                      <a:pt x="751" y="1133"/>
                    </a:cubicBezTo>
                    <a:cubicBezTo>
                      <a:pt x="470" y="1196"/>
                      <a:pt x="207" y="1348"/>
                      <a:pt x="1" y="1558"/>
                    </a:cubicBezTo>
                    <a:cubicBezTo>
                      <a:pt x="119" y="1813"/>
                      <a:pt x="252" y="2057"/>
                      <a:pt x="411" y="2282"/>
                    </a:cubicBezTo>
                    <a:cubicBezTo>
                      <a:pt x="628" y="2160"/>
                      <a:pt x="847" y="2035"/>
                      <a:pt x="1065" y="1912"/>
                    </a:cubicBezTo>
                    <a:cubicBezTo>
                      <a:pt x="1187" y="2168"/>
                      <a:pt x="1308" y="2426"/>
                      <a:pt x="1434" y="2685"/>
                    </a:cubicBezTo>
                    <a:cubicBezTo>
                      <a:pt x="1449" y="2718"/>
                      <a:pt x="1471" y="2758"/>
                      <a:pt x="1504" y="2770"/>
                    </a:cubicBezTo>
                    <a:cubicBezTo>
                      <a:pt x="1509" y="2771"/>
                      <a:pt x="1514" y="2771"/>
                      <a:pt x="1519" y="2771"/>
                    </a:cubicBezTo>
                    <a:cubicBezTo>
                      <a:pt x="1547" y="2771"/>
                      <a:pt x="1575" y="2756"/>
                      <a:pt x="1600" y="2744"/>
                    </a:cubicBezTo>
                    <a:cubicBezTo>
                      <a:pt x="1789" y="2640"/>
                      <a:pt x="1977" y="2536"/>
                      <a:pt x="2166" y="2430"/>
                    </a:cubicBezTo>
                    <a:cubicBezTo>
                      <a:pt x="2051" y="2164"/>
                      <a:pt x="1936" y="1902"/>
                      <a:pt x="1822" y="1636"/>
                    </a:cubicBezTo>
                    <a:cubicBezTo>
                      <a:pt x="2069" y="1458"/>
                      <a:pt x="2335" y="1317"/>
                      <a:pt x="2616" y="1207"/>
                    </a:cubicBezTo>
                    <a:cubicBezTo>
                      <a:pt x="2495" y="1007"/>
                      <a:pt x="2372" y="808"/>
                      <a:pt x="2254" y="608"/>
                    </a:cubicBezTo>
                    <a:cubicBezTo>
                      <a:pt x="2221" y="557"/>
                      <a:pt x="2188" y="502"/>
                      <a:pt x="2129" y="487"/>
                    </a:cubicBezTo>
                    <a:cubicBezTo>
                      <a:pt x="2118" y="484"/>
                      <a:pt x="2107" y="482"/>
                      <a:pt x="2096" y="482"/>
                    </a:cubicBezTo>
                    <a:cubicBezTo>
                      <a:pt x="2055" y="482"/>
                      <a:pt x="2011" y="503"/>
                      <a:pt x="1973" y="524"/>
                    </a:cubicBezTo>
                    <a:cubicBezTo>
                      <a:pt x="1800" y="613"/>
                      <a:pt x="1622" y="697"/>
                      <a:pt x="1449" y="785"/>
                    </a:cubicBezTo>
                    <a:lnTo>
                      <a:pt x="1438" y="760"/>
                    </a:lnTo>
                    <a:cubicBezTo>
                      <a:pt x="1338" y="535"/>
                      <a:pt x="1235" y="309"/>
                      <a:pt x="1135" y="84"/>
                    </a:cubicBezTo>
                    <a:cubicBezTo>
                      <a:pt x="1124" y="58"/>
                      <a:pt x="1109" y="28"/>
                      <a:pt x="1083" y="10"/>
                    </a:cubicBezTo>
                    <a:cubicBezTo>
                      <a:pt x="1071" y="3"/>
                      <a:pt x="1058" y="0"/>
                      <a:pt x="10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235;p50"/>
              <p:cNvSpPr/>
              <p:nvPr/>
            </p:nvSpPr>
            <p:spPr>
              <a:xfrm>
                <a:off x="6500571" y="2989920"/>
                <a:ext cx="1374354" cy="1618918"/>
              </a:xfrm>
              <a:custGeom>
                <a:avLst/>
                <a:gdLst/>
                <a:ahLst/>
                <a:cxnLst/>
                <a:rect l="l" t="t" r="r" b="b"/>
                <a:pathLst>
                  <a:path w="29975" h="35309" extrusionOk="0">
                    <a:moveTo>
                      <a:pt x="15682" y="6396"/>
                    </a:moveTo>
                    <a:cubicBezTo>
                      <a:pt x="15703" y="6396"/>
                      <a:pt x="15724" y="6399"/>
                      <a:pt x="15745" y="6403"/>
                    </a:cubicBezTo>
                    <a:cubicBezTo>
                      <a:pt x="15896" y="6437"/>
                      <a:pt x="16000" y="6588"/>
                      <a:pt x="16062" y="6739"/>
                    </a:cubicBezTo>
                    <a:cubicBezTo>
                      <a:pt x="16133" y="6928"/>
                      <a:pt x="16166" y="7127"/>
                      <a:pt x="16159" y="7327"/>
                    </a:cubicBezTo>
                    <a:cubicBezTo>
                      <a:pt x="16147" y="7501"/>
                      <a:pt x="16103" y="7678"/>
                      <a:pt x="15992" y="7807"/>
                    </a:cubicBezTo>
                    <a:cubicBezTo>
                      <a:pt x="15910" y="7906"/>
                      <a:pt x="15786" y="7969"/>
                      <a:pt x="15665" y="7969"/>
                    </a:cubicBezTo>
                    <a:cubicBezTo>
                      <a:pt x="15622" y="7969"/>
                      <a:pt x="15579" y="7961"/>
                      <a:pt x="15538" y="7944"/>
                    </a:cubicBezTo>
                    <a:cubicBezTo>
                      <a:pt x="15371" y="7869"/>
                      <a:pt x="15291" y="7678"/>
                      <a:pt x="15246" y="7497"/>
                    </a:cubicBezTo>
                    <a:cubicBezTo>
                      <a:pt x="15209" y="7338"/>
                      <a:pt x="15183" y="7172"/>
                      <a:pt x="15206" y="7010"/>
                    </a:cubicBezTo>
                    <a:cubicBezTo>
                      <a:pt x="15209" y="6972"/>
                      <a:pt x="15213" y="6939"/>
                      <a:pt x="15224" y="6906"/>
                    </a:cubicBezTo>
                    <a:lnTo>
                      <a:pt x="15220" y="6902"/>
                    </a:lnTo>
                    <a:cubicBezTo>
                      <a:pt x="15250" y="6788"/>
                      <a:pt x="15291" y="6681"/>
                      <a:pt x="15353" y="6588"/>
                    </a:cubicBezTo>
                    <a:cubicBezTo>
                      <a:pt x="15433" y="6480"/>
                      <a:pt x="15553" y="6396"/>
                      <a:pt x="15682" y="6396"/>
                    </a:cubicBezTo>
                    <a:close/>
                    <a:moveTo>
                      <a:pt x="12421" y="6392"/>
                    </a:moveTo>
                    <a:cubicBezTo>
                      <a:pt x="12476" y="6392"/>
                      <a:pt x="12531" y="6405"/>
                      <a:pt x="12579" y="6433"/>
                    </a:cubicBezTo>
                    <a:cubicBezTo>
                      <a:pt x="12737" y="6522"/>
                      <a:pt x="12793" y="6728"/>
                      <a:pt x="12812" y="6909"/>
                    </a:cubicBezTo>
                    <a:cubicBezTo>
                      <a:pt x="12831" y="7102"/>
                      <a:pt x="12826" y="7293"/>
                      <a:pt x="12800" y="7482"/>
                    </a:cubicBezTo>
                    <a:cubicBezTo>
                      <a:pt x="12778" y="7608"/>
                      <a:pt x="12745" y="7736"/>
                      <a:pt x="12679" y="7840"/>
                    </a:cubicBezTo>
                    <a:cubicBezTo>
                      <a:pt x="12609" y="7944"/>
                      <a:pt x="12498" y="8025"/>
                      <a:pt x="12376" y="8029"/>
                    </a:cubicBezTo>
                    <a:cubicBezTo>
                      <a:pt x="12246" y="8029"/>
                      <a:pt x="12125" y="7944"/>
                      <a:pt x="12055" y="7830"/>
                    </a:cubicBezTo>
                    <a:cubicBezTo>
                      <a:pt x="11984" y="7719"/>
                      <a:pt x="11958" y="7586"/>
                      <a:pt x="11948" y="7448"/>
                    </a:cubicBezTo>
                    <a:cubicBezTo>
                      <a:pt x="11925" y="7242"/>
                      <a:pt x="11940" y="7027"/>
                      <a:pt x="11995" y="6828"/>
                    </a:cubicBezTo>
                    <a:lnTo>
                      <a:pt x="11995" y="6824"/>
                    </a:lnTo>
                    <a:cubicBezTo>
                      <a:pt x="12014" y="6695"/>
                      <a:pt x="12069" y="6566"/>
                      <a:pt x="12169" y="6485"/>
                    </a:cubicBezTo>
                    <a:cubicBezTo>
                      <a:pt x="12240" y="6426"/>
                      <a:pt x="12331" y="6392"/>
                      <a:pt x="12421" y="6392"/>
                    </a:cubicBezTo>
                    <a:close/>
                    <a:moveTo>
                      <a:pt x="18262" y="9411"/>
                    </a:moveTo>
                    <a:cubicBezTo>
                      <a:pt x="18350" y="9411"/>
                      <a:pt x="18439" y="9427"/>
                      <a:pt x="18522" y="9462"/>
                    </a:cubicBezTo>
                    <a:cubicBezTo>
                      <a:pt x="18851" y="9606"/>
                      <a:pt x="19003" y="10038"/>
                      <a:pt x="18914" y="10396"/>
                    </a:cubicBezTo>
                    <a:cubicBezTo>
                      <a:pt x="18877" y="10544"/>
                      <a:pt x="18803" y="10681"/>
                      <a:pt x="18700" y="10785"/>
                    </a:cubicBezTo>
                    <a:cubicBezTo>
                      <a:pt x="18553" y="10925"/>
                      <a:pt x="18353" y="10991"/>
                      <a:pt x="18153" y="10991"/>
                    </a:cubicBezTo>
                    <a:cubicBezTo>
                      <a:pt x="18091" y="10991"/>
                      <a:pt x="18029" y="10985"/>
                      <a:pt x="17968" y="10972"/>
                    </a:cubicBezTo>
                    <a:cubicBezTo>
                      <a:pt x="17854" y="10950"/>
                      <a:pt x="17743" y="10914"/>
                      <a:pt x="17654" y="10840"/>
                    </a:cubicBezTo>
                    <a:cubicBezTo>
                      <a:pt x="17451" y="10681"/>
                      <a:pt x="17385" y="10386"/>
                      <a:pt x="17419" y="10127"/>
                    </a:cubicBezTo>
                    <a:cubicBezTo>
                      <a:pt x="17444" y="9949"/>
                      <a:pt x="17511" y="9772"/>
                      <a:pt x="17625" y="9639"/>
                    </a:cubicBezTo>
                    <a:cubicBezTo>
                      <a:pt x="17736" y="9521"/>
                      <a:pt x="17891" y="9440"/>
                      <a:pt x="18046" y="9440"/>
                    </a:cubicBezTo>
                    <a:lnTo>
                      <a:pt x="18050" y="9440"/>
                    </a:lnTo>
                    <a:cubicBezTo>
                      <a:pt x="18119" y="9421"/>
                      <a:pt x="18190" y="9411"/>
                      <a:pt x="18262" y="9411"/>
                    </a:cubicBezTo>
                    <a:close/>
                    <a:moveTo>
                      <a:pt x="16661" y="11221"/>
                    </a:moveTo>
                    <a:cubicBezTo>
                      <a:pt x="16993" y="11656"/>
                      <a:pt x="17090" y="12240"/>
                      <a:pt x="17042" y="12794"/>
                    </a:cubicBezTo>
                    <a:cubicBezTo>
                      <a:pt x="17008" y="13134"/>
                      <a:pt x="16919" y="13485"/>
                      <a:pt x="16698" y="13736"/>
                    </a:cubicBezTo>
                    <a:cubicBezTo>
                      <a:pt x="16482" y="13988"/>
                      <a:pt x="16151" y="14113"/>
                      <a:pt x="15821" y="14113"/>
                    </a:cubicBezTo>
                    <a:cubicBezTo>
                      <a:pt x="15712" y="14113"/>
                      <a:pt x="15602" y="14100"/>
                      <a:pt x="15497" y="14072"/>
                    </a:cubicBezTo>
                    <a:cubicBezTo>
                      <a:pt x="15073" y="13965"/>
                      <a:pt x="14718" y="13662"/>
                      <a:pt x="14471" y="13293"/>
                    </a:cubicBezTo>
                    <a:cubicBezTo>
                      <a:pt x="14222" y="12919"/>
                      <a:pt x="14082" y="12488"/>
                      <a:pt x="13979" y="12051"/>
                    </a:cubicBezTo>
                    <a:lnTo>
                      <a:pt x="13975" y="12041"/>
                    </a:lnTo>
                    <a:cubicBezTo>
                      <a:pt x="14884" y="11801"/>
                      <a:pt x="15778" y="11527"/>
                      <a:pt x="16661" y="11221"/>
                    </a:cubicBezTo>
                    <a:close/>
                    <a:moveTo>
                      <a:pt x="23315" y="1"/>
                    </a:moveTo>
                    <a:cubicBezTo>
                      <a:pt x="23305" y="1"/>
                      <a:pt x="23295" y="1"/>
                      <a:pt x="23284" y="1"/>
                    </a:cubicBezTo>
                    <a:cubicBezTo>
                      <a:pt x="22357" y="16"/>
                      <a:pt x="21515" y="552"/>
                      <a:pt x="20805" y="1162"/>
                    </a:cubicBezTo>
                    <a:cubicBezTo>
                      <a:pt x="20037" y="1815"/>
                      <a:pt x="19357" y="2569"/>
                      <a:pt x="18793" y="3411"/>
                    </a:cubicBezTo>
                    <a:cubicBezTo>
                      <a:pt x="16993" y="3481"/>
                      <a:pt x="15191" y="3552"/>
                      <a:pt x="13392" y="3625"/>
                    </a:cubicBezTo>
                    <a:cubicBezTo>
                      <a:pt x="13395" y="3629"/>
                      <a:pt x="13399" y="3629"/>
                      <a:pt x="13402" y="3633"/>
                    </a:cubicBezTo>
                    <a:cubicBezTo>
                      <a:pt x="13141" y="3644"/>
                      <a:pt x="12882" y="3651"/>
                      <a:pt x="12623" y="3658"/>
                    </a:cubicBezTo>
                    <a:cubicBezTo>
                      <a:pt x="12313" y="3670"/>
                      <a:pt x="11988" y="3685"/>
                      <a:pt x="11714" y="3832"/>
                    </a:cubicBezTo>
                    <a:cubicBezTo>
                      <a:pt x="11330" y="4035"/>
                      <a:pt x="11112" y="4456"/>
                      <a:pt x="10957" y="4870"/>
                    </a:cubicBezTo>
                    <a:cubicBezTo>
                      <a:pt x="10521" y="6004"/>
                      <a:pt x="10370" y="7235"/>
                      <a:pt x="10259" y="8450"/>
                    </a:cubicBezTo>
                    <a:cubicBezTo>
                      <a:pt x="10237" y="8667"/>
                      <a:pt x="10219" y="8889"/>
                      <a:pt x="10141" y="9089"/>
                    </a:cubicBezTo>
                    <a:cubicBezTo>
                      <a:pt x="10126" y="9248"/>
                      <a:pt x="10104" y="9407"/>
                      <a:pt x="10078" y="9566"/>
                    </a:cubicBezTo>
                    <a:cubicBezTo>
                      <a:pt x="9912" y="10600"/>
                      <a:pt x="9583" y="11615"/>
                      <a:pt x="9107" y="12546"/>
                    </a:cubicBezTo>
                    <a:cubicBezTo>
                      <a:pt x="8579" y="13577"/>
                      <a:pt x="7828" y="14552"/>
                      <a:pt x="6780" y="14999"/>
                    </a:cubicBezTo>
                    <a:cubicBezTo>
                      <a:pt x="6443" y="15141"/>
                      <a:pt x="6072" y="15213"/>
                      <a:pt x="5703" y="15213"/>
                    </a:cubicBezTo>
                    <a:cubicBezTo>
                      <a:pt x="4925" y="15213"/>
                      <a:pt x="4155" y="14894"/>
                      <a:pt x="3732" y="14235"/>
                    </a:cubicBezTo>
                    <a:cubicBezTo>
                      <a:pt x="3539" y="13935"/>
                      <a:pt x="3428" y="13592"/>
                      <a:pt x="3377" y="13238"/>
                    </a:cubicBezTo>
                    <a:cubicBezTo>
                      <a:pt x="3344" y="13008"/>
                      <a:pt x="3333" y="12776"/>
                      <a:pt x="3340" y="12551"/>
                    </a:cubicBezTo>
                    <a:cubicBezTo>
                      <a:pt x="3348" y="12377"/>
                      <a:pt x="3358" y="12192"/>
                      <a:pt x="3292" y="12029"/>
                    </a:cubicBezTo>
                    <a:cubicBezTo>
                      <a:pt x="3237" y="11897"/>
                      <a:pt x="3107" y="11790"/>
                      <a:pt x="2974" y="11790"/>
                    </a:cubicBezTo>
                    <a:cubicBezTo>
                      <a:pt x="2947" y="11790"/>
                      <a:pt x="2920" y="11795"/>
                      <a:pt x="2893" y="11804"/>
                    </a:cubicBezTo>
                    <a:cubicBezTo>
                      <a:pt x="2893" y="11989"/>
                      <a:pt x="2889" y="12174"/>
                      <a:pt x="2882" y="12362"/>
                    </a:cubicBezTo>
                    <a:cubicBezTo>
                      <a:pt x="2728" y="12515"/>
                      <a:pt x="2509" y="12607"/>
                      <a:pt x="2292" y="12607"/>
                    </a:cubicBezTo>
                    <a:cubicBezTo>
                      <a:pt x="2279" y="12607"/>
                      <a:pt x="2266" y="12606"/>
                      <a:pt x="2254" y="12606"/>
                    </a:cubicBezTo>
                    <a:cubicBezTo>
                      <a:pt x="2051" y="12595"/>
                      <a:pt x="1859" y="12510"/>
                      <a:pt x="1715" y="12369"/>
                    </a:cubicBezTo>
                    <a:lnTo>
                      <a:pt x="1763" y="12321"/>
                    </a:lnTo>
                    <a:cubicBezTo>
                      <a:pt x="1733" y="12077"/>
                      <a:pt x="1700" y="11833"/>
                      <a:pt x="1674" y="11593"/>
                    </a:cubicBezTo>
                    <a:cubicBezTo>
                      <a:pt x="1216" y="11715"/>
                      <a:pt x="780" y="11941"/>
                      <a:pt x="473" y="12310"/>
                    </a:cubicBezTo>
                    <a:cubicBezTo>
                      <a:pt x="137" y="12720"/>
                      <a:pt x="1" y="13322"/>
                      <a:pt x="226" y="13806"/>
                    </a:cubicBezTo>
                    <a:cubicBezTo>
                      <a:pt x="444" y="14268"/>
                      <a:pt x="961" y="14537"/>
                      <a:pt x="1464" y="14541"/>
                    </a:cubicBezTo>
                    <a:cubicBezTo>
                      <a:pt x="1489" y="14541"/>
                      <a:pt x="1522" y="14541"/>
                      <a:pt x="1552" y="14537"/>
                    </a:cubicBezTo>
                    <a:cubicBezTo>
                      <a:pt x="1774" y="15410"/>
                      <a:pt x="2302" y="16163"/>
                      <a:pt x="2908" y="16810"/>
                    </a:cubicBezTo>
                    <a:cubicBezTo>
                      <a:pt x="3522" y="17456"/>
                      <a:pt x="4234" y="18021"/>
                      <a:pt x="5039" y="18394"/>
                    </a:cubicBezTo>
                    <a:cubicBezTo>
                      <a:pt x="5786" y="18740"/>
                      <a:pt x="6602" y="18907"/>
                      <a:pt x="7421" y="18907"/>
                    </a:cubicBezTo>
                    <a:cubicBezTo>
                      <a:pt x="7983" y="18907"/>
                      <a:pt x="8547" y="18828"/>
                      <a:pt x="9092" y="18675"/>
                    </a:cubicBezTo>
                    <a:cubicBezTo>
                      <a:pt x="10052" y="19178"/>
                      <a:pt x="11057" y="19572"/>
                      <a:pt x="12095" y="19865"/>
                    </a:cubicBezTo>
                    <a:lnTo>
                      <a:pt x="12099" y="19865"/>
                    </a:lnTo>
                    <a:cubicBezTo>
                      <a:pt x="11346" y="24896"/>
                      <a:pt x="11024" y="29994"/>
                      <a:pt x="11131" y="35080"/>
                    </a:cubicBezTo>
                    <a:lnTo>
                      <a:pt x="11124" y="35128"/>
                    </a:lnTo>
                    <a:cubicBezTo>
                      <a:pt x="11153" y="35136"/>
                      <a:pt x="11186" y="35143"/>
                      <a:pt x="11216" y="35147"/>
                    </a:cubicBezTo>
                    <a:cubicBezTo>
                      <a:pt x="11127" y="34427"/>
                      <a:pt x="11230" y="33687"/>
                      <a:pt x="11504" y="33023"/>
                    </a:cubicBezTo>
                    <a:cubicBezTo>
                      <a:pt x="11578" y="32836"/>
                      <a:pt x="11715" y="32633"/>
                      <a:pt x="11900" y="32633"/>
                    </a:cubicBezTo>
                    <a:cubicBezTo>
                      <a:pt x="11910" y="32633"/>
                      <a:pt x="11919" y="32634"/>
                      <a:pt x="11929" y="32635"/>
                    </a:cubicBezTo>
                    <a:cubicBezTo>
                      <a:pt x="12069" y="32654"/>
                      <a:pt x="12169" y="32787"/>
                      <a:pt x="12243" y="32912"/>
                    </a:cubicBezTo>
                    <a:cubicBezTo>
                      <a:pt x="12620" y="33592"/>
                      <a:pt x="12712" y="34390"/>
                      <a:pt x="12800" y="35165"/>
                    </a:cubicBezTo>
                    <a:cubicBezTo>
                      <a:pt x="12838" y="34511"/>
                      <a:pt x="12993" y="33873"/>
                      <a:pt x="13252" y="33278"/>
                    </a:cubicBezTo>
                    <a:cubicBezTo>
                      <a:pt x="13322" y="33123"/>
                      <a:pt x="13402" y="32968"/>
                      <a:pt x="13535" y="32867"/>
                    </a:cubicBezTo>
                    <a:cubicBezTo>
                      <a:pt x="13607" y="32812"/>
                      <a:pt x="13700" y="32780"/>
                      <a:pt x="13790" y="32780"/>
                    </a:cubicBezTo>
                    <a:cubicBezTo>
                      <a:pt x="13863" y="32780"/>
                      <a:pt x="13934" y="32801"/>
                      <a:pt x="13990" y="32849"/>
                    </a:cubicBezTo>
                    <a:cubicBezTo>
                      <a:pt x="14094" y="32945"/>
                      <a:pt x="14116" y="33101"/>
                      <a:pt x="14134" y="33241"/>
                    </a:cubicBezTo>
                    <a:cubicBezTo>
                      <a:pt x="14208" y="33906"/>
                      <a:pt x="14285" y="34567"/>
                      <a:pt x="14360" y="35228"/>
                    </a:cubicBezTo>
                    <a:cubicBezTo>
                      <a:pt x="14430" y="34441"/>
                      <a:pt x="14515" y="33614"/>
                      <a:pt x="14958" y="32971"/>
                    </a:cubicBezTo>
                    <a:cubicBezTo>
                      <a:pt x="15090" y="32777"/>
                      <a:pt x="15311" y="32598"/>
                      <a:pt x="15518" y="32598"/>
                    </a:cubicBezTo>
                    <a:cubicBezTo>
                      <a:pt x="15584" y="32598"/>
                      <a:pt x="15648" y="32616"/>
                      <a:pt x="15707" y="32657"/>
                    </a:cubicBezTo>
                    <a:cubicBezTo>
                      <a:pt x="15852" y="32760"/>
                      <a:pt x="15896" y="32956"/>
                      <a:pt x="15922" y="33137"/>
                    </a:cubicBezTo>
                    <a:cubicBezTo>
                      <a:pt x="16026" y="33843"/>
                      <a:pt x="16048" y="34567"/>
                      <a:pt x="15981" y="35280"/>
                    </a:cubicBezTo>
                    <a:lnTo>
                      <a:pt x="15985" y="35309"/>
                    </a:lnTo>
                    <a:cubicBezTo>
                      <a:pt x="16377" y="35276"/>
                      <a:pt x="16771" y="35247"/>
                      <a:pt x="17163" y="35213"/>
                    </a:cubicBezTo>
                    <a:cubicBezTo>
                      <a:pt x="17396" y="33909"/>
                      <a:pt x="17540" y="32587"/>
                      <a:pt x="17599" y="31257"/>
                    </a:cubicBezTo>
                    <a:cubicBezTo>
                      <a:pt x="15641" y="28867"/>
                      <a:pt x="14825" y="25838"/>
                      <a:pt x="15136" y="22728"/>
                    </a:cubicBezTo>
                    <a:cubicBezTo>
                      <a:pt x="15242" y="21671"/>
                      <a:pt x="15486" y="20622"/>
                      <a:pt x="15929" y="19661"/>
                    </a:cubicBezTo>
                    <a:cubicBezTo>
                      <a:pt x="16106" y="19274"/>
                      <a:pt x="16314" y="18904"/>
                      <a:pt x="16587" y="18579"/>
                    </a:cubicBezTo>
                    <a:cubicBezTo>
                      <a:pt x="17246" y="17792"/>
                      <a:pt x="18264" y="17359"/>
                      <a:pt x="19278" y="17359"/>
                    </a:cubicBezTo>
                    <a:cubicBezTo>
                      <a:pt x="19544" y="17359"/>
                      <a:pt x="19809" y="17388"/>
                      <a:pt x="20067" y="17449"/>
                    </a:cubicBezTo>
                    <a:cubicBezTo>
                      <a:pt x="21311" y="17741"/>
                      <a:pt x="22372" y="18704"/>
                      <a:pt x="22882" y="19909"/>
                    </a:cubicBezTo>
                    <a:cubicBezTo>
                      <a:pt x="23188" y="20629"/>
                      <a:pt x="23306" y="21412"/>
                      <a:pt x="23384" y="22188"/>
                    </a:cubicBezTo>
                    <a:cubicBezTo>
                      <a:pt x="23691" y="25195"/>
                      <a:pt x="23436" y="28261"/>
                      <a:pt x="22638" y="31169"/>
                    </a:cubicBezTo>
                    <a:cubicBezTo>
                      <a:pt x="22689" y="31312"/>
                      <a:pt x="23052" y="33713"/>
                      <a:pt x="23458" y="34796"/>
                    </a:cubicBezTo>
                    <a:lnTo>
                      <a:pt x="23594" y="34789"/>
                    </a:lnTo>
                    <a:cubicBezTo>
                      <a:pt x="23421" y="34016"/>
                      <a:pt x="23469" y="33196"/>
                      <a:pt x="23731" y="32454"/>
                    </a:cubicBezTo>
                    <a:cubicBezTo>
                      <a:pt x="23805" y="32250"/>
                      <a:pt x="23935" y="32025"/>
                      <a:pt x="24145" y="32014"/>
                    </a:cubicBezTo>
                    <a:cubicBezTo>
                      <a:pt x="24150" y="32014"/>
                      <a:pt x="24155" y="32014"/>
                      <a:pt x="24159" y="32014"/>
                    </a:cubicBezTo>
                    <a:cubicBezTo>
                      <a:pt x="24384" y="32014"/>
                      <a:pt x="24527" y="32277"/>
                      <a:pt x="24603" y="32502"/>
                    </a:cubicBezTo>
                    <a:cubicBezTo>
                      <a:pt x="24851" y="33244"/>
                      <a:pt x="24994" y="34016"/>
                      <a:pt x="25135" y="34789"/>
                    </a:cubicBezTo>
                    <a:cubicBezTo>
                      <a:pt x="25127" y="34086"/>
                      <a:pt x="25243" y="33389"/>
                      <a:pt x="25464" y="32724"/>
                    </a:cubicBezTo>
                    <a:cubicBezTo>
                      <a:pt x="25504" y="32605"/>
                      <a:pt x="25548" y="32480"/>
                      <a:pt x="25637" y="32391"/>
                    </a:cubicBezTo>
                    <a:cubicBezTo>
                      <a:pt x="25700" y="32323"/>
                      <a:pt x="25789" y="32277"/>
                      <a:pt x="25878" y="32277"/>
                    </a:cubicBezTo>
                    <a:cubicBezTo>
                      <a:pt x="25909" y="32277"/>
                      <a:pt x="25940" y="32282"/>
                      <a:pt x="25970" y="32295"/>
                    </a:cubicBezTo>
                    <a:cubicBezTo>
                      <a:pt x="26063" y="32335"/>
                      <a:pt x="26118" y="32428"/>
                      <a:pt x="26158" y="32521"/>
                    </a:cubicBezTo>
                    <a:cubicBezTo>
                      <a:pt x="26244" y="32724"/>
                      <a:pt x="26262" y="32952"/>
                      <a:pt x="26276" y="33171"/>
                    </a:cubicBezTo>
                    <a:cubicBezTo>
                      <a:pt x="26314" y="33632"/>
                      <a:pt x="26346" y="34098"/>
                      <a:pt x="26384" y="34560"/>
                    </a:cubicBezTo>
                    <a:cubicBezTo>
                      <a:pt x="26406" y="33928"/>
                      <a:pt x="26539" y="33296"/>
                      <a:pt x="26767" y="32709"/>
                    </a:cubicBezTo>
                    <a:cubicBezTo>
                      <a:pt x="26890" y="32395"/>
                      <a:pt x="27056" y="32077"/>
                      <a:pt x="27348" y="31922"/>
                    </a:cubicBezTo>
                    <a:cubicBezTo>
                      <a:pt x="27417" y="31883"/>
                      <a:pt x="27492" y="31857"/>
                      <a:pt x="27567" y="31857"/>
                    </a:cubicBezTo>
                    <a:cubicBezTo>
                      <a:pt x="27593" y="31857"/>
                      <a:pt x="27618" y="31860"/>
                      <a:pt x="27643" y="31866"/>
                    </a:cubicBezTo>
                    <a:cubicBezTo>
                      <a:pt x="27865" y="31922"/>
                      <a:pt x="27939" y="32206"/>
                      <a:pt x="27964" y="32443"/>
                    </a:cubicBezTo>
                    <a:cubicBezTo>
                      <a:pt x="28042" y="33178"/>
                      <a:pt x="28083" y="33913"/>
                      <a:pt x="28083" y="34652"/>
                    </a:cubicBezTo>
                    <a:lnTo>
                      <a:pt x="28094" y="34741"/>
                    </a:lnTo>
                    <a:cubicBezTo>
                      <a:pt x="28685" y="34666"/>
                      <a:pt x="29276" y="34567"/>
                      <a:pt x="29863" y="34453"/>
                    </a:cubicBezTo>
                    <a:lnTo>
                      <a:pt x="29974" y="34441"/>
                    </a:lnTo>
                    <a:cubicBezTo>
                      <a:pt x="29690" y="31438"/>
                      <a:pt x="29158" y="28460"/>
                      <a:pt x="28378" y="25553"/>
                    </a:cubicBezTo>
                    <a:cubicBezTo>
                      <a:pt x="27891" y="23717"/>
                      <a:pt x="27304" y="21908"/>
                      <a:pt x="26624" y="20134"/>
                    </a:cubicBezTo>
                    <a:lnTo>
                      <a:pt x="26572" y="20042"/>
                    </a:lnTo>
                    <a:cubicBezTo>
                      <a:pt x="27485" y="19454"/>
                      <a:pt x="28401" y="18859"/>
                      <a:pt x="29321" y="18269"/>
                    </a:cubicBezTo>
                    <a:lnTo>
                      <a:pt x="29383" y="18242"/>
                    </a:lnTo>
                    <a:cubicBezTo>
                      <a:pt x="29206" y="17811"/>
                      <a:pt x="29040" y="17371"/>
                      <a:pt x="28885" y="16931"/>
                    </a:cubicBezTo>
                    <a:cubicBezTo>
                      <a:pt x="28408" y="15576"/>
                      <a:pt x="28024" y="14186"/>
                      <a:pt x="27636" y="12802"/>
                    </a:cubicBezTo>
                    <a:lnTo>
                      <a:pt x="27543" y="12831"/>
                    </a:lnTo>
                    <a:cubicBezTo>
                      <a:pt x="27540" y="12827"/>
                      <a:pt x="27540" y="12827"/>
                      <a:pt x="27536" y="12820"/>
                    </a:cubicBezTo>
                    <a:cubicBezTo>
                      <a:pt x="26554" y="13219"/>
                      <a:pt x="25571" y="13614"/>
                      <a:pt x="24588" y="14009"/>
                    </a:cubicBezTo>
                    <a:cubicBezTo>
                      <a:pt x="24182" y="12972"/>
                      <a:pt x="23687" y="11966"/>
                      <a:pt x="23115" y="11013"/>
                    </a:cubicBezTo>
                    <a:lnTo>
                      <a:pt x="23115" y="11013"/>
                    </a:lnTo>
                    <a:cubicBezTo>
                      <a:pt x="23567" y="11303"/>
                      <a:pt x="24078" y="11581"/>
                      <a:pt x="24597" y="11581"/>
                    </a:cubicBezTo>
                    <a:cubicBezTo>
                      <a:pt x="24689" y="11581"/>
                      <a:pt x="24781" y="11572"/>
                      <a:pt x="24873" y="11553"/>
                    </a:cubicBezTo>
                    <a:cubicBezTo>
                      <a:pt x="25427" y="11431"/>
                      <a:pt x="25859" y="10943"/>
                      <a:pt x="26051" y="10396"/>
                    </a:cubicBezTo>
                    <a:cubicBezTo>
                      <a:pt x="26236" y="9847"/>
                      <a:pt x="26213" y="9244"/>
                      <a:pt x="26118" y="8672"/>
                    </a:cubicBezTo>
                    <a:cubicBezTo>
                      <a:pt x="26779" y="8645"/>
                      <a:pt x="27510" y="8590"/>
                      <a:pt x="27961" y="8099"/>
                    </a:cubicBezTo>
                    <a:cubicBezTo>
                      <a:pt x="28412" y="7604"/>
                      <a:pt x="28423" y="6843"/>
                      <a:pt x="28334" y="6167"/>
                    </a:cubicBezTo>
                    <a:cubicBezTo>
                      <a:pt x="28068" y="4157"/>
                      <a:pt x="27115" y="2210"/>
                      <a:pt x="25571" y="947"/>
                    </a:cubicBezTo>
                    <a:cubicBezTo>
                      <a:pt x="24922" y="415"/>
                      <a:pt x="24143" y="1"/>
                      <a:pt x="233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236;p50"/>
              <p:cNvSpPr/>
              <p:nvPr/>
            </p:nvSpPr>
            <p:spPr>
              <a:xfrm>
                <a:off x="7710216" y="4450498"/>
                <a:ext cx="78449" cy="14025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3059" extrusionOk="0">
                    <a:moveTo>
                      <a:pt x="1184" y="1"/>
                    </a:moveTo>
                    <a:cubicBezTo>
                      <a:pt x="1108" y="1"/>
                      <a:pt x="1031" y="27"/>
                      <a:pt x="965" y="66"/>
                    </a:cubicBezTo>
                    <a:cubicBezTo>
                      <a:pt x="673" y="221"/>
                      <a:pt x="507" y="542"/>
                      <a:pt x="384" y="853"/>
                    </a:cubicBezTo>
                    <a:cubicBezTo>
                      <a:pt x="156" y="1440"/>
                      <a:pt x="23" y="2072"/>
                      <a:pt x="1" y="2704"/>
                    </a:cubicBezTo>
                    <a:lnTo>
                      <a:pt x="23" y="3058"/>
                    </a:lnTo>
                    <a:cubicBezTo>
                      <a:pt x="588" y="3021"/>
                      <a:pt x="1150" y="2962"/>
                      <a:pt x="1711" y="2888"/>
                    </a:cubicBezTo>
                    <a:lnTo>
                      <a:pt x="1700" y="2796"/>
                    </a:lnTo>
                    <a:cubicBezTo>
                      <a:pt x="1700" y="2057"/>
                      <a:pt x="1659" y="1322"/>
                      <a:pt x="1581" y="587"/>
                    </a:cubicBezTo>
                    <a:cubicBezTo>
                      <a:pt x="1556" y="354"/>
                      <a:pt x="1486" y="66"/>
                      <a:pt x="1260" y="10"/>
                    </a:cubicBezTo>
                    <a:cubicBezTo>
                      <a:pt x="1235" y="4"/>
                      <a:pt x="1209" y="1"/>
                      <a:pt x="11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237;p50"/>
              <p:cNvSpPr/>
              <p:nvPr/>
            </p:nvSpPr>
            <p:spPr>
              <a:xfrm>
                <a:off x="7574364" y="4457742"/>
                <a:ext cx="78816" cy="13585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2963" extrusionOk="0">
                    <a:moveTo>
                      <a:pt x="736" y="0"/>
                    </a:moveTo>
                    <a:cubicBezTo>
                      <a:pt x="731" y="0"/>
                      <a:pt x="726" y="0"/>
                      <a:pt x="721" y="0"/>
                    </a:cubicBezTo>
                    <a:cubicBezTo>
                      <a:pt x="515" y="11"/>
                      <a:pt x="385" y="236"/>
                      <a:pt x="311" y="440"/>
                    </a:cubicBezTo>
                    <a:cubicBezTo>
                      <a:pt x="49" y="1182"/>
                      <a:pt x="1" y="2002"/>
                      <a:pt x="174" y="2775"/>
                    </a:cubicBezTo>
                    <a:lnTo>
                      <a:pt x="38" y="2782"/>
                    </a:lnTo>
                    <a:cubicBezTo>
                      <a:pt x="53" y="2815"/>
                      <a:pt x="64" y="2848"/>
                      <a:pt x="79" y="2882"/>
                    </a:cubicBezTo>
                    <a:lnTo>
                      <a:pt x="75" y="2945"/>
                    </a:lnTo>
                    <a:cubicBezTo>
                      <a:pt x="448" y="2957"/>
                      <a:pt x="822" y="2963"/>
                      <a:pt x="1196" y="2963"/>
                    </a:cubicBezTo>
                    <a:cubicBezTo>
                      <a:pt x="1371" y="2963"/>
                      <a:pt x="1545" y="2962"/>
                      <a:pt x="1719" y="2959"/>
                    </a:cubicBezTo>
                    <a:lnTo>
                      <a:pt x="1715" y="2775"/>
                    </a:lnTo>
                    <a:cubicBezTo>
                      <a:pt x="1571" y="2002"/>
                      <a:pt x="1431" y="1230"/>
                      <a:pt x="1183" y="488"/>
                    </a:cubicBezTo>
                    <a:cubicBezTo>
                      <a:pt x="1107" y="263"/>
                      <a:pt x="968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238;p50"/>
              <p:cNvSpPr/>
              <p:nvPr/>
            </p:nvSpPr>
            <p:spPr>
              <a:xfrm>
                <a:off x="7180426" y="3785865"/>
                <a:ext cx="406414" cy="637223"/>
              </a:xfrm>
              <a:custGeom>
                <a:avLst/>
                <a:gdLst/>
                <a:ahLst/>
                <a:cxnLst/>
                <a:rect l="l" t="t" r="r" b="b"/>
                <a:pathLst>
                  <a:path w="8864" h="13898" extrusionOk="0">
                    <a:moveTo>
                      <a:pt x="4454" y="0"/>
                    </a:moveTo>
                    <a:cubicBezTo>
                      <a:pt x="3439" y="0"/>
                      <a:pt x="2419" y="431"/>
                      <a:pt x="1759" y="1219"/>
                    </a:cubicBezTo>
                    <a:cubicBezTo>
                      <a:pt x="1489" y="1544"/>
                      <a:pt x="1278" y="1917"/>
                      <a:pt x="1101" y="2301"/>
                    </a:cubicBezTo>
                    <a:cubicBezTo>
                      <a:pt x="658" y="3262"/>
                      <a:pt x="414" y="4311"/>
                      <a:pt x="308" y="5368"/>
                    </a:cubicBezTo>
                    <a:cubicBezTo>
                      <a:pt x="1" y="8478"/>
                      <a:pt x="809" y="11507"/>
                      <a:pt x="2771" y="13897"/>
                    </a:cubicBezTo>
                    <a:cubicBezTo>
                      <a:pt x="3651" y="13833"/>
                      <a:pt x="4539" y="13825"/>
                      <a:pt x="5426" y="13825"/>
                    </a:cubicBezTo>
                    <a:cubicBezTo>
                      <a:pt x="5711" y="13825"/>
                      <a:pt x="5996" y="13826"/>
                      <a:pt x="6281" y="13826"/>
                    </a:cubicBezTo>
                    <a:cubicBezTo>
                      <a:pt x="6792" y="13826"/>
                      <a:pt x="7302" y="13823"/>
                      <a:pt x="7810" y="13809"/>
                    </a:cubicBezTo>
                    <a:cubicBezTo>
                      <a:pt x="8608" y="10901"/>
                      <a:pt x="8863" y="7835"/>
                      <a:pt x="8556" y="4828"/>
                    </a:cubicBezTo>
                    <a:cubicBezTo>
                      <a:pt x="8478" y="4048"/>
                      <a:pt x="8360" y="3266"/>
                      <a:pt x="8054" y="2549"/>
                    </a:cubicBezTo>
                    <a:cubicBezTo>
                      <a:pt x="7547" y="1344"/>
                      <a:pt x="6487" y="381"/>
                      <a:pt x="5239" y="89"/>
                    </a:cubicBezTo>
                    <a:cubicBezTo>
                      <a:pt x="4982" y="29"/>
                      <a:pt x="4718" y="0"/>
                      <a:pt x="4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239;p50"/>
              <p:cNvSpPr/>
              <p:nvPr/>
            </p:nvSpPr>
            <p:spPr>
              <a:xfrm>
                <a:off x="7297617" y="3421408"/>
                <a:ext cx="74231" cy="7248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581" extrusionOk="0">
                    <a:moveTo>
                      <a:pt x="877" y="0"/>
                    </a:moveTo>
                    <a:cubicBezTo>
                      <a:pt x="806" y="0"/>
                      <a:pt x="735" y="10"/>
                      <a:pt x="666" y="29"/>
                    </a:cubicBezTo>
                    <a:lnTo>
                      <a:pt x="662" y="29"/>
                    </a:lnTo>
                    <a:cubicBezTo>
                      <a:pt x="507" y="29"/>
                      <a:pt x="352" y="110"/>
                      <a:pt x="241" y="228"/>
                    </a:cubicBezTo>
                    <a:cubicBezTo>
                      <a:pt x="127" y="361"/>
                      <a:pt x="60" y="538"/>
                      <a:pt x="35" y="716"/>
                    </a:cubicBezTo>
                    <a:cubicBezTo>
                      <a:pt x="1" y="975"/>
                      <a:pt x="67" y="1270"/>
                      <a:pt x="267" y="1429"/>
                    </a:cubicBezTo>
                    <a:cubicBezTo>
                      <a:pt x="359" y="1503"/>
                      <a:pt x="470" y="1539"/>
                      <a:pt x="584" y="1561"/>
                    </a:cubicBezTo>
                    <a:cubicBezTo>
                      <a:pt x="645" y="1574"/>
                      <a:pt x="707" y="1580"/>
                      <a:pt x="769" y="1580"/>
                    </a:cubicBezTo>
                    <a:cubicBezTo>
                      <a:pt x="969" y="1580"/>
                      <a:pt x="1169" y="1514"/>
                      <a:pt x="1316" y="1374"/>
                    </a:cubicBezTo>
                    <a:cubicBezTo>
                      <a:pt x="1419" y="1270"/>
                      <a:pt x="1493" y="1133"/>
                      <a:pt x="1530" y="985"/>
                    </a:cubicBezTo>
                    <a:cubicBezTo>
                      <a:pt x="1619" y="627"/>
                      <a:pt x="1467" y="195"/>
                      <a:pt x="1135" y="51"/>
                    </a:cubicBezTo>
                    <a:cubicBezTo>
                      <a:pt x="1053" y="16"/>
                      <a:pt x="966" y="0"/>
                      <a:pt x="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240;p50"/>
              <p:cNvSpPr/>
              <p:nvPr/>
            </p:nvSpPr>
            <p:spPr>
              <a:xfrm>
                <a:off x="7141454" y="3504350"/>
                <a:ext cx="142685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897" extrusionOk="0">
                    <a:moveTo>
                      <a:pt x="2683" y="1"/>
                    </a:moveTo>
                    <a:cubicBezTo>
                      <a:pt x="1800" y="307"/>
                      <a:pt x="906" y="581"/>
                      <a:pt x="1" y="821"/>
                    </a:cubicBezTo>
                    <a:lnTo>
                      <a:pt x="1" y="831"/>
                    </a:lnTo>
                    <a:cubicBezTo>
                      <a:pt x="104" y="1268"/>
                      <a:pt x="244" y="1699"/>
                      <a:pt x="493" y="2073"/>
                    </a:cubicBezTo>
                    <a:cubicBezTo>
                      <a:pt x="740" y="2442"/>
                      <a:pt x="1095" y="2745"/>
                      <a:pt x="1519" y="2856"/>
                    </a:cubicBezTo>
                    <a:cubicBezTo>
                      <a:pt x="1623" y="2883"/>
                      <a:pt x="1731" y="2896"/>
                      <a:pt x="1839" y="2896"/>
                    </a:cubicBezTo>
                    <a:cubicBezTo>
                      <a:pt x="2169" y="2896"/>
                      <a:pt x="2500" y="2769"/>
                      <a:pt x="2720" y="2516"/>
                    </a:cubicBezTo>
                    <a:cubicBezTo>
                      <a:pt x="2941" y="2265"/>
                      <a:pt x="3030" y="1914"/>
                      <a:pt x="3064" y="1574"/>
                    </a:cubicBezTo>
                    <a:cubicBezTo>
                      <a:pt x="3112" y="1024"/>
                      <a:pt x="3015" y="436"/>
                      <a:pt x="2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241;p50"/>
              <p:cNvSpPr/>
              <p:nvPr/>
            </p:nvSpPr>
            <p:spPr>
              <a:xfrm>
                <a:off x="7196702" y="3283172"/>
                <a:ext cx="45071" cy="72168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574" extrusionOk="0">
                    <a:moveTo>
                      <a:pt x="498" y="0"/>
                    </a:moveTo>
                    <a:cubicBezTo>
                      <a:pt x="373" y="0"/>
                      <a:pt x="250" y="84"/>
                      <a:pt x="170" y="192"/>
                    </a:cubicBezTo>
                    <a:cubicBezTo>
                      <a:pt x="108" y="285"/>
                      <a:pt x="67" y="395"/>
                      <a:pt x="37" y="506"/>
                    </a:cubicBezTo>
                    <a:lnTo>
                      <a:pt x="41" y="510"/>
                    </a:lnTo>
                    <a:cubicBezTo>
                      <a:pt x="30" y="543"/>
                      <a:pt x="26" y="576"/>
                      <a:pt x="19" y="614"/>
                    </a:cubicBezTo>
                    <a:cubicBezTo>
                      <a:pt x="0" y="776"/>
                      <a:pt x="26" y="942"/>
                      <a:pt x="63" y="1101"/>
                    </a:cubicBezTo>
                    <a:cubicBezTo>
                      <a:pt x="108" y="1282"/>
                      <a:pt x="188" y="1478"/>
                      <a:pt x="355" y="1548"/>
                    </a:cubicBezTo>
                    <a:cubicBezTo>
                      <a:pt x="396" y="1565"/>
                      <a:pt x="439" y="1573"/>
                      <a:pt x="482" y="1573"/>
                    </a:cubicBezTo>
                    <a:cubicBezTo>
                      <a:pt x="603" y="1573"/>
                      <a:pt x="727" y="1510"/>
                      <a:pt x="809" y="1411"/>
                    </a:cubicBezTo>
                    <a:cubicBezTo>
                      <a:pt x="920" y="1282"/>
                      <a:pt x="964" y="1105"/>
                      <a:pt x="972" y="931"/>
                    </a:cubicBezTo>
                    <a:cubicBezTo>
                      <a:pt x="983" y="735"/>
                      <a:pt x="954" y="532"/>
                      <a:pt x="879" y="343"/>
                    </a:cubicBezTo>
                    <a:cubicBezTo>
                      <a:pt x="817" y="192"/>
                      <a:pt x="713" y="41"/>
                      <a:pt x="558" y="7"/>
                    </a:cubicBezTo>
                    <a:cubicBezTo>
                      <a:pt x="538" y="3"/>
                      <a:pt x="518" y="0"/>
                      <a:pt x="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242;p50"/>
              <p:cNvSpPr/>
              <p:nvPr/>
            </p:nvSpPr>
            <p:spPr>
              <a:xfrm>
                <a:off x="7158922" y="4484518"/>
                <a:ext cx="77441" cy="127738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2786" extrusionOk="0">
                    <a:moveTo>
                      <a:pt x="1158" y="0"/>
                    </a:moveTo>
                    <a:cubicBezTo>
                      <a:pt x="950" y="0"/>
                      <a:pt x="731" y="179"/>
                      <a:pt x="599" y="373"/>
                    </a:cubicBezTo>
                    <a:cubicBezTo>
                      <a:pt x="160" y="1016"/>
                      <a:pt x="71" y="1843"/>
                      <a:pt x="1" y="2630"/>
                    </a:cubicBezTo>
                    <a:lnTo>
                      <a:pt x="4" y="2785"/>
                    </a:lnTo>
                    <a:cubicBezTo>
                      <a:pt x="543" y="2777"/>
                      <a:pt x="1087" y="2745"/>
                      <a:pt x="1626" y="2707"/>
                    </a:cubicBezTo>
                    <a:lnTo>
                      <a:pt x="1622" y="2682"/>
                    </a:lnTo>
                    <a:cubicBezTo>
                      <a:pt x="1689" y="1969"/>
                      <a:pt x="1667" y="1245"/>
                      <a:pt x="1563" y="535"/>
                    </a:cubicBezTo>
                    <a:cubicBezTo>
                      <a:pt x="1537" y="358"/>
                      <a:pt x="1493" y="162"/>
                      <a:pt x="1348" y="59"/>
                    </a:cubicBezTo>
                    <a:cubicBezTo>
                      <a:pt x="1288" y="18"/>
                      <a:pt x="1224" y="0"/>
                      <a:pt x="1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243;p50"/>
              <p:cNvSpPr/>
              <p:nvPr/>
            </p:nvSpPr>
            <p:spPr>
              <a:xfrm>
                <a:off x="7086801" y="4492863"/>
                <a:ext cx="72351" cy="11957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2608" extrusionOk="0">
                    <a:moveTo>
                      <a:pt x="1004" y="0"/>
                    </a:moveTo>
                    <a:cubicBezTo>
                      <a:pt x="914" y="0"/>
                      <a:pt x="821" y="32"/>
                      <a:pt x="749" y="87"/>
                    </a:cubicBezTo>
                    <a:cubicBezTo>
                      <a:pt x="616" y="188"/>
                      <a:pt x="536" y="343"/>
                      <a:pt x="469" y="498"/>
                    </a:cubicBezTo>
                    <a:cubicBezTo>
                      <a:pt x="207" y="1093"/>
                      <a:pt x="52" y="1736"/>
                      <a:pt x="14" y="2385"/>
                    </a:cubicBezTo>
                    <a:lnTo>
                      <a:pt x="0" y="2570"/>
                    </a:lnTo>
                    <a:cubicBezTo>
                      <a:pt x="381" y="2597"/>
                      <a:pt x="762" y="2608"/>
                      <a:pt x="1144" y="2608"/>
                    </a:cubicBezTo>
                    <a:cubicBezTo>
                      <a:pt x="1288" y="2608"/>
                      <a:pt x="1433" y="2606"/>
                      <a:pt x="1577" y="2603"/>
                    </a:cubicBezTo>
                    <a:lnTo>
                      <a:pt x="1574" y="2448"/>
                    </a:lnTo>
                    <a:cubicBezTo>
                      <a:pt x="1499" y="1787"/>
                      <a:pt x="1422" y="1126"/>
                      <a:pt x="1348" y="461"/>
                    </a:cubicBezTo>
                    <a:cubicBezTo>
                      <a:pt x="1330" y="321"/>
                      <a:pt x="1308" y="165"/>
                      <a:pt x="1204" y="69"/>
                    </a:cubicBezTo>
                    <a:cubicBezTo>
                      <a:pt x="1148" y="21"/>
                      <a:pt x="1077" y="0"/>
                      <a:pt x="1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244;p50"/>
              <p:cNvSpPr/>
              <p:nvPr/>
            </p:nvSpPr>
            <p:spPr>
              <a:xfrm>
                <a:off x="6813080" y="3049019"/>
                <a:ext cx="302014" cy="380922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8308" extrusionOk="0">
                    <a:moveTo>
                      <a:pt x="3027" y="0"/>
                    </a:moveTo>
                    <a:cubicBezTo>
                      <a:pt x="2930" y="0"/>
                      <a:pt x="2833" y="9"/>
                      <a:pt x="2734" y="28"/>
                    </a:cubicBezTo>
                    <a:cubicBezTo>
                      <a:pt x="1950" y="179"/>
                      <a:pt x="1419" y="929"/>
                      <a:pt x="1060" y="1656"/>
                    </a:cubicBezTo>
                    <a:cubicBezTo>
                      <a:pt x="473" y="2850"/>
                      <a:pt x="122" y="4157"/>
                      <a:pt x="30" y="5487"/>
                    </a:cubicBezTo>
                    <a:cubicBezTo>
                      <a:pt x="4" y="5879"/>
                      <a:pt x="0" y="6275"/>
                      <a:pt x="82" y="6655"/>
                    </a:cubicBezTo>
                    <a:cubicBezTo>
                      <a:pt x="129" y="6891"/>
                      <a:pt x="215" y="7124"/>
                      <a:pt x="366" y="7305"/>
                    </a:cubicBezTo>
                    <a:cubicBezTo>
                      <a:pt x="508" y="7474"/>
                      <a:pt x="717" y="7598"/>
                      <a:pt x="934" y="7598"/>
                    </a:cubicBezTo>
                    <a:cubicBezTo>
                      <a:pt x="949" y="7598"/>
                      <a:pt x="964" y="7598"/>
                      <a:pt x="979" y="7597"/>
                    </a:cubicBezTo>
                    <a:cubicBezTo>
                      <a:pt x="1393" y="7571"/>
                      <a:pt x="1685" y="7131"/>
                      <a:pt x="2095" y="7061"/>
                    </a:cubicBezTo>
                    <a:cubicBezTo>
                      <a:pt x="2172" y="7412"/>
                      <a:pt x="2257" y="7782"/>
                      <a:pt x="2494" y="8043"/>
                    </a:cubicBezTo>
                    <a:cubicBezTo>
                      <a:pt x="2638" y="8205"/>
                      <a:pt x="2858" y="8308"/>
                      <a:pt x="3065" y="8308"/>
                    </a:cubicBezTo>
                    <a:cubicBezTo>
                      <a:pt x="3133" y="8308"/>
                      <a:pt x="3200" y="8297"/>
                      <a:pt x="3262" y="8273"/>
                    </a:cubicBezTo>
                    <a:cubicBezTo>
                      <a:pt x="3288" y="8118"/>
                      <a:pt x="3306" y="7959"/>
                      <a:pt x="3325" y="7800"/>
                    </a:cubicBezTo>
                    <a:cubicBezTo>
                      <a:pt x="3403" y="7600"/>
                      <a:pt x="3421" y="7378"/>
                      <a:pt x="3443" y="7161"/>
                    </a:cubicBezTo>
                    <a:cubicBezTo>
                      <a:pt x="3554" y="5946"/>
                      <a:pt x="3705" y="4715"/>
                      <a:pt x="4141" y="3581"/>
                    </a:cubicBezTo>
                    <a:cubicBezTo>
                      <a:pt x="4296" y="3172"/>
                      <a:pt x="4514" y="2746"/>
                      <a:pt x="4898" y="2543"/>
                    </a:cubicBezTo>
                    <a:cubicBezTo>
                      <a:pt x="5172" y="2396"/>
                      <a:pt x="5497" y="2381"/>
                      <a:pt x="5807" y="2369"/>
                    </a:cubicBezTo>
                    <a:cubicBezTo>
                      <a:pt x="6066" y="2362"/>
                      <a:pt x="6325" y="2355"/>
                      <a:pt x="6586" y="2344"/>
                    </a:cubicBezTo>
                    <a:cubicBezTo>
                      <a:pt x="6583" y="2340"/>
                      <a:pt x="6579" y="2340"/>
                      <a:pt x="6576" y="2336"/>
                    </a:cubicBezTo>
                    <a:cubicBezTo>
                      <a:pt x="6129" y="1779"/>
                      <a:pt x="5549" y="1336"/>
                      <a:pt x="4980" y="906"/>
                    </a:cubicBezTo>
                    <a:cubicBezTo>
                      <a:pt x="4395" y="462"/>
                      <a:pt x="3731" y="0"/>
                      <a:pt x="3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1245;p50"/>
              <p:cNvSpPr/>
              <p:nvPr/>
            </p:nvSpPr>
            <p:spPr>
              <a:xfrm>
                <a:off x="7047325" y="3282943"/>
                <a:ext cx="41540" cy="75148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639" extrusionOk="0">
                    <a:moveTo>
                      <a:pt x="496" y="1"/>
                    </a:moveTo>
                    <a:cubicBezTo>
                      <a:pt x="406" y="1"/>
                      <a:pt x="315" y="35"/>
                      <a:pt x="244" y="94"/>
                    </a:cubicBezTo>
                    <a:cubicBezTo>
                      <a:pt x="144" y="175"/>
                      <a:pt x="89" y="304"/>
                      <a:pt x="70" y="433"/>
                    </a:cubicBezTo>
                    <a:lnTo>
                      <a:pt x="70" y="437"/>
                    </a:lnTo>
                    <a:cubicBezTo>
                      <a:pt x="15" y="636"/>
                      <a:pt x="0" y="851"/>
                      <a:pt x="23" y="1057"/>
                    </a:cubicBezTo>
                    <a:cubicBezTo>
                      <a:pt x="33" y="1190"/>
                      <a:pt x="59" y="1328"/>
                      <a:pt x="130" y="1439"/>
                    </a:cubicBezTo>
                    <a:cubicBezTo>
                      <a:pt x="200" y="1553"/>
                      <a:pt x="321" y="1638"/>
                      <a:pt x="451" y="1638"/>
                    </a:cubicBezTo>
                    <a:cubicBezTo>
                      <a:pt x="573" y="1634"/>
                      <a:pt x="684" y="1553"/>
                      <a:pt x="754" y="1449"/>
                    </a:cubicBezTo>
                    <a:cubicBezTo>
                      <a:pt x="820" y="1342"/>
                      <a:pt x="853" y="1217"/>
                      <a:pt x="872" y="1091"/>
                    </a:cubicBezTo>
                    <a:cubicBezTo>
                      <a:pt x="901" y="902"/>
                      <a:pt x="906" y="711"/>
                      <a:pt x="890" y="518"/>
                    </a:cubicBezTo>
                    <a:cubicBezTo>
                      <a:pt x="868" y="334"/>
                      <a:pt x="812" y="131"/>
                      <a:pt x="654" y="42"/>
                    </a:cubicBezTo>
                    <a:cubicBezTo>
                      <a:pt x="606" y="14"/>
                      <a:pt x="551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1246;p50"/>
              <p:cNvSpPr/>
              <p:nvPr/>
            </p:nvSpPr>
            <p:spPr>
              <a:xfrm>
                <a:off x="7010737" y="4486123"/>
                <a:ext cx="76753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717" extrusionOk="0">
                    <a:moveTo>
                      <a:pt x="773" y="0"/>
                    </a:moveTo>
                    <a:cubicBezTo>
                      <a:pt x="588" y="0"/>
                      <a:pt x="451" y="203"/>
                      <a:pt x="377" y="390"/>
                    </a:cubicBezTo>
                    <a:cubicBezTo>
                      <a:pt x="103" y="1054"/>
                      <a:pt x="0" y="1794"/>
                      <a:pt x="89" y="2514"/>
                    </a:cubicBezTo>
                    <a:cubicBezTo>
                      <a:pt x="606" y="2617"/>
                      <a:pt x="1131" y="2684"/>
                      <a:pt x="1659" y="2717"/>
                    </a:cubicBezTo>
                    <a:lnTo>
                      <a:pt x="1673" y="2532"/>
                    </a:lnTo>
                    <a:cubicBezTo>
                      <a:pt x="1585" y="1757"/>
                      <a:pt x="1493" y="959"/>
                      <a:pt x="1112" y="282"/>
                    </a:cubicBezTo>
                    <a:cubicBezTo>
                      <a:pt x="1042" y="154"/>
                      <a:pt x="946" y="21"/>
                      <a:pt x="802" y="2"/>
                    </a:cubicBezTo>
                    <a:cubicBezTo>
                      <a:pt x="792" y="1"/>
                      <a:pt x="783" y="0"/>
                      <a:pt x="7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1247;p50"/>
              <p:cNvSpPr/>
              <p:nvPr/>
            </p:nvSpPr>
            <p:spPr>
              <a:xfrm>
                <a:off x="6565631" y="3404215"/>
                <a:ext cx="69463" cy="16373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3571" extrusionOk="0">
                    <a:moveTo>
                      <a:pt x="883" y="1"/>
                    </a:moveTo>
                    <a:cubicBezTo>
                      <a:pt x="841" y="1"/>
                      <a:pt x="799" y="2"/>
                      <a:pt x="758" y="5"/>
                    </a:cubicBezTo>
                    <a:cubicBezTo>
                      <a:pt x="532" y="13"/>
                      <a:pt x="277" y="30"/>
                      <a:pt x="133" y="212"/>
                    </a:cubicBezTo>
                    <a:cubicBezTo>
                      <a:pt x="0" y="381"/>
                      <a:pt x="19" y="625"/>
                      <a:pt x="45" y="843"/>
                    </a:cubicBezTo>
                    <a:cubicBezTo>
                      <a:pt x="115" y="1416"/>
                      <a:pt x="185" y="1985"/>
                      <a:pt x="255" y="2557"/>
                    </a:cubicBezTo>
                    <a:cubicBezTo>
                      <a:pt x="285" y="2797"/>
                      <a:pt x="314" y="3041"/>
                      <a:pt x="344" y="3285"/>
                    </a:cubicBezTo>
                    <a:lnTo>
                      <a:pt x="296" y="3333"/>
                    </a:lnTo>
                    <a:cubicBezTo>
                      <a:pt x="440" y="3474"/>
                      <a:pt x="632" y="3559"/>
                      <a:pt x="835" y="3570"/>
                    </a:cubicBezTo>
                    <a:cubicBezTo>
                      <a:pt x="847" y="3570"/>
                      <a:pt x="860" y="3571"/>
                      <a:pt x="873" y="3571"/>
                    </a:cubicBezTo>
                    <a:cubicBezTo>
                      <a:pt x="1090" y="3571"/>
                      <a:pt x="1309" y="3479"/>
                      <a:pt x="1463" y="3326"/>
                    </a:cubicBezTo>
                    <a:cubicBezTo>
                      <a:pt x="1470" y="3138"/>
                      <a:pt x="1474" y="2953"/>
                      <a:pt x="1474" y="2768"/>
                    </a:cubicBezTo>
                    <a:cubicBezTo>
                      <a:pt x="1485" y="2110"/>
                      <a:pt x="1500" y="1453"/>
                      <a:pt x="1511" y="795"/>
                    </a:cubicBezTo>
                    <a:cubicBezTo>
                      <a:pt x="1515" y="559"/>
                      <a:pt x="1508" y="293"/>
                      <a:pt x="1334" y="134"/>
                    </a:cubicBezTo>
                    <a:cubicBezTo>
                      <a:pt x="1216" y="25"/>
                      <a:pt x="1049" y="1"/>
                      <a:pt x="8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1248;p50"/>
              <p:cNvSpPr/>
              <p:nvPr/>
            </p:nvSpPr>
            <p:spPr>
              <a:xfrm>
                <a:off x="6918580" y="3689260"/>
                <a:ext cx="181795" cy="157082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426" extrusionOk="0">
                    <a:moveTo>
                      <a:pt x="3824" y="1"/>
                    </a:moveTo>
                    <a:cubicBezTo>
                      <a:pt x="3794" y="1"/>
                      <a:pt x="3764" y="14"/>
                      <a:pt x="3743" y="46"/>
                    </a:cubicBezTo>
                    <a:cubicBezTo>
                      <a:pt x="2812" y="1405"/>
                      <a:pt x="1552" y="2506"/>
                      <a:pt x="101" y="3238"/>
                    </a:cubicBezTo>
                    <a:cubicBezTo>
                      <a:pt x="1" y="3285"/>
                      <a:pt x="63" y="3425"/>
                      <a:pt x="156" y="3425"/>
                    </a:cubicBezTo>
                    <a:cubicBezTo>
                      <a:pt x="170" y="3425"/>
                      <a:pt x="185" y="3422"/>
                      <a:pt x="200" y="3415"/>
                    </a:cubicBezTo>
                    <a:cubicBezTo>
                      <a:pt x="1682" y="2668"/>
                      <a:pt x="2963" y="1538"/>
                      <a:pt x="3913" y="149"/>
                    </a:cubicBezTo>
                    <a:cubicBezTo>
                      <a:pt x="3965" y="74"/>
                      <a:pt x="3895" y="1"/>
                      <a:pt x="3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1249;p50"/>
              <p:cNvSpPr/>
              <p:nvPr/>
            </p:nvSpPr>
            <p:spPr>
              <a:xfrm>
                <a:off x="6790064" y="3689169"/>
                <a:ext cx="30399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4" extrusionOk="0">
                    <a:moveTo>
                      <a:pt x="137" y="1"/>
                    </a:moveTo>
                    <a:cubicBezTo>
                      <a:pt x="66" y="1"/>
                      <a:pt x="0" y="102"/>
                      <a:pt x="59" y="181"/>
                    </a:cubicBezTo>
                    <a:cubicBezTo>
                      <a:pt x="406" y="631"/>
                      <a:pt x="447" y="1233"/>
                      <a:pt x="461" y="1784"/>
                    </a:cubicBezTo>
                    <a:cubicBezTo>
                      <a:pt x="463" y="1850"/>
                      <a:pt x="514" y="1884"/>
                      <a:pt x="564" y="1884"/>
                    </a:cubicBezTo>
                    <a:cubicBezTo>
                      <a:pt x="614" y="1884"/>
                      <a:pt x="663" y="1850"/>
                      <a:pt x="661" y="1784"/>
                    </a:cubicBezTo>
                    <a:cubicBezTo>
                      <a:pt x="643" y="1170"/>
                      <a:pt x="584" y="536"/>
                      <a:pt x="203" y="36"/>
                    </a:cubicBezTo>
                    <a:cubicBezTo>
                      <a:pt x="183" y="1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250;p50"/>
              <p:cNvSpPr/>
              <p:nvPr/>
            </p:nvSpPr>
            <p:spPr>
              <a:xfrm>
                <a:off x="6848155" y="3665144"/>
                <a:ext cx="39981" cy="690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506" extrusionOk="0">
                    <a:moveTo>
                      <a:pt x="110" y="1"/>
                    </a:moveTo>
                    <a:cubicBezTo>
                      <a:pt x="87" y="1"/>
                      <a:pt x="64" y="9"/>
                      <a:pt x="44" y="29"/>
                    </a:cubicBezTo>
                    <a:cubicBezTo>
                      <a:pt x="7" y="62"/>
                      <a:pt x="0" y="136"/>
                      <a:pt x="44" y="173"/>
                    </a:cubicBezTo>
                    <a:cubicBezTo>
                      <a:pt x="403" y="479"/>
                      <a:pt x="635" y="927"/>
                      <a:pt x="669" y="1406"/>
                    </a:cubicBezTo>
                    <a:cubicBezTo>
                      <a:pt x="672" y="1473"/>
                      <a:pt x="724" y="1506"/>
                      <a:pt x="774" y="1506"/>
                    </a:cubicBezTo>
                    <a:cubicBezTo>
                      <a:pt x="824" y="1506"/>
                      <a:pt x="872" y="1473"/>
                      <a:pt x="868" y="1406"/>
                    </a:cubicBezTo>
                    <a:cubicBezTo>
                      <a:pt x="831" y="874"/>
                      <a:pt x="583" y="368"/>
                      <a:pt x="185" y="29"/>
                    </a:cubicBezTo>
                    <a:cubicBezTo>
                      <a:pt x="163" y="11"/>
                      <a:pt x="137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251;p50"/>
              <p:cNvSpPr/>
              <p:nvPr/>
            </p:nvSpPr>
            <p:spPr>
              <a:xfrm>
                <a:off x="6902166" y="3628739"/>
                <a:ext cx="59605" cy="69279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511" extrusionOk="0">
                    <a:moveTo>
                      <a:pt x="111" y="1"/>
                    </a:moveTo>
                    <a:cubicBezTo>
                      <a:pt x="77" y="1"/>
                      <a:pt x="43" y="15"/>
                      <a:pt x="23" y="50"/>
                    </a:cubicBezTo>
                    <a:cubicBezTo>
                      <a:pt x="0" y="91"/>
                      <a:pt x="11" y="169"/>
                      <a:pt x="60" y="187"/>
                    </a:cubicBezTo>
                    <a:cubicBezTo>
                      <a:pt x="573" y="413"/>
                      <a:pt x="961" y="878"/>
                      <a:pt x="1090" y="1436"/>
                    </a:cubicBezTo>
                    <a:cubicBezTo>
                      <a:pt x="1102" y="1488"/>
                      <a:pt x="1140" y="1511"/>
                      <a:pt x="1180" y="1511"/>
                    </a:cubicBezTo>
                    <a:cubicBezTo>
                      <a:pt x="1238" y="1511"/>
                      <a:pt x="1300" y="1461"/>
                      <a:pt x="1282" y="1384"/>
                    </a:cubicBezTo>
                    <a:cubicBezTo>
                      <a:pt x="1141" y="778"/>
                      <a:pt x="717" y="253"/>
                      <a:pt x="159" y="10"/>
                    </a:cubicBezTo>
                    <a:cubicBezTo>
                      <a:pt x="144" y="4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252;p50"/>
              <p:cNvSpPr/>
              <p:nvPr/>
            </p:nvSpPr>
            <p:spPr>
              <a:xfrm>
                <a:off x="6928758" y="3575737"/>
                <a:ext cx="71113" cy="50114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093" extrusionOk="0">
                    <a:moveTo>
                      <a:pt x="146" y="0"/>
                    </a:moveTo>
                    <a:cubicBezTo>
                      <a:pt x="39" y="0"/>
                      <a:pt x="1" y="178"/>
                      <a:pt x="118" y="202"/>
                    </a:cubicBezTo>
                    <a:cubicBezTo>
                      <a:pt x="614" y="306"/>
                      <a:pt x="1120" y="541"/>
                      <a:pt x="1342" y="1041"/>
                    </a:cubicBezTo>
                    <a:cubicBezTo>
                      <a:pt x="1359" y="1077"/>
                      <a:pt x="1387" y="1092"/>
                      <a:pt x="1416" y="1092"/>
                    </a:cubicBezTo>
                    <a:cubicBezTo>
                      <a:pt x="1481" y="1092"/>
                      <a:pt x="1550" y="1018"/>
                      <a:pt x="1514" y="937"/>
                    </a:cubicBezTo>
                    <a:cubicBezTo>
                      <a:pt x="1271" y="394"/>
                      <a:pt x="713" y="117"/>
                      <a:pt x="167" y="2"/>
                    </a:cubicBezTo>
                    <a:cubicBezTo>
                      <a:pt x="160" y="1"/>
                      <a:pt x="15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253;p50"/>
              <p:cNvSpPr/>
              <p:nvPr/>
            </p:nvSpPr>
            <p:spPr>
              <a:xfrm>
                <a:off x="6950766" y="3522735"/>
                <a:ext cx="77853" cy="47042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026" extrusionOk="0">
                    <a:moveTo>
                      <a:pt x="116" y="1"/>
                    </a:moveTo>
                    <a:cubicBezTo>
                      <a:pt x="69" y="1"/>
                      <a:pt x="28" y="24"/>
                      <a:pt x="15" y="76"/>
                    </a:cubicBezTo>
                    <a:cubicBezTo>
                      <a:pt x="1" y="124"/>
                      <a:pt x="34" y="194"/>
                      <a:pt x="86" y="202"/>
                    </a:cubicBezTo>
                    <a:cubicBezTo>
                      <a:pt x="603" y="275"/>
                      <a:pt x="1190" y="501"/>
                      <a:pt x="1478" y="977"/>
                    </a:cubicBezTo>
                    <a:cubicBezTo>
                      <a:pt x="1498" y="1011"/>
                      <a:pt x="1529" y="1026"/>
                      <a:pt x="1559" y="1026"/>
                    </a:cubicBezTo>
                    <a:cubicBezTo>
                      <a:pt x="1628" y="1026"/>
                      <a:pt x="1698" y="953"/>
                      <a:pt x="1652" y="874"/>
                    </a:cubicBezTo>
                    <a:cubicBezTo>
                      <a:pt x="1334" y="353"/>
                      <a:pt x="710" y="83"/>
                      <a:pt x="137" y="2"/>
                    </a:cubicBezTo>
                    <a:cubicBezTo>
                      <a:pt x="130" y="1"/>
                      <a:pt x="123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254;p50"/>
              <p:cNvSpPr/>
              <p:nvPr/>
            </p:nvSpPr>
            <p:spPr>
              <a:xfrm>
                <a:off x="6581908" y="3556618"/>
                <a:ext cx="80650" cy="106326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19" extrusionOk="0">
                    <a:moveTo>
                      <a:pt x="906" y="1"/>
                    </a:moveTo>
                    <a:cubicBezTo>
                      <a:pt x="805" y="1"/>
                      <a:pt x="771" y="171"/>
                      <a:pt x="887" y="205"/>
                    </a:cubicBezTo>
                    <a:cubicBezTo>
                      <a:pt x="1119" y="268"/>
                      <a:pt x="1260" y="489"/>
                      <a:pt x="1363" y="696"/>
                    </a:cubicBezTo>
                    <a:cubicBezTo>
                      <a:pt x="1485" y="940"/>
                      <a:pt x="1559" y="1224"/>
                      <a:pt x="1437" y="1480"/>
                    </a:cubicBezTo>
                    <a:cubicBezTo>
                      <a:pt x="1197" y="1978"/>
                      <a:pt x="606" y="2067"/>
                      <a:pt x="125" y="2111"/>
                    </a:cubicBezTo>
                    <a:cubicBezTo>
                      <a:pt x="3" y="2126"/>
                      <a:pt x="0" y="2319"/>
                      <a:pt x="116" y="2319"/>
                    </a:cubicBezTo>
                    <a:cubicBezTo>
                      <a:pt x="119" y="2319"/>
                      <a:pt x="122" y="2319"/>
                      <a:pt x="125" y="2318"/>
                    </a:cubicBezTo>
                    <a:cubicBezTo>
                      <a:pt x="706" y="2263"/>
                      <a:pt x="1404" y="2130"/>
                      <a:pt x="1644" y="1502"/>
                    </a:cubicBezTo>
                    <a:cubicBezTo>
                      <a:pt x="1758" y="1199"/>
                      <a:pt x="1677" y="878"/>
                      <a:pt x="1537" y="597"/>
                    </a:cubicBezTo>
                    <a:cubicBezTo>
                      <a:pt x="1407" y="334"/>
                      <a:pt x="1223" y="87"/>
                      <a:pt x="935" y="5"/>
                    </a:cubicBezTo>
                    <a:cubicBezTo>
                      <a:pt x="924" y="2"/>
                      <a:pt x="915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255;p50"/>
              <p:cNvSpPr/>
              <p:nvPr/>
            </p:nvSpPr>
            <p:spPr>
              <a:xfrm>
                <a:off x="7520353" y="3091613"/>
                <a:ext cx="208893" cy="360289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7858" extrusionOk="0">
                    <a:moveTo>
                      <a:pt x="2879" y="0"/>
                    </a:moveTo>
                    <a:cubicBezTo>
                      <a:pt x="2809" y="0"/>
                      <a:pt x="2741" y="72"/>
                      <a:pt x="2790" y="151"/>
                    </a:cubicBezTo>
                    <a:cubicBezTo>
                      <a:pt x="3284" y="957"/>
                      <a:pt x="3787" y="1781"/>
                      <a:pt x="4068" y="2697"/>
                    </a:cubicBezTo>
                    <a:cubicBezTo>
                      <a:pt x="4208" y="3147"/>
                      <a:pt x="4300" y="3627"/>
                      <a:pt x="4278" y="4104"/>
                    </a:cubicBezTo>
                    <a:cubicBezTo>
                      <a:pt x="4256" y="4533"/>
                      <a:pt x="4049" y="5065"/>
                      <a:pt x="3569" y="5102"/>
                    </a:cubicBezTo>
                    <a:cubicBezTo>
                      <a:pt x="3546" y="5104"/>
                      <a:pt x="3523" y="5105"/>
                      <a:pt x="3501" y="5105"/>
                    </a:cubicBezTo>
                    <a:cubicBezTo>
                      <a:pt x="3011" y="5105"/>
                      <a:pt x="2603" y="4662"/>
                      <a:pt x="2162" y="4495"/>
                    </a:cubicBezTo>
                    <a:cubicBezTo>
                      <a:pt x="2150" y="4491"/>
                      <a:pt x="2140" y="4489"/>
                      <a:pt x="2130" y="4489"/>
                    </a:cubicBezTo>
                    <a:cubicBezTo>
                      <a:pt x="2059" y="4489"/>
                      <a:pt x="2024" y="4582"/>
                      <a:pt x="2047" y="4643"/>
                    </a:cubicBezTo>
                    <a:cubicBezTo>
                      <a:pt x="2232" y="5094"/>
                      <a:pt x="2331" y="5581"/>
                      <a:pt x="2343" y="6069"/>
                    </a:cubicBezTo>
                    <a:cubicBezTo>
                      <a:pt x="2350" y="6476"/>
                      <a:pt x="2324" y="6937"/>
                      <a:pt x="2128" y="7300"/>
                    </a:cubicBezTo>
                    <a:cubicBezTo>
                      <a:pt x="2047" y="7447"/>
                      <a:pt x="1932" y="7588"/>
                      <a:pt x="1770" y="7636"/>
                    </a:cubicBezTo>
                    <a:cubicBezTo>
                      <a:pt x="1731" y="7647"/>
                      <a:pt x="1693" y="7652"/>
                      <a:pt x="1655" y="7652"/>
                    </a:cubicBezTo>
                    <a:cubicBezTo>
                      <a:pt x="1486" y="7652"/>
                      <a:pt x="1325" y="7550"/>
                      <a:pt x="1187" y="7451"/>
                    </a:cubicBezTo>
                    <a:cubicBezTo>
                      <a:pt x="820" y="7181"/>
                      <a:pt x="496" y="6841"/>
                      <a:pt x="226" y="6472"/>
                    </a:cubicBezTo>
                    <a:cubicBezTo>
                      <a:pt x="204" y="6440"/>
                      <a:pt x="173" y="6427"/>
                      <a:pt x="142" y="6427"/>
                    </a:cubicBezTo>
                    <a:cubicBezTo>
                      <a:pt x="70" y="6427"/>
                      <a:pt x="0" y="6499"/>
                      <a:pt x="53" y="6572"/>
                    </a:cubicBezTo>
                    <a:cubicBezTo>
                      <a:pt x="297" y="6904"/>
                      <a:pt x="570" y="7203"/>
                      <a:pt x="880" y="7465"/>
                    </a:cubicBezTo>
                    <a:cubicBezTo>
                      <a:pt x="1100" y="7647"/>
                      <a:pt x="1365" y="7858"/>
                      <a:pt x="1655" y="7858"/>
                    </a:cubicBezTo>
                    <a:cubicBezTo>
                      <a:pt x="1719" y="7858"/>
                      <a:pt x="1785" y="7847"/>
                      <a:pt x="1852" y="7824"/>
                    </a:cubicBezTo>
                    <a:cubicBezTo>
                      <a:pt x="2143" y="7724"/>
                      <a:pt x="2317" y="7425"/>
                      <a:pt x="2413" y="7141"/>
                    </a:cubicBezTo>
                    <a:cubicBezTo>
                      <a:pt x="2535" y="6768"/>
                      <a:pt x="2553" y="6343"/>
                      <a:pt x="2535" y="5955"/>
                    </a:cubicBezTo>
                    <a:cubicBezTo>
                      <a:pt x="2516" y="5552"/>
                      <a:pt x="2435" y="5160"/>
                      <a:pt x="2309" y="4784"/>
                    </a:cubicBezTo>
                    <a:lnTo>
                      <a:pt x="2309" y="4784"/>
                    </a:lnTo>
                    <a:cubicBezTo>
                      <a:pt x="2686" y="4983"/>
                      <a:pt x="3023" y="5286"/>
                      <a:pt x="3466" y="5308"/>
                    </a:cubicBezTo>
                    <a:cubicBezTo>
                      <a:pt x="3482" y="5309"/>
                      <a:pt x="3497" y="5310"/>
                      <a:pt x="3512" y="5310"/>
                    </a:cubicBezTo>
                    <a:cubicBezTo>
                      <a:pt x="3940" y="5310"/>
                      <a:pt x="4269" y="4969"/>
                      <a:pt x="4400" y="4565"/>
                    </a:cubicBezTo>
                    <a:cubicBezTo>
                      <a:pt x="4556" y="4086"/>
                      <a:pt x="4474" y="3528"/>
                      <a:pt x="4367" y="3044"/>
                    </a:cubicBezTo>
                    <a:cubicBezTo>
                      <a:pt x="4256" y="2541"/>
                      <a:pt x="4064" y="2057"/>
                      <a:pt x="3838" y="1595"/>
                    </a:cubicBezTo>
                    <a:cubicBezTo>
                      <a:pt x="3580" y="1060"/>
                      <a:pt x="3270" y="554"/>
                      <a:pt x="2963" y="48"/>
                    </a:cubicBezTo>
                    <a:cubicBezTo>
                      <a:pt x="2942" y="14"/>
                      <a:pt x="2910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256;p50"/>
              <p:cNvSpPr/>
              <p:nvPr/>
            </p:nvSpPr>
            <p:spPr>
              <a:xfrm>
                <a:off x="7636856" y="4316893"/>
                <a:ext cx="102521" cy="19486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25" extrusionOk="0">
                    <a:moveTo>
                      <a:pt x="1247" y="0"/>
                    </a:moveTo>
                    <a:cubicBezTo>
                      <a:pt x="858" y="0"/>
                      <a:pt x="470" y="81"/>
                      <a:pt x="105" y="239"/>
                    </a:cubicBezTo>
                    <a:cubicBezTo>
                      <a:pt x="0" y="281"/>
                      <a:pt x="66" y="424"/>
                      <a:pt x="164" y="424"/>
                    </a:cubicBezTo>
                    <a:cubicBezTo>
                      <a:pt x="177" y="424"/>
                      <a:pt x="190" y="422"/>
                      <a:pt x="204" y="416"/>
                    </a:cubicBezTo>
                    <a:cubicBezTo>
                      <a:pt x="531" y="275"/>
                      <a:pt x="882" y="205"/>
                      <a:pt x="1234" y="205"/>
                    </a:cubicBezTo>
                    <a:cubicBezTo>
                      <a:pt x="1519" y="205"/>
                      <a:pt x="1804" y="251"/>
                      <a:pt x="2078" y="343"/>
                    </a:cubicBezTo>
                    <a:cubicBezTo>
                      <a:pt x="2089" y="346"/>
                      <a:pt x="2099" y="348"/>
                      <a:pt x="2109" y="348"/>
                    </a:cubicBezTo>
                    <a:cubicBezTo>
                      <a:pt x="2206" y="348"/>
                      <a:pt x="2236" y="180"/>
                      <a:pt x="2125" y="143"/>
                    </a:cubicBezTo>
                    <a:cubicBezTo>
                      <a:pt x="1840" y="47"/>
                      <a:pt x="1543" y="0"/>
                      <a:pt x="1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257;p50"/>
              <p:cNvSpPr/>
              <p:nvPr/>
            </p:nvSpPr>
            <p:spPr>
              <a:xfrm>
                <a:off x="7663174" y="4358112"/>
                <a:ext cx="75011" cy="1627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355" extrusionOk="0">
                    <a:moveTo>
                      <a:pt x="943" y="1"/>
                    </a:moveTo>
                    <a:cubicBezTo>
                      <a:pt x="659" y="1"/>
                      <a:pt x="376" y="50"/>
                      <a:pt x="107" y="149"/>
                    </a:cubicBezTo>
                    <a:cubicBezTo>
                      <a:pt x="0" y="188"/>
                      <a:pt x="28" y="354"/>
                      <a:pt x="125" y="354"/>
                    </a:cubicBezTo>
                    <a:cubicBezTo>
                      <a:pt x="135" y="354"/>
                      <a:pt x="147" y="352"/>
                      <a:pt x="159" y="348"/>
                    </a:cubicBezTo>
                    <a:cubicBezTo>
                      <a:pt x="414" y="254"/>
                      <a:pt x="680" y="206"/>
                      <a:pt x="947" y="206"/>
                    </a:cubicBezTo>
                    <a:cubicBezTo>
                      <a:pt x="1120" y="206"/>
                      <a:pt x="1294" y="226"/>
                      <a:pt x="1466" y="267"/>
                    </a:cubicBezTo>
                    <a:cubicBezTo>
                      <a:pt x="1475" y="269"/>
                      <a:pt x="1483" y="270"/>
                      <a:pt x="1491" y="270"/>
                    </a:cubicBezTo>
                    <a:cubicBezTo>
                      <a:pt x="1598" y="270"/>
                      <a:pt x="1635" y="95"/>
                      <a:pt x="1518" y="68"/>
                    </a:cubicBezTo>
                    <a:cubicBezTo>
                      <a:pt x="1328" y="23"/>
                      <a:pt x="1135" y="1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258;p50"/>
              <p:cNvSpPr/>
              <p:nvPr/>
            </p:nvSpPr>
            <p:spPr>
              <a:xfrm>
                <a:off x="7061080" y="4302267"/>
                <a:ext cx="125721" cy="18982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414" extrusionOk="0">
                    <a:moveTo>
                      <a:pt x="1196" y="0"/>
                    </a:moveTo>
                    <a:cubicBezTo>
                      <a:pt x="824" y="0"/>
                      <a:pt x="455" y="57"/>
                      <a:pt x="103" y="203"/>
                    </a:cubicBezTo>
                    <a:cubicBezTo>
                      <a:pt x="1" y="246"/>
                      <a:pt x="28" y="407"/>
                      <a:pt x="119" y="407"/>
                    </a:cubicBezTo>
                    <a:cubicBezTo>
                      <a:pt x="130" y="407"/>
                      <a:pt x="142" y="404"/>
                      <a:pt x="154" y="399"/>
                    </a:cubicBezTo>
                    <a:cubicBezTo>
                      <a:pt x="493" y="260"/>
                      <a:pt x="845" y="206"/>
                      <a:pt x="1201" y="206"/>
                    </a:cubicBezTo>
                    <a:cubicBezTo>
                      <a:pt x="1663" y="206"/>
                      <a:pt x="2131" y="297"/>
                      <a:pt x="2578" y="410"/>
                    </a:cubicBezTo>
                    <a:cubicBezTo>
                      <a:pt x="2588" y="413"/>
                      <a:pt x="2597" y="414"/>
                      <a:pt x="2606" y="414"/>
                    </a:cubicBezTo>
                    <a:cubicBezTo>
                      <a:pt x="2710" y="414"/>
                      <a:pt x="2742" y="242"/>
                      <a:pt x="2630" y="214"/>
                    </a:cubicBezTo>
                    <a:cubicBezTo>
                      <a:pt x="2165" y="95"/>
                      <a:pt x="1677" y="0"/>
                      <a:pt x="1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259;p50"/>
              <p:cNvSpPr/>
              <p:nvPr/>
            </p:nvSpPr>
            <p:spPr>
              <a:xfrm>
                <a:off x="7091019" y="4348712"/>
                <a:ext cx="72947" cy="143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3" extrusionOk="0">
                    <a:moveTo>
                      <a:pt x="671" y="1"/>
                    </a:moveTo>
                    <a:cubicBezTo>
                      <a:pt x="465" y="1"/>
                      <a:pt x="261" y="33"/>
                      <a:pt x="63" y="121"/>
                    </a:cubicBezTo>
                    <a:cubicBezTo>
                      <a:pt x="15" y="143"/>
                      <a:pt x="0" y="217"/>
                      <a:pt x="26" y="261"/>
                    </a:cubicBezTo>
                    <a:cubicBezTo>
                      <a:pt x="45" y="296"/>
                      <a:pt x="76" y="310"/>
                      <a:pt x="109" y="310"/>
                    </a:cubicBezTo>
                    <a:cubicBezTo>
                      <a:pt x="127" y="310"/>
                      <a:pt x="145" y="306"/>
                      <a:pt x="163" y="299"/>
                    </a:cubicBezTo>
                    <a:cubicBezTo>
                      <a:pt x="324" y="225"/>
                      <a:pt x="495" y="199"/>
                      <a:pt x="668" y="199"/>
                    </a:cubicBezTo>
                    <a:cubicBezTo>
                      <a:pt x="922" y="199"/>
                      <a:pt x="1182" y="256"/>
                      <a:pt x="1426" y="309"/>
                    </a:cubicBezTo>
                    <a:cubicBezTo>
                      <a:pt x="1435" y="311"/>
                      <a:pt x="1443" y="312"/>
                      <a:pt x="1451" y="312"/>
                    </a:cubicBezTo>
                    <a:cubicBezTo>
                      <a:pt x="1555" y="312"/>
                      <a:pt x="1591" y="138"/>
                      <a:pt x="1474" y="114"/>
                    </a:cubicBezTo>
                    <a:cubicBezTo>
                      <a:pt x="1211" y="56"/>
                      <a:pt x="939" y="1"/>
                      <a:pt x="6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260;p50"/>
              <p:cNvSpPr/>
              <p:nvPr/>
            </p:nvSpPr>
            <p:spPr>
              <a:xfrm>
                <a:off x="7287255" y="4346787"/>
                <a:ext cx="269873" cy="5043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100" extrusionOk="0">
                    <a:moveTo>
                      <a:pt x="1627" y="370"/>
                    </a:moveTo>
                    <a:cubicBezTo>
                      <a:pt x="1627" y="370"/>
                      <a:pt x="1627" y="370"/>
                      <a:pt x="1627" y="370"/>
                    </a:cubicBezTo>
                    <a:cubicBezTo>
                      <a:pt x="1627" y="370"/>
                      <a:pt x="1627" y="370"/>
                      <a:pt x="1626" y="370"/>
                    </a:cubicBezTo>
                    <a:lnTo>
                      <a:pt x="1626" y="370"/>
                    </a:lnTo>
                    <a:cubicBezTo>
                      <a:pt x="1626" y="370"/>
                      <a:pt x="1626" y="370"/>
                      <a:pt x="1627" y="370"/>
                    </a:cubicBezTo>
                    <a:close/>
                    <a:moveTo>
                      <a:pt x="5506" y="0"/>
                    </a:moveTo>
                    <a:cubicBezTo>
                      <a:pt x="5474" y="0"/>
                      <a:pt x="5443" y="16"/>
                      <a:pt x="5425" y="49"/>
                    </a:cubicBezTo>
                    <a:cubicBezTo>
                      <a:pt x="5258" y="318"/>
                      <a:pt x="5077" y="573"/>
                      <a:pt x="4878" y="813"/>
                    </a:cubicBezTo>
                    <a:cubicBezTo>
                      <a:pt x="4701" y="566"/>
                      <a:pt x="4523" y="318"/>
                      <a:pt x="4349" y="68"/>
                    </a:cubicBezTo>
                    <a:cubicBezTo>
                      <a:pt x="4329" y="40"/>
                      <a:pt x="4289" y="16"/>
                      <a:pt x="4251" y="16"/>
                    </a:cubicBezTo>
                    <a:cubicBezTo>
                      <a:pt x="4229" y="16"/>
                      <a:pt x="4207" y="24"/>
                      <a:pt x="4191" y="45"/>
                    </a:cubicBezTo>
                    <a:cubicBezTo>
                      <a:pt x="4091" y="178"/>
                      <a:pt x="3988" y="307"/>
                      <a:pt x="3884" y="433"/>
                    </a:cubicBezTo>
                    <a:cubicBezTo>
                      <a:pt x="3833" y="499"/>
                      <a:pt x="3780" y="562"/>
                      <a:pt x="3729" y="625"/>
                    </a:cubicBezTo>
                    <a:cubicBezTo>
                      <a:pt x="3707" y="654"/>
                      <a:pt x="3614" y="799"/>
                      <a:pt x="3577" y="806"/>
                    </a:cubicBezTo>
                    <a:cubicBezTo>
                      <a:pt x="3576" y="806"/>
                      <a:pt x="3575" y="806"/>
                      <a:pt x="3573" y="806"/>
                    </a:cubicBezTo>
                    <a:cubicBezTo>
                      <a:pt x="3526" y="806"/>
                      <a:pt x="3455" y="679"/>
                      <a:pt x="3426" y="647"/>
                    </a:cubicBezTo>
                    <a:cubicBezTo>
                      <a:pt x="3381" y="591"/>
                      <a:pt x="3337" y="533"/>
                      <a:pt x="3293" y="477"/>
                    </a:cubicBezTo>
                    <a:lnTo>
                      <a:pt x="2972" y="82"/>
                    </a:lnTo>
                    <a:cubicBezTo>
                      <a:pt x="2955" y="61"/>
                      <a:pt x="2933" y="52"/>
                      <a:pt x="2910" y="52"/>
                    </a:cubicBezTo>
                    <a:cubicBezTo>
                      <a:pt x="2874" y="52"/>
                      <a:pt x="2837" y="74"/>
                      <a:pt x="2817" y="104"/>
                    </a:cubicBezTo>
                    <a:cubicBezTo>
                      <a:pt x="2665" y="311"/>
                      <a:pt x="2513" y="518"/>
                      <a:pt x="2362" y="721"/>
                    </a:cubicBezTo>
                    <a:cubicBezTo>
                      <a:pt x="2344" y="750"/>
                      <a:pt x="2322" y="780"/>
                      <a:pt x="2300" y="806"/>
                    </a:cubicBezTo>
                    <a:cubicBezTo>
                      <a:pt x="2290" y="825"/>
                      <a:pt x="2282" y="834"/>
                      <a:pt x="2273" y="834"/>
                    </a:cubicBezTo>
                    <a:cubicBezTo>
                      <a:pt x="2265" y="834"/>
                      <a:pt x="2256" y="826"/>
                      <a:pt x="2247" y="810"/>
                    </a:cubicBezTo>
                    <a:cubicBezTo>
                      <a:pt x="2207" y="794"/>
                      <a:pt x="2152" y="699"/>
                      <a:pt x="2118" y="666"/>
                    </a:cubicBezTo>
                    <a:cubicBezTo>
                      <a:pt x="2034" y="566"/>
                      <a:pt x="1949" y="470"/>
                      <a:pt x="1860" y="373"/>
                    </a:cubicBezTo>
                    <a:cubicBezTo>
                      <a:pt x="1791" y="295"/>
                      <a:pt x="1685" y="175"/>
                      <a:pt x="1586" y="175"/>
                    </a:cubicBezTo>
                    <a:cubicBezTo>
                      <a:pt x="1540" y="175"/>
                      <a:pt x="1496" y="200"/>
                      <a:pt x="1457" y="267"/>
                    </a:cubicBezTo>
                    <a:cubicBezTo>
                      <a:pt x="1398" y="370"/>
                      <a:pt x="1357" y="492"/>
                      <a:pt x="1313" y="599"/>
                    </a:cubicBezTo>
                    <a:lnTo>
                      <a:pt x="1214" y="832"/>
                    </a:lnTo>
                    <a:cubicBezTo>
                      <a:pt x="992" y="625"/>
                      <a:pt x="796" y="404"/>
                      <a:pt x="597" y="178"/>
                    </a:cubicBezTo>
                    <a:cubicBezTo>
                      <a:pt x="578" y="155"/>
                      <a:pt x="554" y="146"/>
                      <a:pt x="530" y="146"/>
                    </a:cubicBezTo>
                    <a:cubicBezTo>
                      <a:pt x="496" y="146"/>
                      <a:pt x="461" y="166"/>
                      <a:pt x="441" y="196"/>
                    </a:cubicBezTo>
                    <a:cubicBezTo>
                      <a:pt x="286" y="422"/>
                      <a:pt x="153" y="662"/>
                      <a:pt x="39" y="910"/>
                    </a:cubicBezTo>
                    <a:cubicBezTo>
                      <a:pt x="1" y="991"/>
                      <a:pt x="71" y="1065"/>
                      <a:pt x="135" y="1065"/>
                    </a:cubicBezTo>
                    <a:cubicBezTo>
                      <a:pt x="164" y="1065"/>
                      <a:pt x="192" y="1050"/>
                      <a:pt x="208" y="1013"/>
                    </a:cubicBezTo>
                    <a:cubicBezTo>
                      <a:pt x="305" y="806"/>
                      <a:pt x="416" y="607"/>
                      <a:pt x="541" y="418"/>
                    </a:cubicBezTo>
                    <a:cubicBezTo>
                      <a:pt x="740" y="647"/>
                      <a:pt x="948" y="873"/>
                      <a:pt x="1176" y="1072"/>
                    </a:cubicBezTo>
                    <a:cubicBezTo>
                      <a:pt x="1197" y="1089"/>
                      <a:pt x="1226" y="1100"/>
                      <a:pt x="1254" y="1100"/>
                    </a:cubicBezTo>
                    <a:cubicBezTo>
                      <a:pt x="1287" y="1100"/>
                      <a:pt x="1318" y="1086"/>
                      <a:pt x="1332" y="1050"/>
                    </a:cubicBezTo>
                    <a:cubicBezTo>
                      <a:pt x="1383" y="935"/>
                      <a:pt x="1435" y="817"/>
                      <a:pt x="1483" y="699"/>
                    </a:cubicBezTo>
                    <a:cubicBezTo>
                      <a:pt x="1496" y="673"/>
                      <a:pt x="1588" y="431"/>
                      <a:pt x="1618" y="380"/>
                    </a:cubicBezTo>
                    <a:lnTo>
                      <a:pt x="1618" y="380"/>
                    </a:lnTo>
                    <a:cubicBezTo>
                      <a:pt x="1621" y="400"/>
                      <a:pt x="1652" y="444"/>
                      <a:pt x="1652" y="444"/>
                    </a:cubicBezTo>
                    <a:cubicBezTo>
                      <a:pt x="1671" y="470"/>
                      <a:pt x="1697" y="492"/>
                      <a:pt x="1719" y="514"/>
                    </a:cubicBezTo>
                    <a:cubicBezTo>
                      <a:pt x="1760" y="566"/>
                      <a:pt x="1804" y="614"/>
                      <a:pt x="1848" y="662"/>
                    </a:cubicBezTo>
                    <a:cubicBezTo>
                      <a:pt x="1937" y="762"/>
                      <a:pt x="2022" y="873"/>
                      <a:pt x="2118" y="965"/>
                    </a:cubicBezTo>
                    <a:cubicBezTo>
                      <a:pt x="2169" y="1015"/>
                      <a:pt x="2217" y="1036"/>
                      <a:pt x="2263" y="1036"/>
                    </a:cubicBezTo>
                    <a:cubicBezTo>
                      <a:pt x="2361" y="1036"/>
                      <a:pt x="2448" y="941"/>
                      <a:pt x="2521" y="843"/>
                    </a:cubicBezTo>
                    <a:lnTo>
                      <a:pt x="2905" y="318"/>
                    </a:lnTo>
                    <a:cubicBezTo>
                      <a:pt x="3012" y="451"/>
                      <a:pt x="3120" y="584"/>
                      <a:pt x="3226" y="714"/>
                    </a:cubicBezTo>
                    <a:cubicBezTo>
                      <a:pt x="3311" y="821"/>
                      <a:pt x="3415" y="1016"/>
                      <a:pt x="3570" y="1016"/>
                    </a:cubicBezTo>
                    <a:cubicBezTo>
                      <a:pt x="3729" y="1016"/>
                      <a:pt x="3843" y="802"/>
                      <a:pt x="3932" y="695"/>
                    </a:cubicBezTo>
                    <a:cubicBezTo>
                      <a:pt x="4043" y="559"/>
                      <a:pt x="4150" y="422"/>
                      <a:pt x="4257" y="285"/>
                    </a:cubicBezTo>
                    <a:cubicBezTo>
                      <a:pt x="4435" y="533"/>
                      <a:pt x="4612" y="784"/>
                      <a:pt x="4789" y="1031"/>
                    </a:cubicBezTo>
                    <a:cubicBezTo>
                      <a:pt x="4809" y="1061"/>
                      <a:pt x="4846" y="1084"/>
                      <a:pt x="4881" y="1084"/>
                    </a:cubicBezTo>
                    <a:cubicBezTo>
                      <a:pt x="4904" y="1084"/>
                      <a:pt x="4926" y="1075"/>
                      <a:pt x="4944" y="1053"/>
                    </a:cubicBezTo>
                    <a:cubicBezTo>
                      <a:pt x="5154" y="802"/>
                      <a:pt x="5347" y="536"/>
                      <a:pt x="5524" y="259"/>
                    </a:cubicBezTo>
                    <a:cubicBezTo>
                      <a:pt x="5587" y="337"/>
                      <a:pt x="5639" y="422"/>
                      <a:pt x="5679" y="518"/>
                    </a:cubicBezTo>
                    <a:cubicBezTo>
                      <a:pt x="5694" y="556"/>
                      <a:pt x="5722" y="572"/>
                      <a:pt x="5752" y="572"/>
                    </a:cubicBezTo>
                    <a:cubicBezTo>
                      <a:pt x="5815" y="572"/>
                      <a:pt x="5886" y="498"/>
                      <a:pt x="5853" y="414"/>
                    </a:cubicBezTo>
                    <a:cubicBezTo>
                      <a:pt x="5790" y="267"/>
                      <a:pt x="5698" y="138"/>
                      <a:pt x="5580" y="30"/>
                    </a:cubicBezTo>
                    <a:cubicBezTo>
                      <a:pt x="5558" y="10"/>
                      <a:pt x="5532" y="0"/>
                      <a:pt x="5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261;p50"/>
              <p:cNvSpPr/>
              <p:nvPr/>
            </p:nvSpPr>
            <p:spPr>
              <a:xfrm>
                <a:off x="7242597" y="4270218"/>
                <a:ext cx="325948" cy="53186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1160" extrusionOk="0">
                    <a:moveTo>
                      <a:pt x="1635" y="1"/>
                    </a:moveTo>
                    <a:cubicBezTo>
                      <a:pt x="1591" y="1"/>
                      <a:pt x="1547" y="37"/>
                      <a:pt x="1533" y="79"/>
                    </a:cubicBezTo>
                    <a:cubicBezTo>
                      <a:pt x="1489" y="237"/>
                      <a:pt x="1438" y="396"/>
                      <a:pt x="1375" y="548"/>
                    </a:cubicBezTo>
                    <a:cubicBezTo>
                      <a:pt x="1345" y="621"/>
                      <a:pt x="1312" y="691"/>
                      <a:pt x="1279" y="762"/>
                    </a:cubicBezTo>
                    <a:cubicBezTo>
                      <a:pt x="1274" y="769"/>
                      <a:pt x="1257" y="807"/>
                      <a:pt x="1245" y="832"/>
                    </a:cubicBezTo>
                    <a:cubicBezTo>
                      <a:pt x="1230" y="814"/>
                      <a:pt x="1216" y="799"/>
                      <a:pt x="1197" y="780"/>
                    </a:cubicBezTo>
                    <a:cubicBezTo>
                      <a:pt x="969" y="541"/>
                      <a:pt x="739" y="304"/>
                      <a:pt x="510" y="64"/>
                    </a:cubicBezTo>
                    <a:cubicBezTo>
                      <a:pt x="492" y="44"/>
                      <a:pt x="464" y="34"/>
                      <a:pt x="437" y="34"/>
                    </a:cubicBezTo>
                    <a:cubicBezTo>
                      <a:pt x="402" y="34"/>
                      <a:pt x="368" y="49"/>
                      <a:pt x="352" y="82"/>
                    </a:cubicBezTo>
                    <a:cubicBezTo>
                      <a:pt x="219" y="393"/>
                      <a:pt x="108" y="710"/>
                      <a:pt x="23" y="1035"/>
                    </a:cubicBezTo>
                    <a:cubicBezTo>
                      <a:pt x="0" y="1111"/>
                      <a:pt x="61" y="1159"/>
                      <a:pt x="121" y="1159"/>
                    </a:cubicBezTo>
                    <a:cubicBezTo>
                      <a:pt x="162" y="1159"/>
                      <a:pt x="201" y="1137"/>
                      <a:pt x="215" y="1087"/>
                    </a:cubicBezTo>
                    <a:cubicBezTo>
                      <a:pt x="285" y="824"/>
                      <a:pt x="374" y="570"/>
                      <a:pt x="473" y="319"/>
                    </a:cubicBezTo>
                    <a:cubicBezTo>
                      <a:pt x="587" y="437"/>
                      <a:pt x="703" y="555"/>
                      <a:pt x="817" y="674"/>
                    </a:cubicBezTo>
                    <a:cubicBezTo>
                      <a:pt x="894" y="758"/>
                      <a:pt x="976" y="839"/>
                      <a:pt x="1057" y="925"/>
                    </a:cubicBezTo>
                    <a:cubicBezTo>
                      <a:pt x="1109" y="979"/>
                      <a:pt x="1164" y="1057"/>
                      <a:pt x="1245" y="1061"/>
                    </a:cubicBezTo>
                    <a:cubicBezTo>
                      <a:pt x="1249" y="1061"/>
                      <a:pt x="1253" y="1061"/>
                      <a:pt x="1256" y="1061"/>
                    </a:cubicBezTo>
                    <a:cubicBezTo>
                      <a:pt x="1407" y="1061"/>
                      <a:pt x="1468" y="830"/>
                      <a:pt x="1518" y="714"/>
                    </a:cubicBezTo>
                    <a:cubicBezTo>
                      <a:pt x="1578" y="573"/>
                      <a:pt x="1634" y="430"/>
                      <a:pt x="1678" y="282"/>
                    </a:cubicBezTo>
                    <a:cubicBezTo>
                      <a:pt x="1789" y="393"/>
                      <a:pt x="1881" y="526"/>
                      <a:pt x="1970" y="651"/>
                    </a:cubicBezTo>
                    <a:cubicBezTo>
                      <a:pt x="2062" y="784"/>
                      <a:pt x="2180" y="991"/>
                      <a:pt x="2324" y="1068"/>
                    </a:cubicBezTo>
                    <a:cubicBezTo>
                      <a:pt x="2349" y="1082"/>
                      <a:pt x="2373" y="1088"/>
                      <a:pt x="2396" y="1088"/>
                    </a:cubicBezTo>
                    <a:cubicBezTo>
                      <a:pt x="2536" y="1088"/>
                      <a:pt x="2629" y="861"/>
                      <a:pt x="2689" y="762"/>
                    </a:cubicBezTo>
                    <a:cubicBezTo>
                      <a:pt x="2790" y="603"/>
                      <a:pt x="2882" y="444"/>
                      <a:pt x="2970" y="285"/>
                    </a:cubicBezTo>
                    <a:cubicBezTo>
                      <a:pt x="3100" y="459"/>
                      <a:pt x="3229" y="629"/>
                      <a:pt x="3358" y="802"/>
                    </a:cubicBezTo>
                    <a:cubicBezTo>
                      <a:pt x="3437" y="908"/>
                      <a:pt x="3536" y="1094"/>
                      <a:pt x="3675" y="1094"/>
                    </a:cubicBezTo>
                    <a:cubicBezTo>
                      <a:pt x="3705" y="1094"/>
                      <a:pt x="3737" y="1085"/>
                      <a:pt x="3772" y="1065"/>
                    </a:cubicBezTo>
                    <a:cubicBezTo>
                      <a:pt x="3850" y="1020"/>
                      <a:pt x="3894" y="928"/>
                      <a:pt x="3942" y="854"/>
                    </a:cubicBezTo>
                    <a:lnTo>
                      <a:pt x="4145" y="522"/>
                    </a:lnTo>
                    <a:cubicBezTo>
                      <a:pt x="4178" y="466"/>
                      <a:pt x="4215" y="411"/>
                      <a:pt x="4249" y="355"/>
                    </a:cubicBezTo>
                    <a:cubicBezTo>
                      <a:pt x="4249" y="352"/>
                      <a:pt x="4256" y="341"/>
                      <a:pt x="4267" y="330"/>
                    </a:cubicBezTo>
                    <a:cubicBezTo>
                      <a:pt x="4282" y="374"/>
                      <a:pt x="4326" y="440"/>
                      <a:pt x="4338" y="466"/>
                    </a:cubicBezTo>
                    <a:cubicBezTo>
                      <a:pt x="4370" y="529"/>
                      <a:pt x="4404" y="592"/>
                      <a:pt x="4437" y="659"/>
                    </a:cubicBezTo>
                    <a:cubicBezTo>
                      <a:pt x="4488" y="754"/>
                      <a:pt x="4544" y="851"/>
                      <a:pt x="4604" y="947"/>
                    </a:cubicBezTo>
                    <a:cubicBezTo>
                      <a:pt x="4651" y="1024"/>
                      <a:pt x="4696" y="1120"/>
                      <a:pt x="4791" y="1139"/>
                    </a:cubicBezTo>
                    <a:cubicBezTo>
                      <a:pt x="4801" y="1141"/>
                      <a:pt x="4810" y="1141"/>
                      <a:pt x="4819" y="1141"/>
                    </a:cubicBezTo>
                    <a:cubicBezTo>
                      <a:pt x="4887" y="1141"/>
                      <a:pt x="4941" y="1095"/>
                      <a:pt x="4984" y="1042"/>
                    </a:cubicBezTo>
                    <a:cubicBezTo>
                      <a:pt x="5069" y="947"/>
                      <a:pt x="5139" y="839"/>
                      <a:pt x="5216" y="740"/>
                    </a:cubicBezTo>
                    <a:cubicBezTo>
                      <a:pt x="5291" y="643"/>
                      <a:pt x="5361" y="548"/>
                      <a:pt x="5434" y="452"/>
                    </a:cubicBezTo>
                    <a:cubicBezTo>
                      <a:pt x="5449" y="433"/>
                      <a:pt x="5468" y="389"/>
                      <a:pt x="5486" y="381"/>
                    </a:cubicBezTo>
                    <a:cubicBezTo>
                      <a:pt x="5492" y="380"/>
                      <a:pt x="5495" y="378"/>
                      <a:pt x="5497" y="377"/>
                    </a:cubicBezTo>
                    <a:lnTo>
                      <a:pt x="5497" y="377"/>
                    </a:lnTo>
                    <a:cubicBezTo>
                      <a:pt x="5497" y="380"/>
                      <a:pt x="5499" y="388"/>
                      <a:pt x="5512" y="403"/>
                    </a:cubicBezTo>
                    <a:cubicBezTo>
                      <a:pt x="5560" y="456"/>
                      <a:pt x="5601" y="522"/>
                      <a:pt x="5641" y="581"/>
                    </a:cubicBezTo>
                    <a:cubicBezTo>
                      <a:pt x="5704" y="674"/>
                      <a:pt x="5770" y="762"/>
                      <a:pt x="5833" y="854"/>
                    </a:cubicBezTo>
                    <a:cubicBezTo>
                      <a:pt x="5893" y="940"/>
                      <a:pt x="5956" y="1076"/>
                      <a:pt x="6048" y="1124"/>
                    </a:cubicBezTo>
                    <a:cubicBezTo>
                      <a:pt x="6072" y="1137"/>
                      <a:pt x="6095" y="1142"/>
                      <a:pt x="6116" y="1142"/>
                    </a:cubicBezTo>
                    <a:cubicBezTo>
                      <a:pt x="6175" y="1142"/>
                      <a:pt x="6223" y="1100"/>
                      <a:pt x="6269" y="1054"/>
                    </a:cubicBezTo>
                    <a:cubicBezTo>
                      <a:pt x="6358" y="962"/>
                      <a:pt x="6435" y="862"/>
                      <a:pt x="6513" y="762"/>
                    </a:cubicBezTo>
                    <a:cubicBezTo>
                      <a:pt x="6590" y="655"/>
                      <a:pt x="6660" y="544"/>
                      <a:pt x="6720" y="425"/>
                    </a:cubicBezTo>
                    <a:cubicBezTo>
                      <a:pt x="6731" y="408"/>
                      <a:pt x="6742" y="389"/>
                      <a:pt x="6753" y="367"/>
                    </a:cubicBezTo>
                    <a:cubicBezTo>
                      <a:pt x="6766" y="341"/>
                      <a:pt x="6769" y="331"/>
                      <a:pt x="6769" y="331"/>
                    </a:cubicBezTo>
                    <a:lnTo>
                      <a:pt x="6769" y="331"/>
                    </a:lnTo>
                    <a:cubicBezTo>
                      <a:pt x="6770" y="331"/>
                      <a:pt x="6768" y="346"/>
                      <a:pt x="6783" y="363"/>
                    </a:cubicBezTo>
                    <a:cubicBezTo>
                      <a:pt x="6827" y="422"/>
                      <a:pt x="6864" y="492"/>
                      <a:pt x="6897" y="558"/>
                    </a:cubicBezTo>
                    <a:cubicBezTo>
                      <a:pt x="6916" y="596"/>
                      <a:pt x="6946" y="612"/>
                      <a:pt x="6976" y="612"/>
                    </a:cubicBezTo>
                    <a:cubicBezTo>
                      <a:pt x="7041" y="612"/>
                      <a:pt x="7108" y="540"/>
                      <a:pt x="7071" y="459"/>
                    </a:cubicBezTo>
                    <a:cubicBezTo>
                      <a:pt x="7015" y="352"/>
                      <a:pt x="6945" y="193"/>
                      <a:pt x="6838" y="137"/>
                    </a:cubicBezTo>
                    <a:cubicBezTo>
                      <a:pt x="6812" y="123"/>
                      <a:pt x="6787" y="117"/>
                      <a:pt x="6763" y="117"/>
                    </a:cubicBezTo>
                    <a:cubicBezTo>
                      <a:pt x="6695" y="117"/>
                      <a:pt x="6636" y="168"/>
                      <a:pt x="6598" y="234"/>
                    </a:cubicBezTo>
                    <a:cubicBezTo>
                      <a:pt x="6524" y="359"/>
                      <a:pt x="6461" y="485"/>
                      <a:pt x="6377" y="607"/>
                    </a:cubicBezTo>
                    <a:cubicBezTo>
                      <a:pt x="6332" y="669"/>
                      <a:pt x="6284" y="732"/>
                      <a:pt x="6232" y="792"/>
                    </a:cubicBezTo>
                    <a:cubicBezTo>
                      <a:pt x="6210" y="821"/>
                      <a:pt x="6166" y="887"/>
                      <a:pt x="6121" y="921"/>
                    </a:cubicBezTo>
                    <a:cubicBezTo>
                      <a:pt x="6089" y="884"/>
                      <a:pt x="6058" y="824"/>
                      <a:pt x="6033" y="792"/>
                    </a:cubicBezTo>
                    <a:cubicBezTo>
                      <a:pt x="5995" y="740"/>
                      <a:pt x="5959" y="688"/>
                      <a:pt x="5922" y="636"/>
                    </a:cubicBezTo>
                    <a:cubicBezTo>
                      <a:pt x="5852" y="533"/>
                      <a:pt x="5778" y="425"/>
                      <a:pt x="5704" y="323"/>
                    </a:cubicBezTo>
                    <a:cubicBezTo>
                      <a:pt x="5639" y="234"/>
                      <a:pt x="5566" y="166"/>
                      <a:pt x="5486" y="166"/>
                    </a:cubicBezTo>
                    <a:cubicBezTo>
                      <a:pt x="5439" y="166"/>
                      <a:pt x="5389" y="190"/>
                      <a:pt x="5338" y="248"/>
                    </a:cubicBezTo>
                    <a:cubicBezTo>
                      <a:pt x="5180" y="430"/>
                      <a:pt x="5047" y="633"/>
                      <a:pt x="4902" y="821"/>
                    </a:cubicBezTo>
                    <a:cubicBezTo>
                      <a:pt x="4895" y="832"/>
                      <a:pt x="4826" y="927"/>
                      <a:pt x="4829" y="928"/>
                    </a:cubicBezTo>
                    <a:lnTo>
                      <a:pt x="4829" y="928"/>
                    </a:lnTo>
                    <a:cubicBezTo>
                      <a:pt x="4813" y="924"/>
                      <a:pt x="4759" y="817"/>
                      <a:pt x="4751" y="807"/>
                    </a:cubicBezTo>
                    <a:cubicBezTo>
                      <a:pt x="4684" y="696"/>
                      <a:pt x="4626" y="585"/>
                      <a:pt x="4566" y="470"/>
                    </a:cubicBezTo>
                    <a:cubicBezTo>
                      <a:pt x="4506" y="354"/>
                      <a:pt x="4437" y="80"/>
                      <a:pt x="4270" y="80"/>
                    </a:cubicBezTo>
                    <a:cubicBezTo>
                      <a:pt x="4262" y="80"/>
                      <a:pt x="4253" y="81"/>
                      <a:pt x="4244" y="82"/>
                    </a:cubicBezTo>
                    <a:cubicBezTo>
                      <a:pt x="4156" y="93"/>
                      <a:pt x="4119" y="182"/>
                      <a:pt x="4075" y="252"/>
                    </a:cubicBezTo>
                    <a:cubicBezTo>
                      <a:pt x="4016" y="352"/>
                      <a:pt x="3956" y="448"/>
                      <a:pt x="3898" y="544"/>
                    </a:cubicBezTo>
                    <a:cubicBezTo>
                      <a:pt x="3864" y="599"/>
                      <a:pt x="3828" y="655"/>
                      <a:pt x="3794" y="710"/>
                    </a:cubicBezTo>
                    <a:cubicBezTo>
                      <a:pt x="3775" y="740"/>
                      <a:pt x="3724" y="862"/>
                      <a:pt x="3690" y="869"/>
                    </a:cubicBezTo>
                    <a:cubicBezTo>
                      <a:pt x="3686" y="870"/>
                      <a:pt x="3681" y="871"/>
                      <a:pt x="3677" y="871"/>
                    </a:cubicBezTo>
                    <a:cubicBezTo>
                      <a:pt x="3638" y="871"/>
                      <a:pt x="3617" y="813"/>
                      <a:pt x="3588" y="776"/>
                    </a:cubicBezTo>
                    <a:cubicBezTo>
                      <a:pt x="3557" y="740"/>
                      <a:pt x="3532" y="699"/>
                      <a:pt x="3502" y="659"/>
                    </a:cubicBezTo>
                    <a:cubicBezTo>
                      <a:pt x="3344" y="452"/>
                      <a:pt x="3189" y="241"/>
                      <a:pt x="3033" y="31"/>
                    </a:cubicBezTo>
                    <a:cubicBezTo>
                      <a:pt x="3017" y="10"/>
                      <a:pt x="2993" y="1"/>
                      <a:pt x="2969" y="1"/>
                    </a:cubicBezTo>
                    <a:cubicBezTo>
                      <a:pt x="2931" y="1"/>
                      <a:pt x="2892" y="22"/>
                      <a:pt x="2875" y="53"/>
                    </a:cubicBezTo>
                    <a:cubicBezTo>
                      <a:pt x="2797" y="197"/>
                      <a:pt x="2712" y="337"/>
                      <a:pt x="2631" y="478"/>
                    </a:cubicBezTo>
                    <a:cubicBezTo>
                      <a:pt x="2590" y="544"/>
                      <a:pt x="2549" y="611"/>
                      <a:pt x="2505" y="677"/>
                    </a:cubicBezTo>
                    <a:cubicBezTo>
                      <a:pt x="2479" y="721"/>
                      <a:pt x="2435" y="817"/>
                      <a:pt x="2391" y="869"/>
                    </a:cubicBezTo>
                    <a:cubicBezTo>
                      <a:pt x="2321" y="817"/>
                      <a:pt x="2246" y="699"/>
                      <a:pt x="2210" y="647"/>
                    </a:cubicBezTo>
                    <a:cubicBezTo>
                      <a:pt x="2154" y="573"/>
                      <a:pt x="2106" y="496"/>
                      <a:pt x="2050" y="422"/>
                    </a:cubicBezTo>
                    <a:cubicBezTo>
                      <a:pt x="1944" y="270"/>
                      <a:pt x="1829" y="130"/>
                      <a:pt x="1681" y="16"/>
                    </a:cubicBezTo>
                    <a:cubicBezTo>
                      <a:pt x="1667" y="5"/>
                      <a:pt x="1651" y="1"/>
                      <a:pt x="16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262;p50"/>
              <p:cNvSpPr/>
              <p:nvPr/>
            </p:nvSpPr>
            <p:spPr>
              <a:xfrm>
                <a:off x="7206652" y="4181087"/>
                <a:ext cx="373998" cy="59513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298" extrusionOk="0">
                    <a:moveTo>
                      <a:pt x="3789" y="0"/>
                    </a:moveTo>
                    <a:cubicBezTo>
                      <a:pt x="3645" y="0"/>
                      <a:pt x="3554" y="188"/>
                      <a:pt x="3477" y="301"/>
                    </a:cubicBezTo>
                    <a:cubicBezTo>
                      <a:pt x="3363" y="482"/>
                      <a:pt x="3245" y="659"/>
                      <a:pt x="3127" y="840"/>
                    </a:cubicBezTo>
                    <a:cubicBezTo>
                      <a:pt x="3019" y="711"/>
                      <a:pt x="2909" y="582"/>
                      <a:pt x="2801" y="453"/>
                    </a:cubicBezTo>
                    <a:lnTo>
                      <a:pt x="2580" y="194"/>
                    </a:lnTo>
                    <a:cubicBezTo>
                      <a:pt x="2524" y="131"/>
                      <a:pt x="2472" y="57"/>
                      <a:pt x="2391" y="24"/>
                    </a:cubicBezTo>
                    <a:cubicBezTo>
                      <a:pt x="2363" y="12"/>
                      <a:pt x="2337" y="7"/>
                      <a:pt x="2314" y="7"/>
                    </a:cubicBezTo>
                    <a:cubicBezTo>
                      <a:pt x="2197" y="7"/>
                      <a:pt x="2127" y="136"/>
                      <a:pt x="2063" y="234"/>
                    </a:cubicBezTo>
                    <a:cubicBezTo>
                      <a:pt x="1963" y="393"/>
                      <a:pt x="1863" y="548"/>
                      <a:pt x="1760" y="707"/>
                    </a:cubicBezTo>
                    <a:cubicBezTo>
                      <a:pt x="1623" y="601"/>
                      <a:pt x="1490" y="493"/>
                      <a:pt x="1346" y="393"/>
                    </a:cubicBezTo>
                    <a:cubicBezTo>
                      <a:pt x="1257" y="330"/>
                      <a:pt x="1168" y="268"/>
                      <a:pt x="1076" y="205"/>
                    </a:cubicBezTo>
                    <a:cubicBezTo>
                      <a:pt x="991" y="149"/>
                      <a:pt x="902" y="76"/>
                      <a:pt x="807" y="50"/>
                    </a:cubicBezTo>
                    <a:cubicBezTo>
                      <a:pt x="779" y="42"/>
                      <a:pt x="753" y="38"/>
                      <a:pt x="729" y="38"/>
                    </a:cubicBezTo>
                    <a:cubicBezTo>
                      <a:pt x="585" y="38"/>
                      <a:pt x="509" y="178"/>
                      <a:pt x="433" y="301"/>
                    </a:cubicBezTo>
                    <a:cubicBezTo>
                      <a:pt x="304" y="504"/>
                      <a:pt x="174" y="707"/>
                      <a:pt x="49" y="911"/>
                    </a:cubicBezTo>
                    <a:cubicBezTo>
                      <a:pt x="1" y="988"/>
                      <a:pt x="70" y="1061"/>
                      <a:pt x="139" y="1061"/>
                    </a:cubicBezTo>
                    <a:cubicBezTo>
                      <a:pt x="169" y="1061"/>
                      <a:pt x="199" y="1047"/>
                      <a:pt x="219" y="1014"/>
                    </a:cubicBezTo>
                    <a:cubicBezTo>
                      <a:pt x="319" y="859"/>
                      <a:pt x="415" y="703"/>
                      <a:pt x="511" y="548"/>
                    </a:cubicBezTo>
                    <a:cubicBezTo>
                      <a:pt x="556" y="482"/>
                      <a:pt x="600" y="408"/>
                      <a:pt x="644" y="342"/>
                    </a:cubicBezTo>
                    <a:cubicBezTo>
                      <a:pt x="676" y="292"/>
                      <a:pt x="688" y="251"/>
                      <a:pt x="737" y="251"/>
                    </a:cubicBezTo>
                    <a:cubicBezTo>
                      <a:pt x="750" y="251"/>
                      <a:pt x="765" y="254"/>
                      <a:pt x="784" y="260"/>
                    </a:cubicBezTo>
                    <a:cubicBezTo>
                      <a:pt x="817" y="268"/>
                      <a:pt x="847" y="301"/>
                      <a:pt x="877" y="320"/>
                    </a:cubicBezTo>
                    <a:cubicBezTo>
                      <a:pt x="1165" y="504"/>
                      <a:pt x="1446" y="707"/>
                      <a:pt x="1715" y="925"/>
                    </a:cubicBezTo>
                    <a:cubicBezTo>
                      <a:pt x="1738" y="943"/>
                      <a:pt x="1764" y="953"/>
                      <a:pt x="1790" y="953"/>
                    </a:cubicBezTo>
                    <a:cubicBezTo>
                      <a:pt x="1821" y="953"/>
                      <a:pt x="1851" y="938"/>
                      <a:pt x="1874" y="903"/>
                    </a:cubicBezTo>
                    <a:cubicBezTo>
                      <a:pt x="1963" y="763"/>
                      <a:pt x="2051" y="626"/>
                      <a:pt x="2144" y="485"/>
                    </a:cubicBezTo>
                    <a:cubicBezTo>
                      <a:pt x="2184" y="419"/>
                      <a:pt x="2225" y="330"/>
                      <a:pt x="2277" y="275"/>
                    </a:cubicBezTo>
                    <a:cubicBezTo>
                      <a:pt x="2299" y="251"/>
                      <a:pt x="2306" y="233"/>
                      <a:pt x="2323" y="233"/>
                    </a:cubicBezTo>
                    <a:cubicBezTo>
                      <a:pt x="2332" y="233"/>
                      <a:pt x="2344" y="238"/>
                      <a:pt x="2362" y="250"/>
                    </a:cubicBezTo>
                    <a:cubicBezTo>
                      <a:pt x="2387" y="268"/>
                      <a:pt x="2418" y="316"/>
                      <a:pt x="2435" y="338"/>
                    </a:cubicBezTo>
                    <a:cubicBezTo>
                      <a:pt x="2646" y="586"/>
                      <a:pt x="2856" y="833"/>
                      <a:pt x="3067" y="1077"/>
                    </a:cubicBezTo>
                    <a:cubicBezTo>
                      <a:pt x="3086" y="1100"/>
                      <a:pt x="3109" y="1109"/>
                      <a:pt x="3133" y="1109"/>
                    </a:cubicBezTo>
                    <a:cubicBezTo>
                      <a:pt x="3168" y="1109"/>
                      <a:pt x="3204" y="1089"/>
                      <a:pt x="3226" y="1058"/>
                    </a:cubicBezTo>
                    <a:cubicBezTo>
                      <a:pt x="3340" y="881"/>
                      <a:pt x="3455" y="703"/>
                      <a:pt x="3570" y="526"/>
                    </a:cubicBezTo>
                    <a:cubicBezTo>
                      <a:pt x="3606" y="471"/>
                      <a:pt x="3644" y="419"/>
                      <a:pt x="3676" y="364"/>
                    </a:cubicBezTo>
                    <a:cubicBezTo>
                      <a:pt x="3703" y="327"/>
                      <a:pt x="3725" y="268"/>
                      <a:pt x="3758" y="242"/>
                    </a:cubicBezTo>
                    <a:cubicBezTo>
                      <a:pt x="3765" y="219"/>
                      <a:pt x="3774" y="207"/>
                      <a:pt x="3783" y="207"/>
                    </a:cubicBezTo>
                    <a:cubicBezTo>
                      <a:pt x="3789" y="207"/>
                      <a:pt x="3795" y="211"/>
                      <a:pt x="3802" y="219"/>
                    </a:cubicBezTo>
                    <a:cubicBezTo>
                      <a:pt x="3821" y="227"/>
                      <a:pt x="3840" y="242"/>
                      <a:pt x="3850" y="257"/>
                    </a:cubicBezTo>
                    <a:cubicBezTo>
                      <a:pt x="3880" y="286"/>
                      <a:pt x="3906" y="320"/>
                      <a:pt x="3932" y="352"/>
                    </a:cubicBezTo>
                    <a:cubicBezTo>
                      <a:pt x="4128" y="604"/>
                      <a:pt x="4246" y="903"/>
                      <a:pt x="4512" y="1092"/>
                    </a:cubicBezTo>
                    <a:cubicBezTo>
                      <a:pt x="4526" y="1101"/>
                      <a:pt x="4543" y="1106"/>
                      <a:pt x="4561" y="1106"/>
                    </a:cubicBezTo>
                    <a:cubicBezTo>
                      <a:pt x="4597" y="1106"/>
                      <a:pt x="4633" y="1087"/>
                      <a:pt x="4648" y="1055"/>
                    </a:cubicBezTo>
                    <a:cubicBezTo>
                      <a:pt x="4770" y="778"/>
                      <a:pt x="4922" y="519"/>
                      <a:pt x="5099" y="275"/>
                    </a:cubicBezTo>
                    <a:cubicBezTo>
                      <a:pt x="5277" y="548"/>
                      <a:pt x="5472" y="811"/>
                      <a:pt x="5690" y="1051"/>
                    </a:cubicBezTo>
                    <a:cubicBezTo>
                      <a:pt x="5707" y="1070"/>
                      <a:pt x="5736" y="1082"/>
                      <a:pt x="5764" y="1082"/>
                    </a:cubicBezTo>
                    <a:cubicBezTo>
                      <a:pt x="5789" y="1082"/>
                      <a:pt x="5815" y="1072"/>
                      <a:pt x="5831" y="1051"/>
                    </a:cubicBezTo>
                    <a:cubicBezTo>
                      <a:pt x="6004" y="826"/>
                      <a:pt x="6177" y="596"/>
                      <a:pt x="6355" y="371"/>
                    </a:cubicBezTo>
                    <a:cubicBezTo>
                      <a:pt x="6496" y="548"/>
                      <a:pt x="6632" y="729"/>
                      <a:pt x="6772" y="907"/>
                    </a:cubicBezTo>
                    <a:cubicBezTo>
                      <a:pt x="6854" y="1014"/>
                      <a:pt x="6928" y="1125"/>
                      <a:pt x="7016" y="1225"/>
                    </a:cubicBezTo>
                    <a:cubicBezTo>
                      <a:pt x="7054" y="1265"/>
                      <a:pt x="7102" y="1298"/>
                      <a:pt x="7155" y="1298"/>
                    </a:cubicBezTo>
                    <a:cubicBezTo>
                      <a:pt x="7175" y="1298"/>
                      <a:pt x="7195" y="1293"/>
                      <a:pt x="7216" y="1283"/>
                    </a:cubicBezTo>
                    <a:cubicBezTo>
                      <a:pt x="7297" y="1247"/>
                      <a:pt x="7352" y="1136"/>
                      <a:pt x="7400" y="1066"/>
                    </a:cubicBezTo>
                    <a:cubicBezTo>
                      <a:pt x="7467" y="962"/>
                      <a:pt x="7529" y="852"/>
                      <a:pt x="7585" y="741"/>
                    </a:cubicBezTo>
                    <a:cubicBezTo>
                      <a:pt x="7608" y="696"/>
                      <a:pt x="7626" y="618"/>
                      <a:pt x="7662" y="586"/>
                    </a:cubicBezTo>
                    <a:cubicBezTo>
                      <a:pt x="7680" y="568"/>
                      <a:pt x="7681" y="561"/>
                      <a:pt x="7683" y="561"/>
                    </a:cubicBezTo>
                    <a:cubicBezTo>
                      <a:pt x="7685" y="561"/>
                      <a:pt x="7687" y="568"/>
                      <a:pt x="7703" y="578"/>
                    </a:cubicBezTo>
                    <a:cubicBezTo>
                      <a:pt x="7722" y="589"/>
                      <a:pt x="7737" y="645"/>
                      <a:pt x="7748" y="663"/>
                    </a:cubicBezTo>
                    <a:cubicBezTo>
                      <a:pt x="7811" y="785"/>
                      <a:pt x="7877" y="903"/>
                      <a:pt x="7940" y="1025"/>
                    </a:cubicBezTo>
                    <a:cubicBezTo>
                      <a:pt x="7960" y="1061"/>
                      <a:pt x="7990" y="1076"/>
                      <a:pt x="8021" y="1076"/>
                    </a:cubicBezTo>
                    <a:cubicBezTo>
                      <a:pt x="8088" y="1076"/>
                      <a:pt x="8156" y="1004"/>
                      <a:pt x="8114" y="925"/>
                    </a:cubicBezTo>
                    <a:cubicBezTo>
                      <a:pt x="8051" y="804"/>
                      <a:pt x="7984" y="681"/>
                      <a:pt x="7921" y="563"/>
                    </a:cubicBezTo>
                    <a:cubicBezTo>
                      <a:pt x="7877" y="478"/>
                      <a:pt x="7836" y="367"/>
                      <a:pt x="7737" y="342"/>
                    </a:cubicBezTo>
                    <a:cubicBezTo>
                      <a:pt x="7721" y="338"/>
                      <a:pt x="7705" y="336"/>
                      <a:pt x="7690" y="336"/>
                    </a:cubicBezTo>
                    <a:cubicBezTo>
                      <a:pt x="7504" y="336"/>
                      <a:pt x="7416" y="633"/>
                      <a:pt x="7345" y="763"/>
                    </a:cubicBezTo>
                    <a:cubicBezTo>
                      <a:pt x="7316" y="818"/>
                      <a:pt x="7286" y="870"/>
                      <a:pt x="7253" y="922"/>
                    </a:cubicBezTo>
                    <a:cubicBezTo>
                      <a:pt x="7238" y="944"/>
                      <a:pt x="7178" y="1014"/>
                      <a:pt x="7149" y="1062"/>
                    </a:cubicBezTo>
                    <a:cubicBezTo>
                      <a:pt x="7134" y="1040"/>
                      <a:pt x="7108" y="1014"/>
                      <a:pt x="7098" y="1000"/>
                    </a:cubicBezTo>
                    <a:cubicBezTo>
                      <a:pt x="7053" y="940"/>
                      <a:pt x="7006" y="884"/>
                      <a:pt x="6961" y="826"/>
                    </a:cubicBezTo>
                    <a:cubicBezTo>
                      <a:pt x="6784" y="593"/>
                      <a:pt x="6602" y="364"/>
                      <a:pt x="6425" y="135"/>
                    </a:cubicBezTo>
                    <a:cubicBezTo>
                      <a:pt x="6410" y="115"/>
                      <a:pt x="6382" y="105"/>
                      <a:pt x="6355" y="105"/>
                    </a:cubicBezTo>
                    <a:cubicBezTo>
                      <a:pt x="6327" y="105"/>
                      <a:pt x="6299" y="115"/>
                      <a:pt x="6285" y="135"/>
                    </a:cubicBezTo>
                    <a:cubicBezTo>
                      <a:pt x="6107" y="364"/>
                      <a:pt x="5934" y="589"/>
                      <a:pt x="5756" y="818"/>
                    </a:cubicBezTo>
                    <a:cubicBezTo>
                      <a:pt x="5550" y="578"/>
                      <a:pt x="5357" y="327"/>
                      <a:pt x="5192" y="54"/>
                    </a:cubicBezTo>
                    <a:cubicBezTo>
                      <a:pt x="5171" y="22"/>
                      <a:pt x="5133" y="0"/>
                      <a:pt x="5097" y="0"/>
                    </a:cubicBezTo>
                    <a:cubicBezTo>
                      <a:pt x="5073" y="0"/>
                      <a:pt x="5050" y="10"/>
                      <a:pt x="5033" y="31"/>
                    </a:cubicBezTo>
                    <a:cubicBezTo>
                      <a:pt x="4837" y="282"/>
                      <a:pt x="4667" y="552"/>
                      <a:pt x="4530" y="844"/>
                    </a:cubicBezTo>
                    <a:cubicBezTo>
                      <a:pt x="4412" y="734"/>
                      <a:pt x="4327" y="593"/>
                      <a:pt x="4242" y="456"/>
                    </a:cubicBezTo>
                    <a:cubicBezTo>
                      <a:pt x="4150" y="308"/>
                      <a:pt x="4043" y="113"/>
                      <a:pt x="3887" y="28"/>
                    </a:cubicBezTo>
                    <a:cubicBezTo>
                      <a:pt x="3852" y="9"/>
                      <a:pt x="3819" y="0"/>
                      <a:pt x="3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263;p50"/>
              <p:cNvSpPr/>
              <p:nvPr/>
            </p:nvSpPr>
            <p:spPr>
              <a:xfrm>
                <a:off x="7192622" y="4060274"/>
                <a:ext cx="389679" cy="66895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1459" extrusionOk="0">
                    <a:moveTo>
                      <a:pt x="6172" y="1"/>
                    </a:moveTo>
                    <a:cubicBezTo>
                      <a:pt x="6137" y="1"/>
                      <a:pt x="6102" y="19"/>
                      <a:pt x="6085" y="51"/>
                    </a:cubicBezTo>
                    <a:cubicBezTo>
                      <a:pt x="5985" y="243"/>
                      <a:pt x="5881" y="435"/>
                      <a:pt x="5782" y="627"/>
                    </a:cubicBezTo>
                    <a:cubicBezTo>
                      <a:pt x="5733" y="716"/>
                      <a:pt x="5686" y="805"/>
                      <a:pt x="5638" y="893"/>
                    </a:cubicBezTo>
                    <a:cubicBezTo>
                      <a:pt x="5619" y="931"/>
                      <a:pt x="5597" y="993"/>
                      <a:pt x="5568" y="1026"/>
                    </a:cubicBezTo>
                    <a:cubicBezTo>
                      <a:pt x="5561" y="1033"/>
                      <a:pt x="5556" y="1041"/>
                      <a:pt x="5556" y="1048"/>
                    </a:cubicBezTo>
                    <a:cubicBezTo>
                      <a:pt x="5553" y="1045"/>
                      <a:pt x="5545" y="1037"/>
                      <a:pt x="5534" y="1033"/>
                    </a:cubicBezTo>
                    <a:cubicBezTo>
                      <a:pt x="5467" y="1001"/>
                      <a:pt x="5390" y="882"/>
                      <a:pt x="5339" y="827"/>
                    </a:cubicBezTo>
                    <a:cubicBezTo>
                      <a:pt x="5272" y="753"/>
                      <a:pt x="5201" y="675"/>
                      <a:pt x="5139" y="598"/>
                    </a:cubicBezTo>
                    <a:cubicBezTo>
                      <a:pt x="5046" y="487"/>
                      <a:pt x="4940" y="269"/>
                      <a:pt x="4788" y="239"/>
                    </a:cubicBezTo>
                    <a:cubicBezTo>
                      <a:pt x="4774" y="236"/>
                      <a:pt x="4760" y="234"/>
                      <a:pt x="4746" y="234"/>
                    </a:cubicBezTo>
                    <a:cubicBezTo>
                      <a:pt x="4640" y="234"/>
                      <a:pt x="4580" y="332"/>
                      <a:pt x="4541" y="428"/>
                    </a:cubicBezTo>
                    <a:cubicBezTo>
                      <a:pt x="4463" y="624"/>
                      <a:pt x="4374" y="812"/>
                      <a:pt x="4271" y="993"/>
                    </a:cubicBezTo>
                    <a:cubicBezTo>
                      <a:pt x="4253" y="1023"/>
                      <a:pt x="4226" y="1093"/>
                      <a:pt x="4201" y="1108"/>
                    </a:cubicBezTo>
                    <a:cubicBezTo>
                      <a:pt x="4191" y="1113"/>
                      <a:pt x="4182" y="1115"/>
                      <a:pt x="4174" y="1115"/>
                    </a:cubicBezTo>
                    <a:cubicBezTo>
                      <a:pt x="4129" y="1115"/>
                      <a:pt x="4096" y="1058"/>
                      <a:pt x="4071" y="1026"/>
                    </a:cubicBezTo>
                    <a:cubicBezTo>
                      <a:pt x="4013" y="948"/>
                      <a:pt x="3957" y="868"/>
                      <a:pt x="3898" y="790"/>
                    </a:cubicBezTo>
                    <a:cubicBezTo>
                      <a:pt x="3776" y="616"/>
                      <a:pt x="3650" y="446"/>
                      <a:pt x="3529" y="273"/>
                    </a:cubicBezTo>
                    <a:cubicBezTo>
                      <a:pt x="3505" y="242"/>
                      <a:pt x="3471" y="224"/>
                      <a:pt x="3438" y="224"/>
                    </a:cubicBezTo>
                    <a:cubicBezTo>
                      <a:pt x="3407" y="224"/>
                      <a:pt x="3376" y="239"/>
                      <a:pt x="3355" y="273"/>
                    </a:cubicBezTo>
                    <a:cubicBezTo>
                      <a:pt x="3247" y="454"/>
                      <a:pt x="3140" y="631"/>
                      <a:pt x="3029" y="812"/>
                    </a:cubicBezTo>
                    <a:lnTo>
                      <a:pt x="2930" y="978"/>
                    </a:lnTo>
                    <a:cubicBezTo>
                      <a:pt x="2911" y="1008"/>
                      <a:pt x="2886" y="1086"/>
                      <a:pt x="2856" y="1100"/>
                    </a:cubicBezTo>
                    <a:cubicBezTo>
                      <a:pt x="2841" y="1109"/>
                      <a:pt x="2839" y="1119"/>
                      <a:pt x="2836" y="1119"/>
                    </a:cubicBezTo>
                    <a:cubicBezTo>
                      <a:pt x="2834" y="1119"/>
                      <a:pt x="2830" y="1111"/>
                      <a:pt x="2812" y="1086"/>
                    </a:cubicBezTo>
                    <a:cubicBezTo>
                      <a:pt x="2786" y="1048"/>
                      <a:pt x="2753" y="1019"/>
                      <a:pt x="2727" y="982"/>
                    </a:cubicBezTo>
                    <a:cubicBezTo>
                      <a:pt x="2531" y="720"/>
                      <a:pt x="2420" y="399"/>
                      <a:pt x="2161" y="188"/>
                    </a:cubicBezTo>
                    <a:cubicBezTo>
                      <a:pt x="2140" y="169"/>
                      <a:pt x="2114" y="159"/>
                      <a:pt x="2088" y="159"/>
                    </a:cubicBezTo>
                    <a:cubicBezTo>
                      <a:pt x="2056" y="159"/>
                      <a:pt x="2025" y="175"/>
                      <a:pt x="2006" y="210"/>
                    </a:cubicBezTo>
                    <a:cubicBezTo>
                      <a:pt x="1921" y="361"/>
                      <a:pt x="1837" y="509"/>
                      <a:pt x="1752" y="660"/>
                    </a:cubicBezTo>
                    <a:cubicBezTo>
                      <a:pt x="1711" y="731"/>
                      <a:pt x="1670" y="805"/>
                      <a:pt x="1629" y="875"/>
                    </a:cubicBezTo>
                    <a:cubicBezTo>
                      <a:pt x="1615" y="904"/>
                      <a:pt x="1544" y="1071"/>
                      <a:pt x="1515" y="1074"/>
                    </a:cubicBezTo>
                    <a:cubicBezTo>
                      <a:pt x="1515" y="1074"/>
                      <a:pt x="1514" y="1074"/>
                      <a:pt x="1514" y="1074"/>
                    </a:cubicBezTo>
                    <a:cubicBezTo>
                      <a:pt x="1483" y="1074"/>
                      <a:pt x="1378" y="922"/>
                      <a:pt x="1360" y="897"/>
                    </a:cubicBezTo>
                    <a:cubicBezTo>
                      <a:pt x="1305" y="834"/>
                      <a:pt x="1249" y="771"/>
                      <a:pt x="1194" y="709"/>
                    </a:cubicBezTo>
                    <a:cubicBezTo>
                      <a:pt x="1079" y="576"/>
                      <a:pt x="965" y="443"/>
                      <a:pt x="850" y="310"/>
                    </a:cubicBezTo>
                    <a:cubicBezTo>
                      <a:pt x="780" y="228"/>
                      <a:pt x="695" y="88"/>
                      <a:pt x="574" y="88"/>
                    </a:cubicBezTo>
                    <a:cubicBezTo>
                      <a:pt x="448" y="88"/>
                      <a:pt x="403" y="210"/>
                      <a:pt x="359" y="310"/>
                    </a:cubicBezTo>
                    <a:cubicBezTo>
                      <a:pt x="226" y="609"/>
                      <a:pt x="115" y="915"/>
                      <a:pt x="23" y="1229"/>
                    </a:cubicBezTo>
                    <a:cubicBezTo>
                      <a:pt x="1" y="1305"/>
                      <a:pt x="62" y="1353"/>
                      <a:pt x="123" y="1353"/>
                    </a:cubicBezTo>
                    <a:cubicBezTo>
                      <a:pt x="163" y="1353"/>
                      <a:pt x="204" y="1331"/>
                      <a:pt x="219" y="1281"/>
                    </a:cubicBezTo>
                    <a:cubicBezTo>
                      <a:pt x="308" y="970"/>
                      <a:pt x="418" y="665"/>
                      <a:pt x="551" y="368"/>
                    </a:cubicBezTo>
                    <a:cubicBezTo>
                      <a:pt x="555" y="355"/>
                      <a:pt x="588" y="306"/>
                      <a:pt x="575" y="299"/>
                    </a:cubicBezTo>
                    <a:lnTo>
                      <a:pt x="575" y="299"/>
                    </a:lnTo>
                    <a:cubicBezTo>
                      <a:pt x="590" y="306"/>
                      <a:pt x="618" y="347"/>
                      <a:pt x="625" y="358"/>
                    </a:cubicBezTo>
                    <a:cubicBezTo>
                      <a:pt x="680" y="421"/>
                      <a:pt x="736" y="487"/>
                      <a:pt x="791" y="549"/>
                    </a:cubicBezTo>
                    <a:cubicBezTo>
                      <a:pt x="906" y="682"/>
                      <a:pt x="1020" y="812"/>
                      <a:pt x="1135" y="945"/>
                    </a:cubicBezTo>
                    <a:cubicBezTo>
                      <a:pt x="1234" y="1060"/>
                      <a:pt x="1379" y="1278"/>
                      <a:pt x="1527" y="1278"/>
                    </a:cubicBezTo>
                    <a:cubicBezTo>
                      <a:pt x="1582" y="1278"/>
                      <a:pt x="1638" y="1247"/>
                      <a:pt x="1692" y="1170"/>
                    </a:cubicBezTo>
                    <a:cubicBezTo>
                      <a:pt x="1781" y="1045"/>
                      <a:pt x="1848" y="897"/>
                      <a:pt x="1926" y="764"/>
                    </a:cubicBezTo>
                    <a:cubicBezTo>
                      <a:pt x="1988" y="650"/>
                      <a:pt x="2051" y="535"/>
                      <a:pt x="2114" y="421"/>
                    </a:cubicBezTo>
                    <a:cubicBezTo>
                      <a:pt x="2221" y="535"/>
                      <a:pt x="2302" y="672"/>
                      <a:pt x="2383" y="808"/>
                    </a:cubicBezTo>
                    <a:cubicBezTo>
                      <a:pt x="2475" y="970"/>
                      <a:pt x="2579" y="1174"/>
                      <a:pt x="2734" y="1285"/>
                    </a:cubicBezTo>
                    <a:cubicBezTo>
                      <a:pt x="2776" y="1315"/>
                      <a:pt x="2813" y="1328"/>
                      <a:pt x="2848" y="1328"/>
                    </a:cubicBezTo>
                    <a:cubicBezTo>
                      <a:pt x="2969" y="1328"/>
                      <a:pt x="3048" y="1169"/>
                      <a:pt x="3114" y="1059"/>
                    </a:cubicBezTo>
                    <a:cubicBezTo>
                      <a:pt x="3225" y="875"/>
                      <a:pt x="3336" y="690"/>
                      <a:pt x="3447" y="505"/>
                    </a:cubicBezTo>
                    <a:cubicBezTo>
                      <a:pt x="3561" y="660"/>
                      <a:pt x="3672" y="815"/>
                      <a:pt x="3783" y="967"/>
                    </a:cubicBezTo>
                    <a:cubicBezTo>
                      <a:pt x="3876" y="1096"/>
                      <a:pt x="3982" y="1318"/>
                      <a:pt x="4156" y="1333"/>
                    </a:cubicBezTo>
                    <a:cubicBezTo>
                      <a:pt x="4162" y="1334"/>
                      <a:pt x="4168" y="1334"/>
                      <a:pt x="4173" y="1334"/>
                    </a:cubicBezTo>
                    <a:cubicBezTo>
                      <a:pt x="4336" y="1334"/>
                      <a:pt x="4421" y="1140"/>
                      <a:pt x="4489" y="1015"/>
                    </a:cubicBezTo>
                    <a:cubicBezTo>
                      <a:pt x="4541" y="919"/>
                      <a:pt x="4589" y="823"/>
                      <a:pt x="4633" y="723"/>
                    </a:cubicBezTo>
                    <a:cubicBezTo>
                      <a:pt x="4659" y="672"/>
                      <a:pt x="4678" y="620"/>
                      <a:pt x="4700" y="568"/>
                    </a:cubicBezTo>
                    <a:cubicBezTo>
                      <a:pt x="4717" y="526"/>
                      <a:pt x="4725" y="457"/>
                      <a:pt x="4761" y="457"/>
                    </a:cubicBezTo>
                    <a:cubicBezTo>
                      <a:pt x="4763" y="457"/>
                      <a:pt x="4764" y="457"/>
                      <a:pt x="4766" y="457"/>
                    </a:cubicBezTo>
                    <a:cubicBezTo>
                      <a:pt x="4803" y="469"/>
                      <a:pt x="4843" y="549"/>
                      <a:pt x="4862" y="576"/>
                    </a:cubicBezTo>
                    <a:cubicBezTo>
                      <a:pt x="4903" y="624"/>
                      <a:pt x="4943" y="675"/>
                      <a:pt x="4980" y="723"/>
                    </a:cubicBezTo>
                    <a:cubicBezTo>
                      <a:pt x="5051" y="808"/>
                      <a:pt x="5124" y="890"/>
                      <a:pt x="5198" y="970"/>
                    </a:cubicBezTo>
                    <a:cubicBezTo>
                      <a:pt x="5287" y="1066"/>
                      <a:pt x="5414" y="1263"/>
                      <a:pt x="5560" y="1263"/>
                    </a:cubicBezTo>
                    <a:cubicBezTo>
                      <a:pt x="5572" y="1263"/>
                      <a:pt x="5585" y="1261"/>
                      <a:pt x="5597" y="1259"/>
                    </a:cubicBezTo>
                    <a:cubicBezTo>
                      <a:pt x="5667" y="1244"/>
                      <a:pt x="5708" y="1185"/>
                      <a:pt x="5741" y="1126"/>
                    </a:cubicBezTo>
                    <a:cubicBezTo>
                      <a:pt x="5800" y="1026"/>
                      <a:pt x="5852" y="919"/>
                      <a:pt x="5904" y="820"/>
                    </a:cubicBezTo>
                    <a:cubicBezTo>
                      <a:pt x="5999" y="642"/>
                      <a:pt x="6092" y="465"/>
                      <a:pt x="6185" y="291"/>
                    </a:cubicBezTo>
                    <a:cubicBezTo>
                      <a:pt x="6406" y="620"/>
                      <a:pt x="6480" y="1037"/>
                      <a:pt x="6805" y="1292"/>
                    </a:cubicBezTo>
                    <a:cubicBezTo>
                      <a:pt x="6818" y="1301"/>
                      <a:pt x="6834" y="1306"/>
                      <a:pt x="6851" y="1306"/>
                    </a:cubicBezTo>
                    <a:cubicBezTo>
                      <a:pt x="6887" y="1306"/>
                      <a:pt x="6927" y="1286"/>
                      <a:pt x="6942" y="1255"/>
                    </a:cubicBezTo>
                    <a:cubicBezTo>
                      <a:pt x="7068" y="953"/>
                      <a:pt x="7193" y="653"/>
                      <a:pt x="7322" y="350"/>
                    </a:cubicBezTo>
                    <a:cubicBezTo>
                      <a:pt x="7533" y="704"/>
                      <a:pt x="7740" y="1056"/>
                      <a:pt x="7950" y="1407"/>
                    </a:cubicBezTo>
                    <a:cubicBezTo>
                      <a:pt x="7969" y="1441"/>
                      <a:pt x="8005" y="1458"/>
                      <a:pt x="8040" y="1458"/>
                    </a:cubicBezTo>
                    <a:cubicBezTo>
                      <a:pt x="8073" y="1458"/>
                      <a:pt x="8106" y="1443"/>
                      <a:pt x="8124" y="1410"/>
                    </a:cubicBezTo>
                    <a:cubicBezTo>
                      <a:pt x="8279" y="1119"/>
                      <a:pt x="8401" y="812"/>
                      <a:pt x="8478" y="491"/>
                    </a:cubicBezTo>
                    <a:cubicBezTo>
                      <a:pt x="8498" y="415"/>
                      <a:pt x="8437" y="367"/>
                      <a:pt x="8378" y="367"/>
                    </a:cubicBezTo>
                    <a:cubicBezTo>
                      <a:pt x="8339" y="367"/>
                      <a:pt x="8300" y="388"/>
                      <a:pt x="8287" y="439"/>
                    </a:cubicBezTo>
                    <a:cubicBezTo>
                      <a:pt x="8224" y="687"/>
                      <a:pt x="8139" y="923"/>
                      <a:pt x="8028" y="1148"/>
                    </a:cubicBezTo>
                    <a:cubicBezTo>
                      <a:pt x="7817" y="793"/>
                      <a:pt x="7607" y="435"/>
                      <a:pt x="7392" y="80"/>
                    </a:cubicBezTo>
                    <a:cubicBezTo>
                      <a:pt x="7375" y="49"/>
                      <a:pt x="7337" y="31"/>
                      <a:pt x="7300" y="31"/>
                    </a:cubicBezTo>
                    <a:cubicBezTo>
                      <a:pt x="7268" y="31"/>
                      <a:pt x="7237" y="46"/>
                      <a:pt x="7223" y="80"/>
                    </a:cubicBezTo>
                    <a:cubicBezTo>
                      <a:pt x="7085" y="399"/>
                      <a:pt x="6952" y="716"/>
                      <a:pt x="6819" y="1033"/>
                    </a:cubicBezTo>
                    <a:cubicBezTo>
                      <a:pt x="6561" y="757"/>
                      <a:pt x="6487" y="321"/>
                      <a:pt x="6243" y="32"/>
                    </a:cubicBezTo>
                    <a:cubicBezTo>
                      <a:pt x="6224" y="11"/>
                      <a:pt x="6198" y="1"/>
                      <a:pt x="6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264;p50"/>
              <p:cNvSpPr/>
              <p:nvPr/>
            </p:nvSpPr>
            <p:spPr>
              <a:xfrm>
                <a:off x="7201104" y="3957525"/>
                <a:ext cx="368221" cy="59605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300" extrusionOk="0">
                    <a:moveTo>
                      <a:pt x="6768" y="0"/>
                    </a:moveTo>
                    <a:cubicBezTo>
                      <a:pt x="6737" y="0"/>
                      <a:pt x="6707" y="16"/>
                      <a:pt x="6687" y="50"/>
                    </a:cubicBezTo>
                    <a:cubicBezTo>
                      <a:pt x="6609" y="171"/>
                      <a:pt x="6535" y="297"/>
                      <a:pt x="6462" y="419"/>
                    </a:cubicBezTo>
                    <a:cubicBezTo>
                      <a:pt x="6387" y="541"/>
                      <a:pt x="6321" y="681"/>
                      <a:pt x="6236" y="792"/>
                    </a:cubicBezTo>
                    <a:cubicBezTo>
                      <a:pt x="6212" y="821"/>
                      <a:pt x="6195" y="833"/>
                      <a:pt x="6179" y="833"/>
                    </a:cubicBezTo>
                    <a:cubicBezTo>
                      <a:pt x="6152" y="833"/>
                      <a:pt x="6130" y="800"/>
                      <a:pt x="6095" y="763"/>
                    </a:cubicBezTo>
                    <a:cubicBezTo>
                      <a:pt x="6048" y="707"/>
                      <a:pt x="6000" y="655"/>
                      <a:pt x="5947" y="604"/>
                    </a:cubicBezTo>
                    <a:cubicBezTo>
                      <a:pt x="5848" y="493"/>
                      <a:pt x="5744" y="382"/>
                      <a:pt x="5642" y="272"/>
                    </a:cubicBezTo>
                    <a:cubicBezTo>
                      <a:pt x="5575" y="197"/>
                      <a:pt x="5497" y="79"/>
                      <a:pt x="5390" y="72"/>
                    </a:cubicBezTo>
                    <a:cubicBezTo>
                      <a:pt x="5385" y="72"/>
                      <a:pt x="5380" y="72"/>
                      <a:pt x="5376" y="72"/>
                    </a:cubicBezTo>
                    <a:cubicBezTo>
                      <a:pt x="5286" y="72"/>
                      <a:pt x="5245" y="146"/>
                      <a:pt x="5212" y="227"/>
                    </a:cubicBezTo>
                    <a:cubicBezTo>
                      <a:pt x="5132" y="452"/>
                      <a:pt x="5054" y="678"/>
                      <a:pt x="4972" y="906"/>
                    </a:cubicBezTo>
                    <a:cubicBezTo>
                      <a:pt x="4854" y="770"/>
                      <a:pt x="4733" y="633"/>
                      <a:pt x="4614" y="497"/>
                    </a:cubicBezTo>
                    <a:cubicBezTo>
                      <a:pt x="4540" y="415"/>
                      <a:pt x="4470" y="335"/>
                      <a:pt x="4396" y="253"/>
                    </a:cubicBezTo>
                    <a:cubicBezTo>
                      <a:pt x="4348" y="202"/>
                      <a:pt x="4300" y="149"/>
                      <a:pt x="4227" y="139"/>
                    </a:cubicBezTo>
                    <a:cubicBezTo>
                      <a:pt x="4219" y="138"/>
                      <a:pt x="4212" y="137"/>
                      <a:pt x="4205" y="137"/>
                    </a:cubicBezTo>
                    <a:cubicBezTo>
                      <a:pt x="4053" y="137"/>
                      <a:pt x="3945" y="357"/>
                      <a:pt x="3868" y="468"/>
                    </a:cubicBezTo>
                    <a:cubicBezTo>
                      <a:pt x="3739" y="645"/>
                      <a:pt x="3628" y="829"/>
                      <a:pt x="3506" y="1007"/>
                    </a:cubicBezTo>
                    <a:cubicBezTo>
                      <a:pt x="3486" y="1032"/>
                      <a:pt x="3464" y="1076"/>
                      <a:pt x="3429" y="1076"/>
                    </a:cubicBezTo>
                    <a:cubicBezTo>
                      <a:pt x="3424" y="1076"/>
                      <a:pt x="3419" y="1075"/>
                      <a:pt x="3414" y="1073"/>
                    </a:cubicBezTo>
                    <a:cubicBezTo>
                      <a:pt x="3381" y="1062"/>
                      <a:pt x="3336" y="955"/>
                      <a:pt x="3321" y="929"/>
                    </a:cubicBezTo>
                    <a:cubicBezTo>
                      <a:pt x="3270" y="844"/>
                      <a:pt x="3218" y="763"/>
                      <a:pt x="3166" y="681"/>
                    </a:cubicBezTo>
                    <a:cubicBezTo>
                      <a:pt x="3107" y="589"/>
                      <a:pt x="3044" y="493"/>
                      <a:pt x="2977" y="401"/>
                    </a:cubicBezTo>
                    <a:cubicBezTo>
                      <a:pt x="2933" y="338"/>
                      <a:pt x="2889" y="256"/>
                      <a:pt x="2819" y="227"/>
                    </a:cubicBezTo>
                    <a:cubicBezTo>
                      <a:pt x="2795" y="217"/>
                      <a:pt x="2773" y="213"/>
                      <a:pt x="2752" y="213"/>
                    </a:cubicBezTo>
                    <a:cubicBezTo>
                      <a:pt x="2626" y="213"/>
                      <a:pt x="2537" y="372"/>
                      <a:pt x="2468" y="463"/>
                    </a:cubicBezTo>
                    <a:cubicBezTo>
                      <a:pt x="2350" y="615"/>
                      <a:pt x="2232" y="766"/>
                      <a:pt x="2113" y="921"/>
                    </a:cubicBezTo>
                    <a:lnTo>
                      <a:pt x="1748" y="522"/>
                    </a:lnTo>
                    <a:cubicBezTo>
                      <a:pt x="1678" y="445"/>
                      <a:pt x="1603" y="364"/>
                      <a:pt x="1530" y="282"/>
                    </a:cubicBezTo>
                    <a:cubicBezTo>
                      <a:pt x="1487" y="240"/>
                      <a:pt x="1441" y="200"/>
                      <a:pt x="1379" y="200"/>
                    </a:cubicBezTo>
                    <a:cubicBezTo>
                      <a:pt x="1372" y="200"/>
                      <a:pt x="1364" y="200"/>
                      <a:pt x="1356" y="202"/>
                    </a:cubicBezTo>
                    <a:cubicBezTo>
                      <a:pt x="1289" y="212"/>
                      <a:pt x="1253" y="264"/>
                      <a:pt x="1212" y="316"/>
                    </a:cubicBezTo>
                    <a:cubicBezTo>
                      <a:pt x="1142" y="408"/>
                      <a:pt x="1071" y="504"/>
                      <a:pt x="1001" y="596"/>
                    </a:cubicBezTo>
                    <a:cubicBezTo>
                      <a:pt x="890" y="744"/>
                      <a:pt x="780" y="889"/>
                      <a:pt x="669" y="1036"/>
                    </a:cubicBezTo>
                    <a:cubicBezTo>
                      <a:pt x="510" y="851"/>
                      <a:pt x="358" y="659"/>
                      <a:pt x="225" y="452"/>
                    </a:cubicBezTo>
                    <a:cubicBezTo>
                      <a:pt x="203" y="419"/>
                      <a:pt x="171" y="405"/>
                      <a:pt x="140" y="405"/>
                    </a:cubicBezTo>
                    <a:cubicBezTo>
                      <a:pt x="69" y="405"/>
                      <a:pt x="0" y="478"/>
                      <a:pt x="52" y="552"/>
                    </a:cubicBezTo>
                    <a:cubicBezTo>
                      <a:pt x="218" y="807"/>
                      <a:pt x="399" y="1047"/>
                      <a:pt x="602" y="1269"/>
                    </a:cubicBezTo>
                    <a:cubicBezTo>
                      <a:pt x="620" y="1288"/>
                      <a:pt x="650" y="1299"/>
                      <a:pt x="678" y="1299"/>
                    </a:cubicBezTo>
                    <a:cubicBezTo>
                      <a:pt x="704" y="1299"/>
                      <a:pt x="729" y="1290"/>
                      <a:pt x="743" y="1269"/>
                    </a:cubicBezTo>
                    <a:cubicBezTo>
                      <a:pt x="858" y="1121"/>
                      <a:pt x="968" y="973"/>
                      <a:pt x="1079" y="826"/>
                    </a:cubicBezTo>
                    <a:cubicBezTo>
                      <a:pt x="1131" y="756"/>
                      <a:pt x="1179" y="689"/>
                      <a:pt x="1231" y="623"/>
                    </a:cubicBezTo>
                    <a:cubicBezTo>
                      <a:pt x="1279" y="560"/>
                      <a:pt x="1323" y="485"/>
                      <a:pt x="1378" y="427"/>
                    </a:cubicBezTo>
                    <a:cubicBezTo>
                      <a:pt x="1382" y="434"/>
                      <a:pt x="1393" y="437"/>
                      <a:pt x="1404" y="445"/>
                    </a:cubicBezTo>
                    <a:cubicBezTo>
                      <a:pt x="1426" y="478"/>
                      <a:pt x="1463" y="507"/>
                      <a:pt x="1489" y="538"/>
                    </a:cubicBezTo>
                    <a:lnTo>
                      <a:pt x="1674" y="741"/>
                    </a:lnTo>
                    <a:cubicBezTo>
                      <a:pt x="1799" y="877"/>
                      <a:pt x="1925" y="1014"/>
                      <a:pt x="2046" y="1150"/>
                    </a:cubicBezTo>
                    <a:cubicBezTo>
                      <a:pt x="2064" y="1168"/>
                      <a:pt x="2093" y="1178"/>
                      <a:pt x="2121" y="1178"/>
                    </a:cubicBezTo>
                    <a:cubicBezTo>
                      <a:pt x="2146" y="1178"/>
                      <a:pt x="2171" y="1170"/>
                      <a:pt x="2187" y="1150"/>
                    </a:cubicBezTo>
                    <a:cubicBezTo>
                      <a:pt x="2317" y="981"/>
                      <a:pt x="2450" y="814"/>
                      <a:pt x="2578" y="645"/>
                    </a:cubicBezTo>
                    <a:cubicBezTo>
                      <a:pt x="2601" y="618"/>
                      <a:pt x="2716" y="427"/>
                      <a:pt x="2749" y="427"/>
                    </a:cubicBezTo>
                    <a:cubicBezTo>
                      <a:pt x="2749" y="427"/>
                      <a:pt x="2793" y="482"/>
                      <a:pt x="2804" y="504"/>
                    </a:cubicBezTo>
                    <a:cubicBezTo>
                      <a:pt x="2834" y="541"/>
                      <a:pt x="2859" y="582"/>
                      <a:pt x="2889" y="623"/>
                    </a:cubicBezTo>
                    <a:cubicBezTo>
                      <a:pt x="3000" y="788"/>
                      <a:pt x="3100" y="959"/>
                      <a:pt x="3207" y="1128"/>
                    </a:cubicBezTo>
                    <a:cubicBezTo>
                      <a:pt x="3260" y="1214"/>
                      <a:pt x="3337" y="1291"/>
                      <a:pt x="3435" y="1291"/>
                    </a:cubicBezTo>
                    <a:cubicBezTo>
                      <a:pt x="3458" y="1291"/>
                      <a:pt x="3483" y="1286"/>
                      <a:pt x="3509" y="1276"/>
                    </a:cubicBezTo>
                    <a:cubicBezTo>
                      <a:pt x="3639" y="1225"/>
                      <a:pt x="3709" y="1058"/>
                      <a:pt x="3780" y="947"/>
                    </a:cubicBezTo>
                    <a:cubicBezTo>
                      <a:pt x="3898" y="766"/>
                      <a:pt x="4019" y="589"/>
                      <a:pt x="4152" y="415"/>
                    </a:cubicBezTo>
                    <a:cubicBezTo>
                      <a:pt x="4167" y="393"/>
                      <a:pt x="4189" y="352"/>
                      <a:pt x="4215" y="352"/>
                    </a:cubicBezTo>
                    <a:cubicBezTo>
                      <a:pt x="4237" y="352"/>
                      <a:pt x="4293" y="437"/>
                      <a:pt x="4304" y="452"/>
                    </a:cubicBezTo>
                    <a:lnTo>
                      <a:pt x="4507" y="681"/>
                    </a:lnTo>
                    <a:cubicBezTo>
                      <a:pt x="4651" y="844"/>
                      <a:pt x="4795" y="1007"/>
                      <a:pt x="4939" y="1169"/>
                    </a:cubicBezTo>
                    <a:cubicBezTo>
                      <a:pt x="4959" y="1191"/>
                      <a:pt x="4983" y="1201"/>
                      <a:pt x="5007" y="1201"/>
                    </a:cubicBezTo>
                    <a:cubicBezTo>
                      <a:pt x="5049" y="1201"/>
                      <a:pt x="5091" y="1169"/>
                      <a:pt x="5105" y="1124"/>
                    </a:cubicBezTo>
                    <a:cubicBezTo>
                      <a:pt x="5154" y="988"/>
                      <a:pt x="5205" y="851"/>
                      <a:pt x="5253" y="715"/>
                    </a:cubicBezTo>
                    <a:lnTo>
                      <a:pt x="5327" y="507"/>
                    </a:lnTo>
                    <a:cubicBezTo>
                      <a:pt x="5338" y="471"/>
                      <a:pt x="5368" y="327"/>
                      <a:pt x="5398" y="304"/>
                    </a:cubicBezTo>
                    <a:cubicBezTo>
                      <a:pt x="5401" y="312"/>
                      <a:pt x="5408" y="319"/>
                      <a:pt x="5415" y="327"/>
                    </a:cubicBezTo>
                    <a:cubicBezTo>
                      <a:pt x="5442" y="357"/>
                      <a:pt x="5471" y="386"/>
                      <a:pt x="5497" y="415"/>
                    </a:cubicBezTo>
                    <a:cubicBezTo>
                      <a:pt x="5548" y="468"/>
                      <a:pt x="5597" y="519"/>
                      <a:pt x="5645" y="570"/>
                    </a:cubicBezTo>
                    <a:cubicBezTo>
                      <a:pt x="5741" y="678"/>
                      <a:pt x="5841" y="781"/>
                      <a:pt x="5937" y="889"/>
                    </a:cubicBezTo>
                    <a:cubicBezTo>
                      <a:pt x="6003" y="959"/>
                      <a:pt x="6077" y="1054"/>
                      <a:pt x="6181" y="1062"/>
                    </a:cubicBezTo>
                    <a:cubicBezTo>
                      <a:pt x="6186" y="1062"/>
                      <a:pt x="6191" y="1062"/>
                      <a:pt x="6196" y="1062"/>
                    </a:cubicBezTo>
                    <a:cubicBezTo>
                      <a:pt x="6290" y="1062"/>
                      <a:pt x="6345" y="991"/>
                      <a:pt x="6395" y="914"/>
                    </a:cubicBezTo>
                    <a:cubicBezTo>
                      <a:pt x="6524" y="703"/>
                      <a:pt x="6650" y="493"/>
                      <a:pt x="6779" y="282"/>
                    </a:cubicBezTo>
                    <a:lnTo>
                      <a:pt x="7078" y="703"/>
                    </a:lnTo>
                    <a:cubicBezTo>
                      <a:pt x="7159" y="817"/>
                      <a:pt x="7261" y="1036"/>
                      <a:pt x="7421" y="1036"/>
                    </a:cubicBezTo>
                    <a:cubicBezTo>
                      <a:pt x="7423" y="1036"/>
                      <a:pt x="7424" y="1036"/>
                      <a:pt x="7425" y="1036"/>
                    </a:cubicBezTo>
                    <a:cubicBezTo>
                      <a:pt x="7577" y="1029"/>
                      <a:pt x="7669" y="814"/>
                      <a:pt x="7736" y="700"/>
                    </a:cubicBezTo>
                    <a:cubicBezTo>
                      <a:pt x="7843" y="522"/>
                      <a:pt x="7928" y="338"/>
                      <a:pt x="8002" y="146"/>
                    </a:cubicBezTo>
                    <a:cubicBezTo>
                      <a:pt x="8030" y="73"/>
                      <a:pt x="7972" y="25"/>
                      <a:pt x="7911" y="25"/>
                    </a:cubicBezTo>
                    <a:cubicBezTo>
                      <a:pt x="7871" y="25"/>
                      <a:pt x="7829" y="46"/>
                      <a:pt x="7809" y="94"/>
                    </a:cubicBezTo>
                    <a:cubicBezTo>
                      <a:pt x="7754" y="234"/>
                      <a:pt x="7691" y="367"/>
                      <a:pt x="7621" y="500"/>
                    </a:cubicBezTo>
                    <a:cubicBezTo>
                      <a:pt x="7588" y="560"/>
                      <a:pt x="7551" y="618"/>
                      <a:pt x="7518" y="674"/>
                    </a:cubicBezTo>
                    <a:cubicBezTo>
                      <a:pt x="7495" y="707"/>
                      <a:pt x="7473" y="737"/>
                      <a:pt x="7455" y="770"/>
                    </a:cubicBezTo>
                    <a:cubicBezTo>
                      <a:pt x="7444" y="781"/>
                      <a:pt x="7437" y="796"/>
                      <a:pt x="7429" y="807"/>
                    </a:cubicBezTo>
                    <a:cubicBezTo>
                      <a:pt x="7424" y="820"/>
                      <a:pt x="7419" y="826"/>
                      <a:pt x="7414" y="826"/>
                    </a:cubicBezTo>
                    <a:cubicBezTo>
                      <a:pt x="7410" y="826"/>
                      <a:pt x="7405" y="820"/>
                      <a:pt x="7400" y="807"/>
                    </a:cubicBezTo>
                    <a:cubicBezTo>
                      <a:pt x="7348" y="778"/>
                      <a:pt x="7299" y="671"/>
                      <a:pt x="7267" y="623"/>
                    </a:cubicBezTo>
                    <a:cubicBezTo>
                      <a:pt x="7226" y="563"/>
                      <a:pt x="7181" y="504"/>
                      <a:pt x="7141" y="445"/>
                    </a:cubicBezTo>
                    <a:cubicBezTo>
                      <a:pt x="7045" y="312"/>
                      <a:pt x="6953" y="183"/>
                      <a:pt x="6856" y="50"/>
                    </a:cubicBezTo>
                    <a:cubicBezTo>
                      <a:pt x="6833" y="18"/>
                      <a:pt x="6800" y="0"/>
                      <a:pt x="67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265;p50"/>
              <p:cNvSpPr/>
              <p:nvPr/>
            </p:nvSpPr>
            <p:spPr>
              <a:xfrm>
                <a:off x="7235858" y="3870641"/>
                <a:ext cx="320033" cy="50068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1092" extrusionOk="0">
                    <a:moveTo>
                      <a:pt x="6199" y="0"/>
                    </a:moveTo>
                    <a:cubicBezTo>
                      <a:pt x="6158" y="0"/>
                      <a:pt x="6120" y="25"/>
                      <a:pt x="6106" y="75"/>
                    </a:cubicBezTo>
                    <a:cubicBezTo>
                      <a:pt x="6050" y="252"/>
                      <a:pt x="5995" y="430"/>
                      <a:pt x="5943" y="612"/>
                    </a:cubicBezTo>
                    <a:cubicBezTo>
                      <a:pt x="5939" y="622"/>
                      <a:pt x="5932" y="659"/>
                      <a:pt x="5925" y="685"/>
                    </a:cubicBezTo>
                    <a:cubicBezTo>
                      <a:pt x="5907" y="674"/>
                      <a:pt x="5888" y="659"/>
                      <a:pt x="5873" y="648"/>
                    </a:cubicBezTo>
                    <a:cubicBezTo>
                      <a:pt x="5810" y="596"/>
                      <a:pt x="5755" y="537"/>
                      <a:pt x="5699" y="479"/>
                    </a:cubicBezTo>
                    <a:cubicBezTo>
                      <a:pt x="5603" y="378"/>
                      <a:pt x="5515" y="268"/>
                      <a:pt x="5415" y="172"/>
                    </a:cubicBezTo>
                    <a:cubicBezTo>
                      <a:pt x="5349" y="108"/>
                      <a:pt x="5259" y="3"/>
                      <a:pt x="5163" y="3"/>
                    </a:cubicBezTo>
                    <a:cubicBezTo>
                      <a:pt x="5146" y="3"/>
                      <a:pt x="5129" y="6"/>
                      <a:pt x="5112" y="13"/>
                    </a:cubicBezTo>
                    <a:cubicBezTo>
                      <a:pt x="5001" y="57"/>
                      <a:pt x="4954" y="223"/>
                      <a:pt x="4906" y="323"/>
                    </a:cubicBezTo>
                    <a:cubicBezTo>
                      <a:pt x="4868" y="393"/>
                      <a:pt x="4831" y="463"/>
                      <a:pt x="4795" y="533"/>
                    </a:cubicBezTo>
                    <a:cubicBezTo>
                      <a:pt x="4773" y="581"/>
                      <a:pt x="4706" y="770"/>
                      <a:pt x="4657" y="781"/>
                    </a:cubicBezTo>
                    <a:cubicBezTo>
                      <a:pt x="4656" y="781"/>
                      <a:pt x="4654" y="782"/>
                      <a:pt x="4652" y="782"/>
                    </a:cubicBezTo>
                    <a:cubicBezTo>
                      <a:pt x="4610" y="782"/>
                      <a:pt x="4516" y="650"/>
                      <a:pt x="4485" y="619"/>
                    </a:cubicBezTo>
                    <a:cubicBezTo>
                      <a:pt x="4425" y="556"/>
                      <a:pt x="4369" y="496"/>
                      <a:pt x="4311" y="434"/>
                    </a:cubicBezTo>
                    <a:cubicBezTo>
                      <a:pt x="4255" y="375"/>
                      <a:pt x="4196" y="312"/>
                      <a:pt x="4137" y="249"/>
                    </a:cubicBezTo>
                    <a:cubicBezTo>
                      <a:pt x="4089" y="197"/>
                      <a:pt x="4037" y="127"/>
                      <a:pt x="3967" y="102"/>
                    </a:cubicBezTo>
                    <a:cubicBezTo>
                      <a:pt x="3945" y="93"/>
                      <a:pt x="3923" y="89"/>
                      <a:pt x="3903" y="89"/>
                    </a:cubicBezTo>
                    <a:cubicBezTo>
                      <a:pt x="3819" y="89"/>
                      <a:pt x="3754" y="156"/>
                      <a:pt x="3712" y="230"/>
                    </a:cubicBezTo>
                    <a:cubicBezTo>
                      <a:pt x="3620" y="390"/>
                      <a:pt x="3542" y="563"/>
                      <a:pt x="3461" y="729"/>
                    </a:cubicBezTo>
                    <a:cubicBezTo>
                      <a:pt x="3443" y="767"/>
                      <a:pt x="3424" y="803"/>
                      <a:pt x="3406" y="837"/>
                    </a:cubicBezTo>
                    <a:cubicBezTo>
                      <a:pt x="3402" y="844"/>
                      <a:pt x="3399" y="851"/>
                      <a:pt x="3394" y="859"/>
                    </a:cubicBezTo>
                    <a:cubicBezTo>
                      <a:pt x="3388" y="877"/>
                      <a:pt x="3384" y="886"/>
                      <a:pt x="3383" y="886"/>
                    </a:cubicBezTo>
                    <a:cubicBezTo>
                      <a:pt x="3382" y="886"/>
                      <a:pt x="3382" y="881"/>
                      <a:pt x="3383" y="870"/>
                    </a:cubicBezTo>
                    <a:cubicBezTo>
                      <a:pt x="3328" y="855"/>
                      <a:pt x="3261" y="762"/>
                      <a:pt x="3221" y="722"/>
                    </a:cubicBezTo>
                    <a:cubicBezTo>
                      <a:pt x="3114" y="604"/>
                      <a:pt x="3017" y="474"/>
                      <a:pt x="2922" y="349"/>
                    </a:cubicBezTo>
                    <a:cubicBezTo>
                      <a:pt x="2851" y="264"/>
                      <a:pt x="2766" y="127"/>
                      <a:pt x="2645" y="119"/>
                    </a:cubicBezTo>
                    <a:cubicBezTo>
                      <a:pt x="2643" y="119"/>
                      <a:pt x="2642" y="119"/>
                      <a:pt x="2640" y="119"/>
                    </a:cubicBezTo>
                    <a:cubicBezTo>
                      <a:pt x="2517" y="119"/>
                      <a:pt x="2452" y="250"/>
                      <a:pt x="2390" y="338"/>
                    </a:cubicBezTo>
                    <a:cubicBezTo>
                      <a:pt x="2345" y="408"/>
                      <a:pt x="2297" y="479"/>
                      <a:pt x="2253" y="545"/>
                    </a:cubicBezTo>
                    <a:cubicBezTo>
                      <a:pt x="2227" y="581"/>
                      <a:pt x="2202" y="644"/>
                      <a:pt x="2168" y="670"/>
                    </a:cubicBezTo>
                    <a:cubicBezTo>
                      <a:pt x="2144" y="687"/>
                      <a:pt x="2125" y="694"/>
                      <a:pt x="2110" y="694"/>
                    </a:cubicBezTo>
                    <a:cubicBezTo>
                      <a:pt x="2081" y="694"/>
                      <a:pt x="2063" y="670"/>
                      <a:pt x="2031" y="641"/>
                    </a:cubicBezTo>
                    <a:cubicBezTo>
                      <a:pt x="1909" y="530"/>
                      <a:pt x="1803" y="401"/>
                      <a:pt x="1677" y="290"/>
                    </a:cubicBezTo>
                    <a:cubicBezTo>
                      <a:pt x="1590" y="213"/>
                      <a:pt x="1481" y="88"/>
                      <a:pt x="1357" y="88"/>
                    </a:cubicBezTo>
                    <a:cubicBezTo>
                      <a:pt x="1339" y="88"/>
                      <a:pt x="1319" y="91"/>
                      <a:pt x="1300" y="97"/>
                    </a:cubicBezTo>
                    <a:cubicBezTo>
                      <a:pt x="1155" y="146"/>
                      <a:pt x="1049" y="338"/>
                      <a:pt x="952" y="448"/>
                    </a:cubicBezTo>
                    <a:cubicBezTo>
                      <a:pt x="890" y="523"/>
                      <a:pt x="827" y="593"/>
                      <a:pt x="764" y="666"/>
                    </a:cubicBezTo>
                    <a:cubicBezTo>
                      <a:pt x="742" y="692"/>
                      <a:pt x="705" y="755"/>
                      <a:pt x="672" y="774"/>
                    </a:cubicBezTo>
                    <a:cubicBezTo>
                      <a:pt x="649" y="785"/>
                      <a:pt x="644" y="790"/>
                      <a:pt x="642" y="790"/>
                    </a:cubicBezTo>
                    <a:cubicBezTo>
                      <a:pt x="639" y="790"/>
                      <a:pt x="641" y="783"/>
                      <a:pt x="616" y="770"/>
                    </a:cubicBezTo>
                    <a:cubicBezTo>
                      <a:pt x="584" y="755"/>
                      <a:pt x="543" y="685"/>
                      <a:pt x="521" y="659"/>
                    </a:cubicBezTo>
                    <a:cubicBezTo>
                      <a:pt x="491" y="622"/>
                      <a:pt x="458" y="581"/>
                      <a:pt x="428" y="545"/>
                    </a:cubicBezTo>
                    <a:cubicBezTo>
                      <a:pt x="354" y="456"/>
                      <a:pt x="280" y="371"/>
                      <a:pt x="207" y="283"/>
                    </a:cubicBezTo>
                    <a:cubicBezTo>
                      <a:pt x="187" y="259"/>
                      <a:pt x="163" y="249"/>
                      <a:pt x="140" y="249"/>
                    </a:cubicBezTo>
                    <a:cubicBezTo>
                      <a:pt x="67" y="249"/>
                      <a:pt x="0" y="351"/>
                      <a:pt x="62" y="426"/>
                    </a:cubicBezTo>
                    <a:cubicBezTo>
                      <a:pt x="192" y="574"/>
                      <a:pt x="318" y="726"/>
                      <a:pt x="443" y="877"/>
                    </a:cubicBezTo>
                    <a:cubicBezTo>
                      <a:pt x="501" y="946"/>
                      <a:pt x="569" y="1010"/>
                      <a:pt x="649" y="1010"/>
                    </a:cubicBezTo>
                    <a:cubicBezTo>
                      <a:pt x="681" y="1010"/>
                      <a:pt x="714" y="1000"/>
                      <a:pt x="749" y="977"/>
                    </a:cubicBezTo>
                    <a:cubicBezTo>
                      <a:pt x="872" y="900"/>
                      <a:pt x="968" y="740"/>
                      <a:pt x="1060" y="629"/>
                    </a:cubicBezTo>
                    <a:lnTo>
                      <a:pt x="1215" y="452"/>
                    </a:lnTo>
                    <a:cubicBezTo>
                      <a:pt x="1244" y="419"/>
                      <a:pt x="1274" y="371"/>
                      <a:pt x="1307" y="341"/>
                    </a:cubicBezTo>
                    <a:cubicBezTo>
                      <a:pt x="1335" y="321"/>
                      <a:pt x="1354" y="312"/>
                      <a:pt x="1372" y="312"/>
                    </a:cubicBezTo>
                    <a:cubicBezTo>
                      <a:pt x="1401" y="312"/>
                      <a:pt x="1424" y="337"/>
                      <a:pt x="1466" y="375"/>
                    </a:cubicBezTo>
                    <a:cubicBezTo>
                      <a:pt x="1595" y="482"/>
                      <a:pt x="1718" y="604"/>
                      <a:pt x="1832" y="726"/>
                    </a:cubicBezTo>
                    <a:cubicBezTo>
                      <a:pt x="1913" y="807"/>
                      <a:pt x="2003" y="905"/>
                      <a:pt x="2122" y="905"/>
                    </a:cubicBezTo>
                    <a:cubicBezTo>
                      <a:pt x="2138" y="905"/>
                      <a:pt x="2154" y="904"/>
                      <a:pt x="2171" y="900"/>
                    </a:cubicBezTo>
                    <a:cubicBezTo>
                      <a:pt x="2304" y="870"/>
                      <a:pt x="2379" y="714"/>
                      <a:pt x="2453" y="607"/>
                    </a:cubicBezTo>
                    <a:cubicBezTo>
                      <a:pt x="2478" y="567"/>
                      <a:pt x="2507" y="523"/>
                      <a:pt x="2534" y="482"/>
                    </a:cubicBezTo>
                    <a:cubicBezTo>
                      <a:pt x="2556" y="452"/>
                      <a:pt x="2589" y="378"/>
                      <a:pt x="2618" y="360"/>
                    </a:cubicBezTo>
                    <a:cubicBezTo>
                      <a:pt x="2639" y="345"/>
                      <a:pt x="2634" y="339"/>
                      <a:pt x="2635" y="339"/>
                    </a:cubicBezTo>
                    <a:lnTo>
                      <a:pt x="2635" y="339"/>
                    </a:lnTo>
                    <a:cubicBezTo>
                      <a:pt x="2635" y="339"/>
                      <a:pt x="2638" y="343"/>
                      <a:pt x="2659" y="349"/>
                    </a:cubicBezTo>
                    <a:cubicBezTo>
                      <a:pt x="2693" y="360"/>
                      <a:pt x="2744" y="448"/>
                      <a:pt x="2766" y="479"/>
                    </a:cubicBezTo>
                    <a:cubicBezTo>
                      <a:pt x="2862" y="596"/>
                      <a:pt x="2951" y="718"/>
                      <a:pt x="3051" y="833"/>
                    </a:cubicBezTo>
                    <a:cubicBezTo>
                      <a:pt x="3131" y="923"/>
                      <a:pt x="3263" y="1091"/>
                      <a:pt x="3396" y="1091"/>
                    </a:cubicBezTo>
                    <a:cubicBezTo>
                      <a:pt x="3400" y="1091"/>
                      <a:pt x="3403" y="1091"/>
                      <a:pt x="3406" y="1091"/>
                    </a:cubicBezTo>
                    <a:cubicBezTo>
                      <a:pt x="3535" y="1084"/>
                      <a:pt x="3583" y="929"/>
                      <a:pt x="3634" y="829"/>
                    </a:cubicBezTo>
                    <a:cubicBezTo>
                      <a:pt x="3679" y="745"/>
                      <a:pt x="3719" y="656"/>
                      <a:pt x="3764" y="567"/>
                    </a:cubicBezTo>
                    <a:cubicBezTo>
                      <a:pt x="3786" y="523"/>
                      <a:pt x="3808" y="479"/>
                      <a:pt x="3830" y="438"/>
                    </a:cubicBezTo>
                    <a:cubicBezTo>
                      <a:pt x="3837" y="419"/>
                      <a:pt x="3875" y="327"/>
                      <a:pt x="3893" y="319"/>
                    </a:cubicBezTo>
                    <a:cubicBezTo>
                      <a:pt x="3896" y="317"/>
                      <a:pt x="3899" y="317"/>
                      <a:pt x="3902" y="317"/>
                    </a:cubicBezTo>
                    <a:cubicBezTo>
                      <a:pt x="3976" y="317"/>
                      <a:pt x="4228" y="640"/>
                      <a:pt x="4274" y="689"/>
                    </a:cubicBezTo>
                    <a:cubicBezTo>
                      <a:pt x="4369" y="792"/>
                      <a:pt x="4495" y="992"/>
                      <a:pt x="4647" y="1002"/>
                    </a:cubicBezTo>
                    <a:cubicBezTo>
                      <a:pt x="4651" y="1003"/>
                      <a:pt x="4654" y="1003"/>
                      <a:pt x="4658" y="1003"/>
                    </a:cubicBezTo>
                    <a:cubicBezTo>
                      <a:pt x="4790" y="1003"/>
                      <a:pt x="4848" y="867"/>
                      <a:pt x="4901" y="762"/>
                    </a:cubicBezTo>
                    <a:cubicBezTo>
                      <a:pt x="4986" y="596"/>
                      <a:pt x="5090" y="430"/>
                      <a:pt x="5164" y="252"/>
                    </a:cubicBezTo>
                    <a:cubicBezTo>
                      <a:pt x="5167" y="242"/>
                      <a:pt x="5175" y="235"/>
                      <a:pt x="5179" y="223"/>
                    </a:cubicBezTo>
                    <a:cubicBezTo>
                      <a:pt x="5208" y="235"/>
                      <a:pt x="5267" y="308"/>
                      <a:pt x="5286" y="330"/>
                    </a:cubicBezTo>
                    <a:cubicBezTo>
                      <a:pt x="5353" y="393"/>
                      <a:pt x="5415" y="463"/>
                      <a:pt x="5478" y="533"/>
                    </a:cubicBezTo>
                    <a:cubicBezTo>
                      <a:pt x="5588" y="656"/>
                      <a:pt x="5704" y="796"/>
                      <a:pt x="5844" y="881"/>
                    </a:cubicBezTo>
                    <a:cubicBezTo>
                      <a:pt x="5877" y="901"/>
                      <a:pt x="5909" y="909"/>
                      <a:pt x="5939" y="909"/>
                    </a:cubicBezTo>
                    <a:cubicBezTo>
                      <a:pt x="6012" y="909"/>
                      <a:pt x="6071" y="857"/>
                      <a:pt x="6103" y="774"/>
                    </a:cubicBezTo>
                    <a:cubicBezTo>
                      <a:pt x="6161" y="615"/>
                      <a:pt x="6205" y="448"/>
                      <a:pt x="6253" y="286"/>
                    </a:cubicBezTo>
                    <a:cubicBezTo>
                      <a:pt x="6439" y="452"/>
                      <a:pt x="6616" y="626"/>
                      <a:pt x="6775" y="818"/>
                    </a:cubicBezTo>
                    <a:cubicBezTo>
                      <a:pt x="6795" y="843"/>
                      <a:pt x="6819" y="853"/>
                      <a:pt x="6842" y="853"/>
                    </a:cubicBezTo>
                    <a:cubicBezTo>
                      <a:pt x="6914" y="853"/>
                      <a:pt x="6979" y="751"/>
                      <a:pt x="6915" y="678"/>
                    </a:cubicBezTo>
                    <a:cubicBezTo>
                      <a:pt x="6719" y="441"/>
                      <a:pt x="6505" y="223"/>
                      <a:pt x="6272" y="27"/>
                    </a:cubicBezTo>
                    <a:cubicBezTo>
                      <a:pt x="6250" y="9"/>
                      <a:pt x="6224" y="0"/>
                      <a:pt x="6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266;p50"/>
              <p:cNvSpPr/>
              <p:nvPr/>
            </p:nvSpPr>
            <p:spPr>
              <a:xfrm>
                <a:off x="7777431" y="4084070"/>
                <a:ext cx="433145" cy="143740"/>
              </a:xfrm>
              <a:custGeom>
                <a:avLst/>
                <a:gdLst/>
                <a:ahLst/>
                <a:cxnLst/>
                <a:rect l="l" t="t" r="r" b="b"/>
                <a:pathLst>
                  <a:path w="9447" h="3135" extrusionOk="0">
                    <a:moveTo>
                      <a:pt x="139" y="1"/>
                    </a:moveTo>
                    <a:cubicBezTo>
                      <a:pt x="69" y="1"/>
                      <a:pt x="0" y="72"/>
                      <a:pt x="49" y="149"/>
                    </a:cubicBezTo>
                    <a:cubicBezTo>
                      <a:pt x="740" y="1242"/>
                      <a:pt x="1730" y="2151"/>
                      <a:pt x="2901" y="2668"/>
                    </a:cubicBezTo>
                    <a:cubicBezTo>
                      <a:pt x="3593" y="2975"/>
                      <a:pt x="4339" y="3134"/>
                      <a:pt x="5086" y="3134"/>
                    </a:cubicBezTo>
                    <a:cubicBezTo>
                      <a:pt x="5608" y="3134"/>
                      <a:pt x="6130" y="3057"/>
                      <a:pt x="6636" y="2898"/>
                    </a:cubicBezTo>
                    <a:cubicBezTo>
                      <a:pt x="7024" y="2775"/>
                      <a:pt x="7390" y="2606"/>
                      <a:pt x="7733" y="2395"/>
                    </a:cubicBezTo>
                    <a:cubicBezTo>
                      <a:pt x="7758" y="2417"/>
                      <a:pt x="7784" y="2436"/>
                      <a:pt x="7814" y="2451"/>
                    </a:cubicBezTo>
                    <a:cubicBezTo>
                      <a:pt x="7902" y="2494"/>
                      <a:pt x="8002" y="2513"/>
                      <a:pt x="8105" y="2513"/>
                    </a:cubicBezTo>
                    <a:cubicBezTo>
                      <a:pt x="8288" y="2513"/>
                      <a:pt x="8480" y="2455"/>
                      <a:pt x="8626" y="2376"/>
                    </a:cubicBezTo>
                    <a:cubicBezTo>
                      <a:pt x="8919" y="2225"/>
                      <a:pt x="9066" y="1941"/>
                      <a:pt x="9170" y="1634"/>
                    </a:cubicBezTo>
                    <a:cubicBezTo>
                      <a:pt x="9284" y="1290"/>
                      <a:pt x="9358" y="925"/>
                      <a:pt x="9429" y="567"/>
                    </a:cubicBezTo>
                    <a:cubicBezTo>
                      <a:pt x="9447" y="492"/>
                      <a:pt x="9393" y="442"/>
                      <a:pt x="9331" y="442"/>
                    </a:cubicBezTo>
                    <a:cubicBezTo>
                      <a:pt x="9316" y="442"/>
                      <a:pt x="9300" y="445"/>
                      <a:pt x="9284" y="451"/>
                    </a:cubicBezTo>
                    <a:cubicBezTo>
                      <a:pt x="9040" y="562"/>
                      <a:pt x="8793" y="670"/>
                      <a:pt x="8549" y="780"/>
                    </a:cubicBezTo>
                    <a:cubicBezTo>
                      <a:pt x="8328" y="881"/>
                      <a:pt x="8099" y="969"/>
                      <a:pt x="7910" y="1124"/>
                    </a:cubicBezTo>
                    <a:cubicBezTo>
                      <a:pt x="7603" y="1387"/>
                      <a:pt x="7478" y="1834"/>
                      <a:pt x="7581" y="2225"/>
                    </a:cubicBezTo>
                    <a:cubicBezTo>
                      <a:pt x="7581" y="2233"/>
                      <a:pt x="7589" y="2236"/>
                      <a:pt x="7593" y="2247"/>
                    </a:cubicBezTo>
                    <a:cubicBezTo>
                      <a:pt x="6835" y="2700"/>
                      <a:pt x="5949" y="2932"/>
                      <a:pt x="5068" y="2932"/>
                    </a:cubicBezTo>
                    <a:cubicBezTo>
                      <a:pt x="5022" y="2932"/>
                      <a:pt x="4976" y="2932"/>
                      <a:pt x="4929" y="2930"/>
                    </a:cubicBezTo>
                    <a:cubicBezTo>
                      <a:pt x="3706" y="2898"/>
                      <a:pt x="2528" y="2398"/>
                      <a:pt x="1586" y="1612"/>
                    </a:cubicBezTo>
                    <a:cubicBezTo>
                      <a:pt x="1054" y="1165"/>
                      <a:pt x="592" y="637"/>
                      <a:pt x="223" y="49"/>
                    </a:cubicBezTo>
                    <a:cubicBezTo>
                      <a:pt x="201" y="15"/>
                      <a:pt x="170" y="1"/>
                      <a:pt x="1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267;p50"/>
              <p:cNvSpPr/>
              <p:nvPr/>
            </p:nvSpPr>
            <p:spPr>
              <a:xfrm>
                <a:off x="7049755" y="3779905"/>
                <a:ext cx="33058" cy="11875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590" extrusionOk="0">
                    <a:moveTo>
                      <a:pt x="598" y="1"/>
                    </a:moveTo>
                    <a:cubicBezTo>
                      <a:pt x="558" y="1"/>
                      <a:pt x="520" y="23"/>
                      <a:pt x="509" y="74"/>
                    </a:cubicBezTo>
                    <a:cubicBezTo>
                      <a:pt x="306" y="862"/>
                      <a:pt x="143" y="1660"/>
                      <a:pt x="14" y="2461"/>
                    </a:cubicBezTo>
                    <a:cubicBezTo>
                      <a:pt x="1" y="2538"/>
                      <a:pt x="65" y="2589"/>
                      <a:pt x="123" y="2589"/>
                    </a:cubicBezTo>
                    <a:cubicBezTo>
                      <a:pt x="162" y="2589"/>
                      <a:pt x="198" y="2566"/>
                      <a:pt x="205" y="2512"/>
                    </a:cubicBezTo>
                    <a:cubicBezTo>
                      <a:pt x="335" y="1711"/>
                      <a:pt x="498" y="913"/>
                      <a:pt x="701" y="126"/>
                    </a:cubicBezTo>
                    <a:cubicBezTo>
                      <a:pt x="721" y="51"/>
                      <a:pt x="658" y="1"/>
                      <a:pt x="5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268;p50"/>
              <p:cNvSpPr/>
              <p:nvPr/>
            </p:nvSpPr>
            <p:spPr>
              <a:xfrm>
                <a:off x="7942489" y="3845240"/>
                <a:ext cx="116918" cy="2315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505" extrusionOk="0">
                    <a:moveTo>
                      <a:pt x="277" y="0"/>
                    </a:moveTo>
                    <a:cubicBezTo>
                      <a:pt x="227" y="0"/>
                      <a:pt x="178" y="0"/>
                      <a:pt x="128" y="1"/>
                    </a:cubicBezTo>
                    <a:cubicBezTo>
                      <a:pt x="1" y="5"/>
                      <a:pt x="3" y="205"/>
                      <a:pt x="125" y="205"/>
                    </a:cubicBezTo>
                    <a:cubicBezTo>
                      <a:pt x="126" y="205"/>
                      <a:pt x="127" y="205"/>
                      <a:pt x="128" y="204"/>
                    </a:cubicBezTo>
                    <a:cubicBezTo>
                      <a:pt x="166" y="204"/>
                      <a:pt x="204" y="204"/>
                      <a:pt x="243" y="204"/>
                    </a:cubicBezTo>
                    <a:cubicBezTo>
                      <a:pt x="969" y="204"/>
                      <a:pt x="1687" y="300"/>
                      <a:pt x="2385" y="501"/>
                    </a:cubicBezTo>
                    <a:cubicBezTo>
                      <a:pt x="2395" y="503"/>
                      <a:pt x="2404" y="504"/>
                      <a:pt x="2412" y="504"/>
                    </a:cubicBezTo>
                    <a:cubicBezTo>
                      <a:pt x="2515" y="504"/>
                      <a:pt x="2549" y="335"/>
                      <a:pt x="2433" y="301"/>
                    </a:cubicBezTo>
                    <a:cubicBezTo>
                      <a:pt x="1732" y="104"/>
                      <a:pt x="1007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269;p50"/>
              <p:cNvSpPr/>
              <p:nvPr/>
            </p:nvSpPr>
            <p:spPr>
              <a:xfrm>
                <a:off x="7961058" y="3912043"/>
                <a:ext cx="49839" cy="13251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9" extrusionOk="0">
                    <a:moveTo>
                      <a:pt x="95" y="0"/>
                    </a:moveTo>
                    <a:cubicBezTo>
                      <a:pt x="42" y="0"/>
                      <a:pt x="1" y="53"/>
                      <a:pt x="1" y="103"/>
                    </a:cubicBezTo>
                    <a:cubicBezTo>
                      <a:pt x="1" y="162"/>
                      <a:pt x="45" y="200"/>
                      <a:pt x="100" y="207"/>
                    </a:cubicBezTo>
                    <a:cubicBezTo>
                      <a:pt x="396" y="232"/>
                      <a:pt x="691" y="263"/>
                      <a:pt x="986" y="288"/>
                    </a:cubicBezTo>
                    <a:cubicBezTo>
                      <a:pt x="988" y="288"/>
                      <a:pt x="990" y="288"/>
                      <a:pt x="991" y="288"/>
                    </a:cubicBezTo>
                    <a:cubicBezTo>
                      <a:pt x="1042" y="288"/>
                      <a:pt x="1087" y="234"/>
                      <a:pt x="1083" y="185"/>
                    </a:cubicBezTo>
                    <a:cubicBezTo>
                      <a:pt x="1083" y="125"/>
                      <a:pt x="1039" y="89"/>
                      <a:pt x="983" y="85"/>
                    </a:cubicBezTo>
                    <a:lnTo>
                      <a:pt x="100" y="0"/>
                    </a:lnTo>
                    <a:cubicBezTo>
                      <a:pt x="98" y="0"/>
                      <a:pt x="97" y="0"/>
                      <a:pt x="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270;p50"/>
              <p:cNvSpPr/>
              <p:nvPr/>
            </p:nvSpPr>
            <p:spPr>
              <a:xfrm>
                <a:off x="7972612" y="3386150"/>
                <a:ext cx="101191" cy="36084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787" extrusionOk="0">
                    <a:moveTo>
                      <a:pt x="147" y="1"/>
                    </a:moveTo>
                    <a:cubicBezTo>
                      <a:pt x="38" y="1"/>
                      <a:pt x="0" y="175"/>
                      <a:pt x="118" y="203"/>
                    </a:cubicBezTo>
                    <a:cubicBezTo>
                      <a:pt x="775" y="344"/>
                      <a:pt x="1422" y="540"/>
                      <a:pt x="2050" y="779"/>
                    </a:cubicBezTo>
                    <a:cubicBezTo>
                      <a:pt x="2063" y="784"/>
                      <a:pt x="2075" y="787"/>
                      <a:pt x="2086" y="787"/>
                    </a:cubicBezTo>
                    <a:cubicBezTo>
                      <a:pt x="2177" y="787"/>
                      <a:pt x="2206" y="624"/>
                      <a:pt x="2098" y="584"/>
                    </a:cubicBezTo>
                    <a:cubicBezTo>
                      <a:pt x="1470" y="340"/>
                      <a:pt x="823" y="148"/>
                      <a:pt x="170" y="3"/>
                    </a:cubicBezTo>
                    <a:cubicBezTo>
                      <a:pt x="162" y="2"/>
                      <a:pt x="155" y="1"/>
                      <a:pt x="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271;p50"/>
              <p:cNvSpPr/>
              <p:nvPr/>
            </p:nvSpPr>
            <p:spPr>
              <a:xfrm>
                <a:off x="8045237" y="3365885"/>
                <a:ext cx="44933" cy="34617"/>
              </a:xfrm>
              <a:custGeom>
                <a:avLst/>
                <a:gdLst/>
                <a:ahLst/>
                <a:cxnLst/>
                <a:rect l="l" t="t" r="r" b="b"/>
                <a:pathLst>
                  <a:path w="980" h="755" extrusionOk="0">
                    <a:moveTo>
                      <a:pt x="118" y="0"/>
                    </a:moveTo>
                    <a:cubicBezTo>
                      <a:pt x="83" y="0"/>
                      <a:pt x="48" y="20"/>
                      <a:pt x="30" y="51"/>
                    </a:cubicBezTo>
                    <a:cubicBezTo>
                      <a:pt x="1" y="102"/>
                      <a:pt x="19" y="162"/>
                      <a:pt x="67" y="191"/>
                    </a:cubicBezTo>
                    <a:cubicBezTo>
                      <a:pt x="322" y="353"/>
                      <a:pt x="565" y="530"/>
                      <a:pt x="795" y="726"/>
                    </a:cubicBezTo>
                    <a:cubicBezTo>
                      <a:pt x="816" y="744"/>
                      <a:pt x="842" y="754"/>
                      <a:pt x="868" y="754"/>
                    </a:cubicBezTo>
                    <a:cubicBezTo>
                      <a:pt x="892" y="754"/>
                      <a:pt x="916" y="746"/>
                      <a:pt x="935" y="726"/>
                    </a:cubicBezTo>
                    <a:cubicBezTo>
                      <a:pt x="972" y="693"/>
                      <a:pt x="979" y="619"/>
                      <a:pt x="935" y="583"/>
                    </a:cubicBezTo>
                    <a:cubicBezTo>
                      <a:pt x="691" y="375"/>
                      <a:pt x="436" y="184"/>
                      <a:pt x="163" y="13"/>
                    </a:cubicBezTo>
                    <a:cubicBezTo>
                      <a:pt x="149" y="4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 rot="20558507">
              <a:off x="2461710" y="127000"/>
              <a:ext cx="1490128" cy="5625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20380458">
              <a:off x="2436802" y="195250"/>
              <a:ext cx="1778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2800" b="1" dirty="0" smtClean="0">
                  <a:solidFill>
                    <a:srgbClr val="002060"/>
                  </a:solidFill>
                </a:rPr>
                <a:t>نرفع القبعة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0" name="Google Shape;781;p40"/>
          <p:cNvGrpSpPr/>
          <p:nvPr/>
        </p:nvGrpSpPr>
        <p:grpSpPr>
          <a:xfrm rot="-2944062">
            <a:off x="7871690" y="869812"/>
            <a:ext cx="1308272" cy="1004651"/>
            <a:chOff x="1255637" y="720502"/>
            <a:chExt cx="761125" cy="522000"/>
          </a:xfrm>
        </p:grpSpPr>
        <p:sp>
          <p:nvSpPr>
            <p:cNvPr id="301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781;p40"/>
          <p:cNvGrpSpPr/>
          <p:nvPr/>
        </p:nvGrpSpPr>
        <p:grpSpPr>
          <a:xfrm rot="-2944062">
            <a:off x="6516322" y="890248"/>
            <a:ext cx="1044506" cy="1067487"/>
            <a:chOff x="1255637" y="720502"/>
            <a:chExt cx="761125" cy="522000"/>
          </a:xfrm>
        </p:grpSpPr>
        <p:sp>
          <p:nvSpPr>
            <p:cNvPr id="313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781;p40"/>
          <p:cNvGrpSpPr/>
          <p:nvPr/>
        </p:nvGrpSpPr>
        <p:grpSpPr>
          <a:xfrm rot="-2944062">
            <a:off x="5083928" y="1187979"/>
            <a:ext cx="1070656" cy="818670"/>
            <a:chOff x="1255637" y="720502"/>
            <a:chExt cx="761125" cy="522000"/>
          </a:xfrm>
        </p:grpSpPr>
        <p:sp>
          <p:nvSpPr>
            <p:cNvPr id="319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781;p40"/>
          <p:cNvGrpSpPr/>
          <p:nvPr/>
        </p:nvGrpSpPr>
        <p:grpSpPr>
          <a:xfrm rot="-2944062">
            <a:off x="3944487" y="1177188"/>
            <a:ext cx="1070656" cy="818670"/>
            <a:chOff x="1255637" y="720502"/>
            <a:chExt cx="761125" cy="522000"/>
          </a:xfrm>
        </p:grpSpPr>
        <p:sp>
          <p:nvSpPr>
            <p:cNvPr id="325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781;p40"/>
          <p:cNvGrpSpPr/>
          <p:nvPr/>
        </p:nvGrpSpPr>
        <p:grpSpPr>
          <a:xfrm rot="-2944062">
            <a:off x="2799162" y="1141590"/>
            <a:ext cx="1070656" cy="818670"/>
            <a:chOff x="1255637" y="720502"/>
            <a:chExt cx="761125" cy="522000"/>
          </a:xfrm>
        </p:grpSpPr>
        <p:sp>
          <p:nvSpPr>
            <p:cNvPr id="331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781;p40"/>
          <p:cNvGrpSpPr/>
          <p:nvPr/>
        </p:nvGrpSpPr>
        <p:grpSpPr>
          <a:xfrm rot="-2944062">
            <a:off x="1545415" y="1222342"/>
            <a:ext cx="1070656" cy="818670"/>
            <a:chOff x="1255637" y="720502"/>
            <a:chExt cx="761125" cy="522000"/>
          </a:xfrm>
        </p:grpSpPr>
        <p:sp>
          <p:nvSpPr>
            <p:cNvPr id="337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781;p40"/>
          <p:cNvGrpSpPr/>
          <p:nvPr/>
        </p:nvGrpSpPr>
        <p:grpSpPr>
          <a:xfrm rot="-2944062">
            <a:off x="289939" y="1102343"/>
            <a:ext cx="1070656" cy="818670"/>
            <a:chOff x="1255637" y="720502"/>
            <a:chExt cx="761125" cy="522000"/>
          </a:xfrm>
        </p:grpSpPr>
        <p:sp>
          <p:nvSpPr>
            <p:cNvPr id="343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781;p40"/>
          <p:cNvGrpSpPr/>
          <p:nvPr/>
        </p:nvGrpSpPr>
        <p:grpSpPr>
          <a:xfrm rot="-2944062">
            <a:off x="8096952" y="1902085"/>
            <a:ext cx="1070656" cy="818670"/>
            <a:chOff x="1255637" y="720502"/>
            <a:chExt cx="761125" cy="522000"/>
          </a:xfrm>
        </p:grpSpPr>
        <p:sp>
          <p:nvSpPr>
            <p:cNvPr id="349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781;p40"/>
          <p:cNvGrpSpPr/>
          <p:nvPr/>
        </p:nvGrpSpPr>
        <p:grpSpPr>
          <a:xfrm rot="-2944062">
            <a:off x="6784073" y="2036694"/>
            <a:ext cx="1070656" cy="818670"/>
            <a:chOff x="1255637" y="720502"/>
            <a:chExt cx="761125" cy="522000"/>
          </a:xfrm>
        </p:grpSpPr>
        <p:sp>
          <p:nvSpPr>
            <p:cNvPr id="355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781;p40"/>
          <p:cNvGrpSpPr/>
          <p:nvPr/>
        </p:nvGrpSpPr>
        <p:grpSpPr>
          <a:xfrm rot="-2944062">
            <a:off x="5348309" y="2135264"/>
            <a:ext cx="1070656" cy="818670"/>
            <a:chOff x="1255637" y="720502"/>
            <a:chExt cx="761125" cy="522000"/>
          </a:xfrm>
        </p:grpSpPr>
        <p:sp>
          <p:nvSpPr>
            <p:cNvPr id="361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781;p40"/>
          <p:cNvGrpSpPr/>
          <p:nvPr/>
        </p:nvGrpSpPr>
        <p:grpSpPr>
          <a:xfrm rot="-2944062">
            <a:off x="3959915" y="2104278"/>
            <a:ext cx="1070656" cy="818670"/>
            <a:chOff x="1255637" y="720502"/>
            <a:chExt cx="761125" cy="522000"/>
          </a:xfrm>
        </p:grpSpPr>
        <p:sp>
          <p:nvSpPr>
            <p:cNvPr id="367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781;p40"/>
          <p:cNvGrpSpPr/>
          <p:nvPr/>
        </p:nvGrpSpPr>
        <p:grpSpPr>
          <a:xfrm rot="-2944062">
            <a:off x="2803400" y="2042605"/>
            <a:ext cx="1070656" cy="818670"/>
            <a:chOff x="1255637" y="720502"/>
            <a:chExt cx="761125" cy="522000"/>
          </a:xfrm>
        </p:grpSpPr>
        <p:sp>
          <p:nvSpPr>
            <p:cNvPr id="373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781;p40"/>
          <p:cNvGrpSpPr/>
          <p:nvPr/>
        </p:nvGrpSpPr>
        <p:grpSpPr>
          <a:xfrm rot="-2944062">
            <a:off x="1363439" y="2008129"/>
            <a:ext cx="1070656" cy="818670"/>
            <a:chOff x="1255637" y="720502"/>
            <a:chExt cx="761125" cy="522000"/>
          </a:xfrm>
        </p:grpSpPr>
        <p:sp>
          <p:nvSpPr>
            <p:cNvPr id="379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781;p40"/>
          <p:cNvGrpSpPr/>
          <p:nvPr/>
        </p:nvGrpSpPr>
        <p:grpSpPr>
          <a:xfrm rot="-2944062">
            <a:off x="174067" y="1984011"/>
            <a:ext cx="1070656" cy="818670"/>
            <a:chOff x="1255637" y="720502"/>
            <a:chExt cx="761125" cy="522000"/>
          </a:xfrm>
        </p:grpSpPr>
        <p:sp>
          <p:nvSpPr>
            <p:cNvPr id="385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781;p40"/>
          <p:cNvGrpSpPr/>
          <p:nvPr/>
        </p:nvGrpSpPr>
        <p:grpSpPr>
          <a:xfrm rot="-2944062">
            <a:off x="8025482" y="2891315"/>
            <a:ext cx="1070656" cy="818670"/>
            <a:chOff x="1255637" y="720502"/>
            <a:chExt cx="761125" cy="522000"/>
          </a:xfrm>
        </p:grpSpPr>
        <p:sp>
          <p:nvSpPr>
            <p:cNvPr id="391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781;p40"/>
          <p:cNvGrpSpPr/>
          <p:nvPr/>
        </p:nvGrpSpPr>
        <p:grpSpPr>
          <a:xfrm rot="-2944062">
            <a:off x="6725534" y="2939644"/>
            <a:ext cx="1070656" cy="818670"/>
            <a:chOff x="1255637" y="720502"/>
            <a:chExt cx="761125" cy="522000"/>
          </a:xfrm>
        </p:grpSpPr>
        <p:sp>
          <p:nvSpPr>
            <p:cNvPr id="397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781;p40"/>
          <p:cNvGrpSpPr/>
          <p:nvPr/>
        </p:nvGrpSpPr>
        <p:grpSpPr>
          <a:xfrm rot="-2944062">
            <a:off x="5344075" y="2940998"/>
            <a:ext cx="1070656" cy="818670"/>
            <a:chOff x="1255637" y="720502"/>
            <a:chExt cx="761125" cy="522000"/>
          </a:xfrm>
        </p:grpSpPr>
        <p:sp>
          <p:nvSpPr>
            <p:cNvPr id="403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781;p40"/>
          <p:cNvGrpSpPr/>
          <p:nvPr/>
        </p:nvGrpSpPr>
        <p:grpSpPr>
          <a:xfrm rot="-2944062">
            <a:off x="3873110" y="3017781"/>
            <a:ext cx="1070656" cy="818670"/>
            <a:chOff x="1255637" y="720502"/>
            <a:chExt cx="761125" cy="522000"/>
          </a:xfrm>
        </p:grpSpPr>
        <p:sp>
          <p:nvSpPr>
            <p:cNvPr id="409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>
                  <a:solidFill>
                    <a:schemeClr val="bg1"/>
                  </a:solidFill>
                </a:rPr>
                <a:t>ض</a:t>
              </a:r>
              <a:endParaRPr lang="en-US" b="1" dirty="0">
                <a:solidFill>
                  <a:schemeClr val="bg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781;p40"/>
          <p:cNvGrpSpPr/>
          <p:nvPr/>
        </p:nvGrpSpPr>
        <p:grpSpPr>
          <a:xfrm rot="-2944062">
            <a:off x="2547582" y="3096518"/>
            <a:ext cx="1070656" cy="818670"/>
            <a:chOff x="1255637" y="720502"/>
            <a:chExt cx="761125" cy="522000"/>
          </a:xfrm>
        </p:grpSpPr>
        <p:sp>
          <p:nvSpPr>
            <p:cNvPr id="415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781;p40"/>
          <p:cNvGrpSpPr/>
          <p:nvPr/>
        </p:nvGrpSpPr>
        <p:grpSpPr>
          <a:xfrm rot="-2944062">
            <a:off x="1222157" y="3157169"/>
            <a:ext cx="1070656" cy="818670"/>
            <a:chOff x="1255637" y="720502"/>
            <a:chExt cx="761125" cy="522000"/>
          </a:xfrm>
        </p:grpSpPr>
        <p:sp>
          <p:nvSpPr>
            <p:cNvPr id="421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781;p40"/>
          <p:cNvGrpSpPr/>
          <p:nvPr/>
        </p:nvGrpSpPr>
        <p:grpSpPr>
          <a:xfrm rot="-2944062">
            <a:off x="123168" y="3093329"/>
            <a:ext cx="1070656" cy="818670"/>
            <a:chOff x="1255637" y="720502"/>
            <a:chExt cx="761125" cy="522000"/>
          </a:xfrm>
        </p:grpSpPr>
        <p:sp>
          <p:nvSpPr>
            <p:cNvPr id="427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781;p40"/>
          <p:cNvGrpSpPr/>
          <p:nvPr/>
        </p:nvGrpSpPr>
        <p:grpSpPr>
          <a:xfrm rot="-2944062">
            <a:off x="134571" y="4048902"/>
            <a:ext cx="1070656" cy="818670"/>
            <a:chOff x="1255637" y="720502"/>
            <a:chExt cx="761125" cy="522000"/>
          </a:xfrm>
        </p:grpSpPr>
        <p:sp>
          <p:nvSpPr>
            <p:cNvPr id="433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781;p40"/>
          <p:cNvGrpSpPr/>
          <p:nvPr/>
        </p:nvGrpSpPr>
        <p:grpSpPr>
          <a:xfrm rot="-2944062">
            <a:off x="1450713" y="4141111"/>
            <a:ext cx="1070656" cy="818670"/>
            <a:chOff x="1255637" y="720502"/>
            <a:chExt cx="761125" cy="522000"/>
          </a:xfrm>
        </p:grpSpPr>
        <p:sp>
          <p:nvSpPr>
            <p:cNvPr id="439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781;p40"/>
          <p:cNvGrpSpPr/>
          <p:nvPr/>
        </p:nvGrpSpPr>
        <p:grpSpPr>
          <a:xfrm rot="-2944062">
            <a:off x="2871854" y="4127190"/>
            <a:ext cx="1070656" cy="818670"/>
            <a:chOff x="1255637" y="720502"/>
            <a:chExt cx="761125" cy="522000"/>
          </a:xfrm>
        </p:grpSpPr>
        <p:sp>
          <p:nvSpPr>
            <p:cNvPr id="445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781;p40"/>
          <p:cNvGrpSpPr/>
          <p:nvPr/>
        </p:nvGrpSpPr>
        <p:grpSpPr>
          <a:xfrm rot="-2944062">
            <a:off x="4066016" y="4029107"/>
            <a:ext cx="1070656" cy="818670"/>
            <a:chOff x="1255637" y="720502"/>
            <a:chExt cx="761125" cy="522000"/>
          </a:xfrm>
        </p:grpSpPr>
        <p:sp>
          <p:nvSpPr>
            <p:cNvPr id="451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781;p40"/>
          <p:cNvGrpSpPr/>
          <p:nvPr/>
        </p:nvGrpSpPr>
        <p:grpSpPr>
          <a:xfrm rot="-2944062">
            <a:off x="5432823" y="3892552"/>
            <a:ext cx="1070656" cy="818670"/>
            <a:chOff x="1255637" y="720502"/>
            <a:chExt cx="761125" cy="522000"/>
          </a:xfrm>
        </p:grpSpPr>
        <p:sp>
          <p:nvSpPr>
            <p:cNvPr id="457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781;p40"/>
          <p:cNvGrpSpPr/>
          <p:nvPr/>
        </p:nvGrpSpPr>
        <p:grpSpPr>
          <a:xfrm rot="-2944062">
            <a:off x="6750148" y="3999027"/>
            <a:ext cx="1070656" cy="818670"/>
            <a:chOff x="1255637" y="720502"/>
            <a:chExt cx="761125" cy="522000"/>
          </a:xfrm>
        </p:grpSpPr>
        <p:sp>
          <p:nvSpPr>
            <p:cNvPr id="463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781;p40"/>
          <p:cNvGrpSpPr/>
          <p:nvPr/>
        </p:nvGrpSpPr>
        <p:grpSpPr>
          <a:xfrm rot="-2944062">
            <a:off x="8001431" y="3931187"/>
            <a:ext cx="1070656" cy="818670"/>
            <a:chOff x="1255637" y="720502"/>
            <a:chExt cx="761125" cy="522000"/>
          </a:xfrm>
        </p:grpSpPr>
        <p:sp>
          <p:nvSpPr>
            <p:cNvPr id="469" name="Google Shape;782;p40"/>
            <p:cNvSpPr/>
            <p:nvPr/>
          </p:nvSpPr>
          <p:spPr>
            <a:xfrm>
              <a:off x="1561212" y="837677"/>
              <a:ext cx="345900" cy="93025"/>
            </a:xfrm>
            <a:custGeom>
              <a:avLst/>
              <a:gdLst/>
              <a:ahLst/>
              <a:cxnLst/>
              <a:rect l="l" t="t" r="r" b="b"/>
              <a:pathLst>
                <a:path w="13836" h="3721" extrusionOk="0">
                  <a:moveTo>
                    <a:pt x="4519" y="1"/>
                  </a:moveTo>
                  <a:cubicBezTo>
                    <a:pt x="4202" y="1"/>
                    <a:pt x="3885" y="26"/>
                    <a:pt x="3573" y="79"/>
                  </a:cubicBezTo>
                  <a:cubicBezTo>
                    <a:pt x="2187" y="312"/>
                    <a:pt x="883" y="1073"/>
                    <a:pt x="0" y="2166"/>
                  </a:cubicBezTo>
                  <a:lnTo>
                    <a:pt x="366" y="2457"/>
                  </a:lnTo>
                  <a:cubicBezTo>
                    <a:pt x="1179" y="1453"/>
                    <a:pt x="2376" y="755"/>
                    <a:pt x="3650" y="541"/>
                  </a:cubicBezTo>
                  <a:cubicBezTo>
                    <a:pt x="3937" y="492"/>
                    <a:pt x="4229" y="468"/>
                    <a:pt x="4521" y="468"/>
                  </a:cubicBezTo>
                  <a:cubicBezTo>
                    <a:pt x="5524" y="468"/>
                    <a:pt x="6531" y="750"/>
                    <a:pt x="7381" y="1279"/>
                  </a:cubicBezTo>
                  <a:cubicBezTo>
                    <a:pt x="7795" y="1538"/>
                    <a:pt x="8183" y="1859"/>
                    <a:pt x="8560" y="2169"/>
                  </a:cubicBezTo>
                  <a:cubicBezTo>
                    <a:pt x="8826" y="2391"/>
                    <a:pt x="9099" y="2617"/>
                    <a:pt x="9387" y="2827"/>
                  </a:cubicBezTo>
                  <a:cubicBezTo>
                    <a:pt x="10204" y="3422"/>
                    <a:pt x="10983" y="3721"/>
                    <a:pt x="11711" y="3721"/>
                  </a:cubicBezTo>
                  <a:cubicBezTo>
                    <a:pt x="11774" y="3721"/>
                    <a:pt x="11832" y="3717"/>
                    <a:pt x="11892" y="3714"/>
                  </a:cubicBezTo>
                  <a:cubicBezTo>
                    <a:pt x="12797" y="3651"/>
                    <a:pt x="13798" y="2949"/>
                    <a:pt x="13835" y="1925"/>
                  </a:cubicBezTo>
                  <a:lnTo>
                    <a:pt x="13365" y="1911"/>
                  </a:lnTo>
                  <a:cubicBezTo>
                    <a:pt x="13340" y="2650"/>
                    <a:pt x="12567" y="3197"/>
                    <a:pt x="11858" y="3248"/>
                  </a:cubicBezTo>
                  <a:cubicBezTo>
                    <a:pt x="11811" y="3251"/>
                    <a:pt x="11764" y="3253"/>
                    <a:pt x="11716" y="3253"/>
                  </a:cubicBezTo>
                  <a:cubicBezTo>
                    <a:pt x="11089" y="3253"/>
                    <a:pt x="10399" y="2982"/>
                    <a:pt x="9660" y="2447"/>
                  </a:cubicBezTo>
                  <a:cubicBezTo>
                    <a:pt x="9387" y="2247"/>
                    <a:pt x="9118" y="2026"/>
                    <a:pt x="8859" y="1811"/>
                  </a:cubicBezTo>
                  <a:cubicBezTo>
                    <a:pt x="8471" y="1490"/>
                    <a:pt x="8068" y="1158"/>
                    <a:pt x="7629" y="880"/>
                  </a:cubicBezTo>
                  <a:cubicBezTo>
                    <a:pt x="6705" y="305"/>
                    <a:pt x="5609" y="1"/>
                    <a:pt x="4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83;p40"/>
            <p:cNvSpPr/>
            <p:nvPr/>
          </p:nvSpPr>
          <p:spPr>
            <a:xfrm>
              <a:off x="1858037" y="766677"/>
              <a:ext cx="158725" cy="143300"/>
            </a:xfrm>
            <a:custGeom>
              <a:avLst/>
              <a:gdLst/>
              <a:ahLst/>
              <a:cxnLst/>
              <a:rect l="l" t="t" r="r" b="b"/>
              <a:pathLst>
                <a:path w="6349" h="5732" extrusionOk="0">
                  <a:moveTo>
                    <a:pt x="1984" y="0"/>
                  </a:moveTo>
                  <a:cubicBezTo>
                    <a:pt x="0" y="3347"/>
                    <a:pt x="1404" y="5593"/>
                    <a:pt x="1404" y="5593"/>
                  </a:cubicBezTo>
                  <a:cubicBezTo>
                    <a:pt x="1667" y="5689"/>
                    <a:pt x="1925" y="5732"/>
                    <a:pt x="2177" y="5732"/>
                  </a:cubicBezTo>
                  <a:cubicBezTo>
                    <a:pt x="4554" y="5732"/>
                    <a:pt x="6349" y="1886"/>
                    <a:pt x="6162" y="1693"/>
                  </a:cubicBezTo>
                  <a:cubicBezTo>
                    <a:pt x="6138" y="1668"/>
                    <a:pt x="6095" y="1658"/>
                    <a:pt x="6036" y="1658"/>
                  </a:cubicBezTo>
                  <a:cubicBezTo>
                    <a:pt x="5578" y="1658"/>
                    <a:pt x="4196" y="2320"/>
                    <a:pt x="4196" y="2320"/>
                  </a:cubicBezTo>
                  <a:cubicBezTo>
                    <a:pt x="4196" y="2320"/>
                    <a:pt x="5198" y="1249"/>
                    <a:pt x="4766" y="1053"/>
                  </a:cubicBezTo>
                  <a:cubicBezTo>
                    <a:pt x="4692" y="1020"/>
                    <a:pt x="4604" y="1006"/>
                    <a:pt x="4508" y="1006"/>
                  </a:cubicBezTo>
                  <a:cubicBezTo>
                    <a:pt x="4036" y="1006"/>
                    <a:pt x="3373" y="1338"/>
                    <a:pt x="3373" y="1338"/>
                  </a:cubicBezTo>
                  <a:cubicBezTo>
                    <a:pt x="3373" y="1338"/>
                    <a:pt x="3797" y="325"/>
                    <a:pt x="3580" y="233"/>
                  </a:cubicBezTo>
                  <a:cubicBezTo>
                    <a:pt x="3569" y="229"/>
                    <a:pt x="3556" y="227"/>
                    <a:pt x="3542" y="227"/>
                  </a:cubicBezTo>
                  <a:cubicBezTo>
                    <a:pt x="3266" y="227"/>
                    <a:pt x="2387" y="980"/>
                    <a:pt x="2387" y="980"/>
                  </a:cubicBezTo>
                  <a:cubicBezTo>
                    <a:pt x="2387" y="695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84;p40"/>
            <p:cNvSpPr/>
            <p:nvPr/>
          </p:nvSpPr>
          <p:spPr>
            <a:xfrm>
              <a:off x="1257575" y="738475"/>
              <a:ext cx="639725" cy="501500"/>
            </a:xfrm>
            <a:custGeom>
              <a:avLst/>
              <a:gdLst/>
              <a:ahLst/>
              <a:cxnLst/>
              <a:rect l="l" t="t" r="r" b="b"/>
              <a:pathLst>
                <a:path w="25589" h="20060" extrusionOk="0">
                  <a:moveTo>
                    <a:pt x="0" y="0"/>
                  </a:moveTo>
                  <a:lnTo>
                    <a:pt x="5412" y="10469"/>
                  </a:lnTo>
                  <a:lnTo>
                    <a:pt x="25588" y="20059"/>
                  </a:lnTo>
                  <a:lnTo>
                    <a:pt x="25588" y="20059"/>
                  </a:lnTo>
                  <a:lnTo>
                    <a:pt x="24133" y="1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85;p40"/>
            <p:cNvSpPr/>
            <p:nvPr/>
          </p:nvSpPr>
          <p:spPr>
            <a:xfrm>
              <a:off x="1255637" y="720502"/>
              <a:ext cx="648500" cy="522000"/>
            </a:xfrm>
            <a:custGeom>
              <a:avLst/>
              <a:gdLst/>
              <a:ahLst/>
              <a:cxnLst/>
              <a:rect l="l" t="t" r="r" b="b"/>
              <a:pathLst>
                <a:path w="25940" h="20880" extrusionOk="0">
                  <a:moveTo>
                    <a:pt x="428" y="0"/>
                  </a:moveTo>
                  <a:lnTo>
                    <a:pt x="0" y="820"/>
                  </a:lnTo>
                  <a:lnTo>
                    <a:pt x="24133" y="13887"/>
                  </a:lnTo>
                  <a:lnTo>
                    <a:pt x="25588" y="20879"/>
                  </a:lnTo>
                  <a:lnTo>
                    <a:pt x="25939" y="20628"/>
                  </a:lnTo>
                  <a:lnTo>
                    <a:pt x="24418" y="1298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83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86;p40"/>
            <p:cNvSpPr/>
            <p:nvPr/>
          </p:nvSpPr>
          <p:spPr>
            <a:xfrm>
              <a:off x="1305125" y="918275"/>
              <a:ext cx="437225" cy="266200"/>
            </a:xfrm>
            <a:custGeom>
              <a:avLst/>
              <a:gdLst/>
              <a:ahLst/>
              <a:cxnLst/>
              <a:rect l="l" t="t" r="r" b="b"/>
              <a:pathLst>
                <a:path w="17489" h="10648" extrusionOk="0">
                  <a:moveTo>
                    <a:pt x="3808" y="1"/>
                  </a:moveTo>
                  <a:cubicBezTo>
                    <a:pt x="3805" y="1"/>
                    <a:pt x="3803" y="1"/>
                    <a:pt x="3801" y="1"/>
                  </a:cubicBezTo>
                  <a:cubicBezTo>
                    <a:pt x="3332" y="60"/>
                    <a:pt x="1" y="3451"/>
                    <a:pt x="1" y="3451"/>
                  </a:cubicBezTo>
                  <a:cubicBezTo>
                    <a:pt x="1637" y="4330"/>
                    <a:pt x="16793" y="10647"/>
                    <a:pt x="16793" y="10647"/>
                  </a:cubicBezTo>
                  <a:lnTo>
                    <a:pt x="17488" y="7899"/>
                  </a:lnTo>
                  <a:cubicBezTo>
                    <a:pt x="16845" y="7200"/>
                    <a:pt x="4369" y="1"/>
                    <a:pt x="3808" y="1"/>
                  </a:cubicBezTo>
                  <a:close/>
                </a:path>
              </a:pathLst>
            </a:custGeom>
            <a:solidFill>
              <a:srgbClr val="3F1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1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066" y="1780741"/>
            <a:ext cx="3816496" cy="336275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234561" y="84631"/>
            <a:ext cx="1712986" cy="1288473"/>
            <a:chOff x="7234561" y="81730"/>
            <a:chExt cx="1712986" cy="1288473"/>
          </a:xfrm>
        </p:grpSpPr>
        <p:sp>
          <p:nvSpPr>
            <p:cNvPr id="7" name="Oval 6"/>
            <p:cNvSpPr/>
            <p:nvPr/>
          </p:nvSpPr>
          <p:spPr>
            <a:xfrm>
              <a:off x="7237051" y="81730"/>
              <a:ext cx="1491313" cy="12884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4561" y="403294"/>
              <a:ext cx="1712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4000" b="1" dirty="0" smtClean="0"/>
                <a:t>صادقين</a:t>
              </a:r>
              <a:endParaRPr lang="en-US" sz="4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1436610"/>
            <a:ext cx="3221197" cy="1553808"/>
            <a:chOff x="0" y="1436610"/>
            <a:chExt cx="3221197" cy="1553808"/>
          </a:xfrm>
        </p:grpSpPr>
        <p:sp>
          <p:nvSpPr>
            <p:cNvPr id="11" name="Oval 10"/>
            <p:cNvSpPr/>
            <p:nvPr/>
          </p:nvSpPr>
          <p:spPr>
            <a:xfrm>
              <a:off x="0" y="1436610"/>
              <a:ext cx="2803923" cy="15538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2174" y="1686107"/>
              <a:ext cx="30290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3200" b="1" dirty="0" smtClean="0"/>
                <a:t>الاستماع جيدًا لما يقوله الآخرين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68392" y="2337954"/>
            <a:ext cx="2121476" cy="1288473"/>
            <a:chOff x="6868392" y="2337954"/>
            <a:chExt cx="2121476" cy="1288473"/>
          </a:xfrm>
        </p:grpSpPr>
        <p:sp>
          <p:nvSpPr>
            <p:cNvPr id="9" name="Oval 8"/>
            <p:cNvSpPr/>
            <p:nvPr/>
          </p:nvSpPr>
          <p:spPr>
            <a:xfrm>
              <a:off x="6868392" y="2337954"/>
              <a:ext cx="2079156" cy="12884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5545" y="2662751"/>
              <a:ext cx="201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3200" b="1" dirty="0" smtClean="0"/>
                <a:t>عدم المقاطعة</a:t>
              </a:r>
              <a:endParaRPr lang="en-US" sz="3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45516" y="3699044"/>
            <a:ext cx="2444352" cy="1288473"/>
            <a:chOff x="6545516" y="3699044"/>
            <a:chExt cx="2444352" cy="1288473"/>
          </a:xfrm>
        </p:grpSpPr>
        <p:sp>
          <p:nvSpPr>
            <p:cNvPr id="8" name="Oval 7"/>
            <p:cNvSpPr/>
            <p:nvPr/>
          </p:nvSpPr>
          <p:spPr>
            <a:xfrm>
              <a:off x="6545516" y="3699044"/>
              <a:ext cx="2444352" cy="12884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5516" y="3951224"/>
              <a:ext cx="2444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3600" b="1" dirty="0" smtClean="0"/>
                <a:t>الالتزام بالنظام</a:t>
              </a:r>
              <a:endParaRPr lang="en-US" sz="3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2299" y="128153"/>
            <a:ext cx="2601624" cy="1206711"/>
            <a:chOff x="202299" y="128153"/>
            <a:chExt cx="2601624" cy="1206711"/>
          </a:xfrm>
        </p:grpSpPr>
        <p:sp>
          <p:nvSpPr>
            <p:cNvPr id="12" name="Oval 11"/>
            <p:cNvSpPr/>
            <p:nvPr/>
          </p:nvSpPr>
          <p:spPr>
            <a:xfrm>
              <a:off x="202299" y="128153"/>
              <a:ext cx="2601624" cy="12067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015" y="451137"/>
              <a:ext cx="2519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3200" b="1" dirty="0" smtClean="0"/>
                <a:t>مساعدة الآخريين</a:t>
              </a:r>
              <a:endParaRPr lang="en-US" sz="32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83391" y="1242729"/>
            <a:ext cx="2407663" cy="1288473"/>
            <a:chOff x="5683391" y="1242729"/>
            <a:chExt cx="2407663" cy="1288473"/>
          </a:xfrm>
        </p:grpSpPr>
        <p:sp>
          <p:nvSpPr>
            <p:cNvPr id="6" name="Oval 5"/>
            <p:cNvSpPr/>
            <p:nvPr/>
          </p:nvSpPr>
          <p:spPr>
            <a:xfrm>
              <a:off x="5683391" y="1242729"/>
              <a:ext cx="2299315" cy="12884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1927" y="1646024"/>
              <a:ext cx="2369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2400" b="1" dirty="0" smtClean="0"/>
                <a:t>التعامل بطريقة حسنة</a:t>
              </a:r>
              <a:endParaRPr lang="en-US" sz="24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92174" y="3012822"/>
            <a:ext cx="2120115" cy="20054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800" b="1" dirty="0"/>
              <a:t>الإلتزام بالتباعد وعدم استخدام أدوات الغير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85640" y="0"/>
            <a:ext cx="3019425" cy="1514475"/>
            <a:chOff x="2885640" y="0"/>
            <a:chExt cx="3019425" cy="1514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03" b="100000" l="0" r="100000">
                          <a14:foregroundMark x1="22397" y1="22642" x2="86120" y2="23899"/>
                          <a14:foregroundMark x1="37855" y1="63522" x2="67823" y2="50943"/>
                          <a14:foregroundMark x1="13880" y1="73585" x2="17035" y2="84906"/>
                          <a14:foregroundMark x1="20189" y1="58491" x2="59306" y2="67296"/>
                          <a14:foregroundMark x1="74448" y1="81761" x2="29338" y2="773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5640" y="0"/>
              <a:ext cx="3019425" cy="15144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298016" y="688533"/>
              <a:ext cx="2308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3600" b="1" dirty="0" smtClean="0"/>
                <a:t>قواعد الفصل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09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39147A-6870-4A9D-A225-5527F0E18643}"/>
              </a:ext>
            </a:extLst>
          </p:cNvPr>
          <p:cNvSpPr/>
          <p:nvPr/>
        </p:nvSpPr>
        <p:spPr>
          <a:xfrm>
            <a:off x="3499136" y="13998"/>
            <a:ext cx="21262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قائمة المهام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صورة ذات صلة">
            <a:extLst>
              <a:ext uri="{FF2B5EF4-FFF2-40B4-BE49-F238E27FC236}">
                <a16:creationId xmlns:a16="http://schemas.microsoft.com/office/drawing/2014/main" id="{F8B44685-E41E-4957-B3F3-919147A0C7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/>
        </p:blipFill>
        <p:spPr bwMode="auto">
          <a:xfrm>
            <a:off x="100081" y="938752"/>
            <a:ext cx="1086606" cy="85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نتيجة بحث الصور عن صور قصة كليب أرت">
            <a:extLst>
              <a:ext uri="{FF2B5EF4-FFF2-40B4-BE49-F238E27FC236}">
                <a16:creationId xmlns:a16="http://schemas.microsoft.com/office/drawing/2014/main" id="{E709C9B8-C568-4570-823E-990019D9DC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74" y="2259647"/>
            <a:ext cx="1320004" cy="78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:\صور\tadween.jpg">
            <a:extLst>
              <a:ext uri="{FF2B5EF4-FFF2-40B4-BE49-F238E27FC236}">
                <a16:creationId xmlns:a16="http://schemas.microsoft.com/office/drawing/2014/main" id="{212D695B-D744-4D28-8674-400E7D5A7C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8" y="3572128"/>
            <a:ext cx="1162903" cy="81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FC65F8-2B5E-4DC2-8F8B-2857D88C6D91}"/>
              </a:ext>
            </a:extLst>
          </p:cNvPr>
          <p:cNvSpPr/>
          <p:nvPr/>
        </p:nvSpPr>
        <p:spPr>
          <a:xfrm>
            <a:off x="8051202" y="861794"/>
            <a:ext cx="5841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C7399-4287-4CBD-9506-E1BAC08A0EE3}"/>
              </a:ext>
            </a:extLst>
          </p:cNvPr>
          <p:cNvSpPr/>
          <p:nvPr/>
        </p:nvSpPr>
        <p:spPr>
          <a:xfrm>
            <a:off x="5670518" y="894962"/>
            <a:ext cx="5841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FF55DB-8F31-4731-ABD9-CE2B62D00726}"/>
              </a:ext>
            </a:extLst>
          </p:cNvPr>
          <p:cNvSpPr/>
          <p:nvPr/>
        </p:nvSpPr>
        <p:spPr>
          <a:xfrm>
            <a:off x="701346" y="861794"/>
            <a:ext cx="1283183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EG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3AB45A-1453-4F04-874D-8A86F996E0D7}"/>
              </a:ext>
            </a:extLst>
          </p:cNvPr>
          <p:cNvSpPr/>
          <p:nvPr/>
        </p:nvSpPr>
        <p:spPr>
          <a:xfrm>
            <a:off x="8183537" y="2095868"/>
            <a:ext cx="5841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60D11C-6174-4682-9871-319ADBE89A76}"/>
              </a:ext>
            </a:extLst>
          </p:cNvPr>
          <p:cNvSpPr/>
          <p:nvPr/>
        </p:nvSpPr>
        <p:spPr>
          <a:xfrm>
            <a:off x="5729388" y="2269836"/>
            <a:ext cx="5841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3ABA0A-7920-4E74-9199-CCD5C45E98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92" y="907270"/>
            <a:ext cx="1383063" cy="82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6" y="897614"/>
            <a:ext cx="1612349" cy="91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صورة ذات صلة">
            <a:extLst>
              <a:ext uri="{FF2B5EF4-FFF2-40B4-BE49-F238E27FC236}">
                <a16:creationId xmlns:a16="http://schemas.microsoft.com/office/drawing/2014/main" id="{A5BFFC57-EAAB-4DF4-9F1F-26271ECC153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01" y="3572128"/>
            <a:ext cx="1343524" cy="8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33" y="2259647"/>
            <a:ext cx="1235831" cy="87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9C85F-93D2-401E-8DEB-FFA963CCC18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95" y="774963"/>
            <a:ext cx="1057183" cy="97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5" y="2354403"/>
            <a:ext cx="1112852" cy="84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G:\صور\images (3).jpg">
            <a:extLst>
              <a:ext uri="{FF2B5EF4-FFF2-40B4-BE49-F238E27FC236}">
                <a16:creationId xmlns:a16="http://schemas.microsoft.com/office/drawing/2014/main" id="{3B16F3A6-5A1A-4A96-8787-FF04EF0B7FE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66" y="2233674"/>
            <a:ext cx="1483313" cy="74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79" y="3572128"/>
            <a:ext cx="1579539" cy="116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78783" y="1000683"/>
            <a:ext cx="1096798" cy="64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39692" y="2183580"/>
            <a:ext cx="1383063" cy="705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3476" y="966114"/>
            <a:ext cx="1096798" cy="827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69802" y="861794"/>
            <a:ext cx="1096798" cy="78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16627" y="1035486"/>
            <a:ext cx="1445437" cy="69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ر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37680" y="3658159"/>
            <a:ext cx="1499898" cy="913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6056" y="2421334"/>
            <a:ext cx="1096798" cy="71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82664" y="2315001"/>
            <a:ext cx="1163853" cy="64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26527" y="2377571"/>
            <a:ext cx="1185951" cy="64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57301" y="3446555"/>
            <a:ext cx="1343524" cy="96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55808" y="3546943"/>
            <a:ext cx="1243439" cy="83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صندوق كليب ارت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245" y="224649"/>
            <a:ext cx="4343401" cy="45655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13563" y="0"/>
            <a:ext cx="4707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 smtClean="0">
                <a:solidFill>
                  <a:schemeClr val="accent2"/>
                </a:solidFill>
              </a:rPr>
              <a:t>لعبة الصندوق 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3563" y="0"/>
            <a:ext cx="4707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 smtClean="0">
                <a:solidFill>
                  <a:schemeClr val="accent2"/>
                </a:solidFill>
              </a:rPr>
              <a:t>اكتملت الحافلة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89" l="3409" r="96591">
                        <a14:foregroundMark x1="50000" y1="44444" x2="51136" y2="3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017" y="298828"/>
            <a:ext cx="3948545" cy="48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0-09-15 at 10.55.15 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12192000" cy="58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3108" y="-54092"/>
            <a:ext cx="4010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 smtClean="0">
                <a:solidFill>
                  <a:schemeClr val="accent2"/>
                </a:solidFill>
              </a:rPr>
              <a:t>بدون كــلام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الصمت PNG الصور تحميل مجاني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31" y="546073"/>
            <a:ext cx="4772926" cy="41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ary School Virtual Graduation by Slidesgo">
  <a:themeElements>
    <a:clrScheme name="Simple Light">
      <a:dk1>
        <a:srgbClr val="E3F1EE"/>
      </a:dk1>
      <a:lt1>
        <a:srgbClr val="D1EEE8"/>
      </a:lt1>
      <a:dk2>
        <a:srgbClr val="A8E0D4"/>
      </a:dk2>
      <a:lt2>
        <a:srgbClr val="20124D"/>
      </a:lt2>
      <a:accent1>
        <a:srgbClr val="3F1762"/>
      </a:accent1>
      <a:accent2>
        <a:srgbClr val="7C49A8"/>
      </a:accent2>
      <a:accent3>
        <a:srgbClr val="F79748"/>
      </a:accent3>
      <a:accent4>
        <a:srgbClr val="FFAE64"/>
      </a:accent4>
      <a:accent5>
        <a:srgbClr val="CE2438"/>
      </a:accent5>
      <a:accent6>
        <a:srgbClr val="EA5C5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88</Words>
  <Application>Microsoft Office PowerPoint</Application>
  <PresentationFormat>On-screen Show (16:9)</PresentationFormat>
  <Paragraphs>56</Paragraphs>
  <Slides>12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Changa One</vt:lpstr>
      <vt:lpstr>Abel</vt:lpstr>
      <vt:lpstr>Antic Slab</vt:lpstr>
      <vt:lpstr>Primary School Virtual Graduation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28</cp:revision>
  <dcterms:modified xsi:type="dcterms:W3CDTF">2023-09-08T20:31:52Z</dcterms:modified>
</cp:coreProperties>
</file>