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219BCE-523D-4937-832D-E6E7ABD56683}" v="322" dt="2023-10-10T08:06:28.3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82B4CE-9E5A-4625-8466-0CE182FFB00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57FD9C9-943C-4FC7-8681-F19559666CBD}">
      <dgm:prSet/>
      <dgm:spPr/>
      <dgm:t>
        <a:bodyPr/>
        <a:lstStyle/>
        <a:p>
          <a:r>
            <a:rPr lang="en-US" b="1"/>
            <a:t>Cyberbullying</a:t>
          </a:r>
          <a:endParaRPr lang="en-US"/>
        </a:p>
      </dgm:t>
    </dgm:pt>
    <dgm:pt modelId="{BFF460A9-A2FD-4CC5-A9FA-46462487463A}" type="parTrans" cxnId="{9FDA0B63-3DE7-4131-A1CD-3063A50AF54E}">
      <dgm:prSet/>
      <dgm:spPr/>
      <dgm:t>
        <a:bodyPr/>
        <a:lstStyle/>
        <a:p>
          <a:endParaRPr lang="en-US"/>
        </a:p>
      </dgm:t>
    </dgm:pt>
    <dgm:pt modelId="{19E92314-1E52-479D-8FEA-72C67C6FC78C}" type="sibTrans" cxnId="{9FDA0B63-3DE7-4131-A1CD-3063A50AF54E}">
      <dgm:prSet/>
      <dgm:spPr/>
      <dgm:t>
        <a:bodyPr/>
        <a:lstStyle/>
        <a:p>
          <a:endParaRPr lang="en-US"/>
        </a:p>
      </dgm:t>
    </dgm:pt>
    <dgm:pt modelId="{235C1D5E-228F-4FBD-9900-E70616120D9C}">
      <dgm:prSet/>
      <dgm:spPr/>
      <dgm:t>
        <a:bodyPr/>
        <a:lstStyle/>
        <a:p>
          <a:r>
            <a:rPr lang="en-US" b="1"/>
            <a:t>Using digital devices, sites, and apps to intimidate, harm, and upset someone</a:t>
          </a:r>
          <a:endParaRPr lang="en-US"/>
        </a:p>
      </dgm:t>
    </dgm:pt>
    <dgm:pt modelId="{A7E0F8EA-FD60-4243-9D7A-A6EE6DB00C7A}" type="parTrans" cxnId="{12729F1B-BE80-4217-B78C-CCF40C53AF3F}">
      <dgm:prSet/>
      <dgm:spPr/>
      <dgm:t>
        <a:bodyPr/>
        <a:lstStyle/>
        <a:p>
          <a:endParaRPr lang="en-US"/>
        </a:p>
      </dgm:t>
    </dgm:pt>
    <dgm:pt modelId="{FE99A857-6EC9-4FC8-9A52-4BED5D019B08}" type="sibTrans" cxnId="{12729F1B-BE80-4217-B78C-CCF40C53AF3F}">
      <dgm:prSet/>
      <dgm:spPr/>
      <dgm:t>
        <a:bodyPr/>
        <a:lstStyle/>
        <a:p>
          <a:endParaRPr lang="en-US"/>
        </a:p>
      </dgm:t>
    </dgm:pt>
    <dgm:pt modelId="{204D5158-82D9-4519-A344-D8A8709E645F}" type="pres">
      <dgm:prSet presAssocID="{C982B4CE-9E5A-4625-8466-0CE182FFB00E}" presName="linear" presStyleCnt="0">
        <dgm:presLayoutVars>
          <dgm:animLvl val="lvl"/>
          <dgm:resizeHandles val="exact"/>
        </dgm:presLayoutVars>
      </dgm:prSet>
      <dgm:spPr/>
    </dgm:pt>
    <dgm:pt modelId="{DE4C6E1E-A211-40EA-83D5-62BD9DA8D042}" type="pres">
      <dgm:prSet presAssocID="{957FD9C9-943C-4FC7-8681-F19559666CB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2AC25FE-6861-46F7-8AE7-12EF3355496F}" type="pres">
      <dgm:prSet presAssocID="{19E92314-1E52-479D-8FEA-72C67C6FC78C}" presName="spacer" presStyleCnt="0"/>
      <dgm:spPr/>
    </dgm:pt>
    <dgm:pt modelId="{650532AB-E63D-4685-86E8-64D23441046F}" type="pres">
      <dgm:prSet presAssocID="{235C1D5E-228F-4FBD-9900-E70616120D9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2729F1B-BE80-4217-B78C-CCF40C53AF3F}" srcId="{C982B4CE-9E5A-4625-8466-0CE182FFB00E}" destId="{235C1D5E-228F-4FBD-9900-E70616120D9C}" srcOrd="1" destOrd="0" parTransId="{A7E0F8EA-FD60-4243-9D7A-A6EE6DB00C7A}" sibTransId="{FE99A857-6EC9-4FC8-9A52-4BED5D019B08}"/>
    <dgm:cxn modelId="{E11F503E-4247-4A2B-A980-4A9E5173CFF2}" type="presOf" srcId="{C982B4CE-9E5A-4625-8466-0CE182FFB00E}" destId="{204D5158-82D9-4519-A344-D8A8709E645F}" srcOrd="0" destOrd="0" presId="urn:microsoft.com/office/officeart/2005/8/layout/vList2"/>
    <dgm:cxn modelId="{9FDA0B63-3DE7-4131-A1CD-3063A50AF54E}" srcId="{C982B4CE-9E5A-4625-8466-0CE182FFB00E}" destId="{957FD9C9-943C-4FC7-8681-F19559666CBD}" srcOrd="0" destOrd="0" parTransId="{BFF460A9-A2FD-4CC5-A9FA-46462487463A}" sibTransId="{19E92314-1E52-479D-8FEA-72C67C6FC78C}"/>
    <dgm:cxn modelId="{AC56FBDA-6DBD-41F9-9AC5-A1AF0E4221AB}" type="presOf" srcId="{235C1D5E-228F-4FBD-9900-E70616120D9C}" destId="{650532AB-E63D-4685-86E8-64D23441046F}" srcOrd="0" destOrd="0" presId="urn:microsoft.com/office/officeart/2005/8/layout/vList2"/>
    <dgm:cxn modelId="{A6CB6BDF-5D16-4E9D-86DD-E413FE3EC9D6}" type="presOf" srcId="{957FD9C9-943C-4FC7-8681-F19559666CBD}" destId="{DE4C6E1E-A211-40EA-83D5-62BD9DA8D042}" srcOrd="0" destOrd="0" presId="urn:microsoft.com/office/officeart/2005/8/layout/vList2"/>
    <dgm:cxn modelId="{38258517-427F-4C60-980C-710C29615B51}" type="presParOf" srcId="{204D5158-82D9-4519-A344-D8A8709E645F}" destId="{DE4C6E1E-A211-40EA-83D5-62BD9DA8D042}" srcOrd="0" destOrd="0" presId="urn:microsoft.com/office/officeart/2005/8/layout/vList2"/>
    <dgm:cxn modelId="{553BE0BE-7AF8-4580-A2B4-482330E59CC4}" type="presParOf" srcId="{204D5158-82D9-4519-A344-D8A8709E645F}" destId="{82AC25FE-6861-46F7-8AE7-12EF3355496F}" srcOrd="1" destOrd="0" presId="urn:microsoft.com/office/officeart/2005/8/layout/vList2"/>
    <dgm:cxn modelId="{C18B3BAB-7E4F-4B20-9621-F471FA66BEF4}" type="presParOf" srcId="{204D5158-82D9-4519-A344-D8A8709E645F}" destId="{650532AB-E63D-4685-86E8-64D23441046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C6E1E-A211-40EA-83D5-62BD9DA8D042}">
      <dsp:nvSpPr>
        <dsp:cNvPr id="0" name=""/>
        <dsp:cNvSpPr/>
      </dsp:nvSpPr>
      <dsp:spPr>
        <a:xfrm>
          <a:off x="0" y="318557"/>
          <a:ext cx="5334000" cy="1885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/>
            <a:t>Cyberbullying</a:t>
          </a:r>
          <a:endParaRPr lang="en-US" sz="3400" kern="1200"/>
        </a:p>
      </dsp:txBody>
      <dsp:txXfrm>
        <a:off x="92058" y="410615"/>
        <a:ext cx="5149884" cy="1701704"/>
      </dsp:txXfrm>
    </dsp:sp>
    <dsp:sp modelId="{650532AB-E63D-4685-86E8-64D23441046F}">
      <dsp:nvSpPr>
        <dsp:cNvPr id="0" name=""/>
        <dsp:cNvSpPr/>
      </dsp:nvSpPr>
      <dsp:spPr>
        <a:xfrm>
          <a:off x="0" y="2302298"/>
          <a:ext cx="5334000" cy="18858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/>
            <a:t>Using digital devices, sites, and apps to intimidate, harm, and upset someone</a:t>
          </a:r>
          <a:endParaRPr lang="en-US" sz="3400" kern="1200"/>
        </a:p>
      </dsp:txBody>
      <dsp:txXfrm>
        <a:off x="92058" y="2394356"/>
        <a:ext cx="5149884" cy="1701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21C4EA8-6B83-4338-913D-D75D3C4F3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497" y="679731"/>
            <a:ext cx="3124151" cy="3736540"/>
          </a:xfrm>
        </p:spPr>
        <p:txBody>
          <a:bodyPr>
            <a:normAutofit/>
          </a:bodyPr>
          <a:lstStyle/>
          <a:p>
            <a:pPr algn="l"/>
            <a:r>
              <a:rPr lang="en-US" sz="3600">
                <a:ea typeface="+mj-lt"/>
                <a:cs typeface="+mj-lt"/>
              </a:rPr>
              <a:t>Upstanders and Allies: Taking Action Against Cyberbullying</a:t>
            </a:r>
            <a:endParaRPr lang="en-US" sz="3600"/>
          </a:p>
          <a:p>
            <a:pPr algn="l"/>
            <a:br>
              <a:rPr lang="en-US" sz="3600"/>
            </a:br>
            <a:endParaRPr lang="en-US" sz="36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Upstader Week">
            <a:extLst>
              <a:ext uri="{FF2B5EF4-FFF2-40B4-BE49-F238E27FC236}">
                <a16:creationId xmlns:a16="http://schemas.microsoft.com/office/drawing/2014/main" id="{C915CF72-07A1-35B5-FF6B-2C899828B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5081" y="1227552"/>
            <a:ext cx="3383280" cy="4537101"/>
          </a:xfrm>
          <a:prstGeom prst="rect">
            <a:avLst/>
          </a:prstGeom>
        </p:spPr>
      </p:pic>
      <p:pic>
        <p:nvPicPr>
          <p:cNvPr id="5" name="Picture 4" descr="Collection of Bullying clipart | Free download best Bullying clipart on  ClipArtMag.com">
            <a:extLst>
              <a:ext uri="{FF2B5EF4-FFF2-40B4-BE49-F238E27FC236}">
                <a16:creationId xmlns:a16="http://schemas.microsoft.com/office/drawing/2014/main" id="{676C3AAA-3232-2316-CEC0-743A9C98B9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2" b="6977"/>
          <a:stretch/>
        </p:blipFill>
        <p:spPr>
          <a:xfrm>
            <a:off x="7812357" y="1700695"/>
            <a:ext cx="3383280" cy="336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016A1C-B0CC-E674-7952-3DFCC995FAE5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latin typeface="+mj-lt"/>
                <a:ea typeface="+mj-ea"/>
                <a:cs typeface="+mj-cs"/>
              </a:rPr>
              <a:t>Essential Question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br>
              <a:rPr lang="en-US" sz="3800" dirty="0">
                <a:latin typeface="+mj-lt"/>
                <a:ea typeface="+mj-ea"/>
                <a:cs typeface="+mj-cs"/>
              </a:rPr>
            </a:br>
            <a:r>
              <a:rPr lang="en-US" sz="3800" b="1" dirty="0">
                <a:latin typeface="+mj-lt"/>
                <a:ea typeface="+mj-ea"/>
                <a:cs typeface="+mj-cs"/>
              </a:rPr>
              <a:t>How can you respond when cyberbullying occurs?</a:t>
            </a:r>
            <a:endParaRPr lang="en-US" sz="3800" b="1" dirty="0">
              <a:latin typeface="+mj-lt"/>
              <a:ea typeface="+mj-ea"/>
              <a:cs typeface="Calibri Light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Thinking Stock Illustrations, Royalty-Free Vector Graphics &amp; Clip Art -  iStock | Idea, Thinking of you card, Thinking icon">
            <a:extLst>
              <a:ext uri="{FF2B5EF4-FFF2-40B4-BE49-F238E27FC236}">
                <a16:creationId xmlns:a16="http://schemas.microsoft.com/office/drawing/2014/main" id="{D0CEC49A-6742-89D5-4263-5409599441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99" r="925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82728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BA3FF21-2697-100A-7B6A-154F3B621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48208"/>
            <a:ext cx="10905066" cy="5561582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59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lping Students Deal With Cyberbullies | NEA">
            <a:extLst>
              <a:ext uri="{FF2B5EF4-FFF2-40B4-BE49-F238E27FC236}">
                <a16:creationId xmlns:a16="http://schemas.microsoft.com/office/drawing/2014/main" id="{5152A28B-EE78-34EE-3B56-3AA347FC3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556" y="1569478"/>
            <a:ext cx="5176936" cy="3013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A purple line on a black background&#10;&#10;Description automatically generated">
            <a:extLst>
              <a:ext uri="{FF2B5EF4-FFF2-40B4-BE49-F238E27FC236}">
                <a16:creationId xmlns:a16="http://schemas.microsoft.com/office/drawing/2014/main" id="{94C119AB-2318-C31F-E185-ED310CF66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65" y="1209526"/>
            <a:ext cx="3529966" cy="729525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987D6CB-F2DA-0CA1-E66E-A2D01C70D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98079" y="5181888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TextBox 4">
            <a:extLst>
              <a:ext uri="{FF2B5EF4-FFF2-40B4-BE49-F238E27FC236}">
                <a16:creationId xmlns:a16="http://schemas.microsoft.com/office/drawing/2014/main" id="{FB37D987-B199-79F5-C8B2-B7046D42B7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3931931"/>
              </p:ext>
            </p:extLst>
          </p:nvPr>
        </p:nvGraphicFramePr>
        <p:xfrm>
          <a:off x="762000" y="724990"/>
          <a:ext cx="5334000" cy="4506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0031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line on a black background&#10;&#10;Description automatically generated">
            <a:extLst>
              <a:ext uri="{FF2B5EF4-FFF2-40B4-BE49-F238E27FC236}">
                <a16:creationId xmlns:a16="http://schemas.microsoft.com/office/drawing/2014/main" id="{0CA955AB-9454-0F72-0241-625F2C3B0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98" y="1843541"/>
            <a:ext cx="2457450" cy="485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79E2C9-0C85-414A-48C7-B7430255056F}"/>
              </a:ext>
            </a:extLst>
          </p:cNvPr>
          <p:cNvSpPr txBox="1"/>
          <p:nvPr/>
        </p:nvSpPr>
        <p:spPr>
          <a:xfrm>
            <a:off x="539447" y="1047448"/>
            <a:ext cx="10472057" cy="19082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latin typeface="Rubik"/>
              </a:rPr>
              <a:t>Empathy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endParaRPr lang="en-US" dirty="0"/>
          </a:p>
          <a:p>
            <a:endParaRPr lang="en-US" dirty="0"/>
          </a:p>
          <a:p>
            <a:br>
              <a:rPr lang="en-US" dirty="0"/>
            </a:br>
            <a:r>
              <a:rPr lang="en-US" sz="2400" dirty="0">
                <a:latin typeface="Lato"/>
                <a:ea typeface="Lato"/>
                <a:cs typeface="Lato"/>
              </a:rPr>
              <a:t>To imagine the feelings that someone else is experiencing</a:t>
            </a:r>
            <a:endParaRPr lang="en-US">
              <a:cs typeface="Calibri"/>
            </a:endParaRPr>
          </a:p>
        </p:txBody>
      </p:sp>
      <p:pic>
        <p:nvPicPr>
          <p:cNvPr id="6" name="Picture 5" descr="The Pitfalls of Too Much Empathy | Wealth Management">
            <a:extLst>
              <a:ext uri="{FF2B5EF4-FFF2-40B4-BE49-F238E27FC236}">
                <a16:creationId xmlns:a16="http://schemas.microsoft.com/office/drawing/2014/main" id="{16350000-482F-5D9E-563E-BC6CE3EF6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01" y="3369625"/>
            <a:ext cx="5779102" cy="299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4231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rson with idea concept">
            <a:extLst>
              <a:ext uri="{FF2B5EF4-FFF2-40B4-BE49-F238E27FC236}">
                <a16:creationId xmlns:a16="http://schemas.microsoft.com/office/drawing/2014/main" id="{C438488F-1473-72C6-73C6-76572A8C7E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47" r="-2" b="10656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2943C2-D6C0-8B6D-C70C-0283EFBF6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756552">
            <a:off x="6441479" y="1279421"/>
            <a:ext cx="4348870" cy="4299157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558783 w 4778827"/>
              <a:gd name="connsiteY0" fmla="*/ 408 h 5085392"/>
              <a:gd name="connsiteX1" fmla="*/ 3907953 w 4778827"/>
              <a:gd name="connsiteY1" fmla="*/ 443183 h 5085392"/>
              <a:gd name="connsiteX2" fmla="*/ 4760478 w 4778827"/>
              <a:gd name="connsiteY2" fmla="*/ 1709485 h 5085392"/>
              <a:gd name="connsiteX3" fmla="*/ 4475600 w 4778827"/>
              <a:gd name="connsiteY3" fmla="*/ 3612666 h 5085392"/>
              <a:gd name="connsiteX4" fmla="*/ 3925643 w 4778827"/>
              <a:gd name="connsiteY4" fmla="*/ 5027118 h 5085392"/>
              <a:gd name="connsiteX5" fmla="*/ 1099105 w 4778827"/>
              <a:gd name="connsiteY5" fmla="*/ 4460815 h 5085392"/>
              <a:gd name="connsiteX6" fmla="*/ 41023 w 4778827"/>
              <a:gd name="connsiteY6" fmla="*/ 3037483 h 5085392"/>
              <a:gd name="connsiteX7" fmla="*/ 507755 w 4778827"/>
              <a:gd name="connsiteY7" fmla="*/ 676688 h 5085392"/>
              <a:gd name="connsiteX8" fmla="*/ 2558783 w 4778827"/>
              <a:gd name="connsiteY8" fmla="*/ 408 h 5085392"/>
              <a:gd name="connsiteX0" fmla="*/ 2558783 w 4801077"/>
              <a:gd name="connsiteY0" fmla="*/ 408 h 5085392"/>
              <a:gd name="connsiteX1" fmla="*/ 3907953 w 4801077"/>
              <a:gd name="connsiteY1" fmla="*/ 443183 h 5085392"/>
              <a:gd name="connsiteX2" fmla="*/ 4760478 w 4801077"/>
              <a:gd name="connsiteY2" fmla="*/ 1709485 h 5085392"/>
              <a:gd name="connsiteX3" fmla="*/ 4651817 w 4801077"/>
              <a:gd name="connsiteY3" fmla="*/ 4122731 h 5085392"/>
              <a:gd name="connsiteX4" fmla="*/ 3925643 w 4801077"/>
              <a:gd name="connsiteY4" fmla="*/ 5027118 h 5085392"/>
              <a:gd name="connsiteX5" fmla="*/ 1099105 w 4801077"/>
              <a:gd name="connsiteY5" fmla="*/ 4460815 h 5085392"/>
              <a:gd name="connsiteX6" fmla="*/ 41023 w 4801077"/>
              <a:gd name="connsiteY6" fmla="*/ 3037483 h 5085392"/>
              <a:gd name="connsiteX7" fmla="*/ 507755 w 4801077"/>
              <a:gd name="connsiteY7" fmla="*/ 676688 h 5085392"/>
              <a:gd name="connsiteX8" fmla="*/ 2558783 w 4801077"/>
              <a:gd name="connsiteY8" fmla="*/ 408 h 5085392"/>
              <a:gd name="connsiteX0" fmla="*/ 2558783 w 4801811"/>
              <a:gd name="connsiteY0" fmla="*/ 408 h 5281687"/>
              <a:gd name="connsiteX1" fmla="*/ 3907953 w 4801811"/>
              <a:gd name="connsiteY1" fmla="*/ 443183 h 5281687"/>
              <a:gd name="connsiteX2" fmla="*/ 4760478 w 4801811"/>
              <a:gd name="connsiteY2" fmla="*/ 1709485 h 5281687"/>
              <a:gd name="connsiteX3" fmla="*/ 4651817 w 4801811"/>
              <a:gd name="connsiteY3" fmla="*/ 4122731 h 5281687"/>
              <a:gd name="connsiteX4" fmla="*/ 3905311 w 4801811"/>
              <a:gd name="connsiteY4" fmla="*/ 5235782 h 5281687"/>
              <a:gd name="connsiteX5" fmla="*/ 1099105 w 4801811"/>
              <a:gd name="connsiteY5" fmla="*/ 4460815 h 5281687"/>
              <a:gd name="connsiteX6" fmla="*/ 41023 w 4801811"/>
              <a:gd name="connsiteY6" fmla="*/ 3037483 h 5281687"/>
              <a:gd name="connsiteX7" fmla="*/ 507755 w 4801811"/>
              <a:gd name="connsiteY7" fmla="*/ 676688 h 5281687"/>
              <a:gd name="connsiteX8" fmla="*/ 2558783 w 4801811"/>
              <a:gd name="connsiteY8" fmla="*/ 408 h 5281687"/>
              <a:gd name="connsiteX0" fmla="*/ 2555058 w 4798086"/>
              <a:gd name="connsiteY0" fmla="*/ 408 h 5281687"/>
              <a:gd name="connsiteX1" fmla="*/ 3904228 w 4798086"/>
              <a:gd name="connsiteY1" fmla="*/ 443183 h 5281687"/>
              <a:gd name="connsiteX2" fmla="*/ 4756753 w 4798086"/>
              <a:gd name="connsiteY2" fmla="*/ 1709485 h 5281687"/>
              <a:gd name="connsiteX3" fmla="*/ 4648092 w 4798086"/>
              <a:gd name="connsiteY3" fmla="*/ 4122731 h 5281687"/>
              <a:gd name="connsiteX4" fmla="*/ 3901586 w 4798086"/>
              <a:gd name="connsiteY4" fmla="*/ 5235782 h 5281687"/>
              <a:gd name="connsiteX5" fmla="*/ 1095380 w 4798086"/>
              <a:gd name="connsiteY5" fmla="*/ 4460815 h 5281687"/>
              <a:gd name="connsiteX6" fmla="*/ 37298 w 4798086"/>
              <a:gd name="connsiteY6" fmla="*/ 3037483 h 5281687"/>
              <a:gd name="connsiteX7" fmla="*/ 537918 w 4798086"/>
              <a:gd name="connsiteY7" fmla="*/ 437112 h 5281687"/>
              <a:gd name="connsiteX8" fmla="*/ 2555058 w 4798086"/>
              <a:gd name="connsiteY8" fmla="*/ 408 h 5281687"/>
              <a:gd name="connsiteX0" fmla="*/ 2417484 w 4796063"/>
              <a:gd name="connsiteY0" fmla="*/ 237 h 5505635"/>
              <a:gd name="connsiteX1" fmla="*/ 3902205 w 4796063"/>
              <a:gd name="connsiteY1" fmla="*/ 667131 h 5505635"/>
              <a:gd name="connsiteX2" fmla="*/ 4754730 w 4796063"/>
              <a:gd name="connsiteY2" fmla="*/ 1933433 h 5505635"/>
              <a:gd name="connsiteX3" fmla="*/ 4646069 w 4796063"/>
              <a:gd name="connsiteY3" fmla="*/ 4346679 h 5505635"/>
              <a:gd name="connsiteX4" fmla="*/ 3899563 w 4796063"/>
              <a:gd name="connsiteY4" fmla="*/ 5459730 h 5505635"/>
              <a:gd name="connsiteX5" fmla="*/ 1093357 w 4796063"/>
              <a:gd name="connsiteY5" fmla="*/ 4684763 h 5505635"/>
              <a:gd name="connsiteX6" fmla="*/ 35275 w 4796063"/>
              <a:gd name="connsiteY6" fmla="*/ 3261431 h 5505635"/>
              <a:gd name="connsiteX7" fmla="*/ 535895 w 4796063"/>
              <a:gd name="connsiteY7" fmla="*/ 661060 h 5505635"/>
              <a:gd name="connsiteX8" fmla="*/ 2417484 w 4796063"/>
              <a:gd name="connsiteY8" fmla="*/ 237 h 5505635"/>
              <a:gd name="connsiteX0" fmla="*/ 2417484 w 4796063"/>
              <a:gd name="connsiteY0" fmla="*/ 237 h 5505635"/>
              <a:gd name="connsiteX1" fmla="*/ 3902205 w 4796063"/>
              <a:gd name="connsiteY1" fmla="*/ 667131 h 5505635"/>
              <a:gd name="connsiteX2" fmla="*/ 4754730 w 4796063"/>
              <a:gd name="connsiteY2" fmla="*/ 1933433 h 5505635"/>
              <a:gd name="connsiteX3" fmla="*/ 4646069 w 4796063"/>
              <a:gd name="connsiteY3" fmla="*/ 4346679 h 5505635"/>
              <a:gd name="connsiteX4" fmla="*/ 3899563 w 4796063"/>
              <a:gd name="connsiteY4" fmla="*/ 5459730 h 5505635"/>
              <a:gd name="connsiteX5" fmla="*/ 1093357 w 4796063"/>
              <a:gd name="connsiteY5" fmla="*/ 4684763 h 5505635"/>
              <a:gd name="connsiteX6" fmla="*/ 35275 w 4796063"/>
              <a:gd name="connsiteY6" fmla="*/ 3261431 h 5505635"/>
              <a:gd name="connsiteX7" fmla="*/ 535895 w 4796063"/>
              <a:gd name="connsiteY7" fmla="*/ 661060 h 5505635"/>
              <a:gd name="connsiteX8" fmla="*/ 2417484 w 4796063"/>
              <a:gd name="connsiteY8" fmla="*/ 237 h 5505635"/>
              <a:gd name="connsiteX0" fmla="*/ 2486248 w 4797051"/>
              <a:gd name="connsiteY0" fmla="*/ 309 h 5382055"/>
              <a:gd name="connsiteX1" fmla="*/ 3903193 w 4797051"/>
              <a:gd name="connsiteY1" fmla="*/ 543551 h 5382055"/>
              <a:gd name="connsiteX2" fmla="*/ 4755718 w 4797051"/>
              <a:gd name="connsiteY2" fmla="*/ 1809853 h 5382055"/>
              <a:gd name="connsiteX3" fmla="*/ 4647057 w 4797051"/>
              <a:gd name="connsiteY3" fmla="*/ 4223099 h 5382055"/>
              <a:gd name="connsiteX4" fmla="*/ 3900551 w 4797051"/>
              <a:gd name="connsiteY4" fmla="*/ 5336150 h 5382055"/>
              <a:gd name="connsiteX5" fmla="*/ 1094345 w 4797051"/>
              <a:gd name="connsiteY5" fmla="*/ 4561183 h 5382055"/>
              <a:gd name="connsiteX6" fmla="*/ 36263 w 4797051"/>
              <a:gd name="connsiteY6" fmla="*/ 3137851 h 5382055"/>
              <a:gd name="connsiteX7" fmla="*/ 536883 w 4797051"/>
              <a:gd name="connsiteY7" fmla="*/ 537480 h 5382055"/>
              <a:gd name="connsiteX8" fmla="*/ 2486248 w 4797051"/>
              <a:gd name="connsiteY8" fmla="*/ 309 h 5382055"/>
              <a:gd name="connsiteX0" fmla="*/ 2478737 w 4789540"/>
              <a:gd name="connsiteY0" fmla="*/ 309 h 5382055"/>
              <a:gd name="connsiteX1" fmla="*/ 3895682 w 4789540"/>
              <a:gd name="connsiteY1" fmla="*/ 543551 h 5382055"/>
              <a:gd name="connsiteX2" fmla="*/ 4748207 w 4789540"/>
              <a:gd name="connsiteY2" fmla="*/ 1809853 h 5382055"/>
              <a:gd name="connsiteX3" fmla="*/ 4639546 w 4789540"/>
              <a:gd name="connsiteY3" fmla="*/ 4223099 h 5382055"/>
              <a:gd name="connsiteX4" fmla="*/ 3893040 w 4789540"/>
              <a:gd name="connsiteY4" fmla="*/ 5336150 h 5382055"/>
              <a:gd name="connsiteX5" fmla="*/ 1086834 w 4789540"/>
              <a:gd name="connsiteY5" fmla="*/ 4561183 h 5382055"/>
              <a:gd name="connsiteX6" fmla="*/ 28752 w 4789540"/>
              <a:gd name="connsiteY6" fmla="*/ 3137851 h 5382055"/>
              <a:gd name="connsiteX7" fmla="*/ 529372 w 4789540"/>
              <a:gd name="connsiteY7" fmla="*/ 537480 h 5382055"/>
              <a:gd name="connsiteX8" fmla="*/ 2478737 w 4789540"/>
              <a:gd name="connsiteY8" fmla="*/ 309 h 5382055"/>
              <a:gd name="connsiteX0" fmla="*/ 2478737 w 4789540"/>
              <a:gd name="connsiteY0" fmla="*/ 161 h 5381907"/>
              <a:gd name="connsiteX1" fmla="*/ 4397222 w 4789540"/>
              <a:gd name="connsiteY1" fmla="*/ 922088 h 5381907"/>
              <a:gd name="connsiteX2" fmla="*/ 4748207 w 4789540"/>
              <a:gd name="connsiteY2" fmla="*/ 1809705 h 5381907"/>
              <a:gd name="connsiteX3" fmla="*/ 4639546 w 4789540"/>
              <a:gd name="connsiteY3" fmla="*/ 4222951 h 5381907"/>
              <a:gd name="connsiteX4" fmla="*/ 3893040 w 4789540"/>
              <a:gd name="connsiteY4" fmla="*/ 5336002 h 5381907"/>
              <a:gd name="connsiteX5" fmla="*/ 1086834 w 4789540"/>
              <a:gd name="connsiteY5" fmla="*/ 4561035 h 5381907"/>
              <a:gd name="connsiteX6" fmla="*/ 28752 w 4789540"/>
              <a:gd name="connsiteY6" fmla="*/ 3137703 h 5381907"/>
              <a:gd name="connsiteX7" fmla="*/ 529372 w 4789540"/>
              <a:gd name="connsiteY7" fmla="*/ 537332 h 5381907"/>
              <a:gd name="connsiteX8" fmla="*/ 2478737 w 4789540"/>
              <a:gd name="connsiteY8" fmla="*/ 161 h 5381907"/>
              <a:gd name="connsiteX0" fmla="*/ 2478737 w 4951182"/>
              <a:gd name="connsiteY0" fmla="*/ 161 h 5381907"/>
              <a:gd name="connsiteX1" fmla="*/ 4397222 w 4951182"/>
              <a:gd name="connsiteY1" fmla="*/ 922088 h 5381907"/>
              <a:gd name="connsiteX2" fmla="*/ 4931201 w 4951182"/>
              <a:gd name="connsiteY2" fmla="*/ 2412509 h 5381907"/>
              <a:gd name="connsiteX3" fmla="*/ 4639546 w 4951182"/>
              <a:gd name="connsiteY3" fmla="*/ 4222951 h 5381907"/>
              <a:gd name="connsiteX4" fmla="*/ 3893040 w 4951182"/>
              <a:gd name="connsiteY4" fmla="*/ 5336002 h 5381907"/>
              <a:gd name="connsiteX5" fmla="*/ 1086834 w 4951182"/>
              <a:gd name="connsiteY5" fmla="*/ 4561035 h 5381907"/>
              <a:gd name="connsiteX6" fmla="*/ 28752 w 4951182"/>
              <a:gd name="connsiteY6" fmla="*/ 3137703 h 5381907"/>
              <a:gd name="connsiteX7" fmla="*/ 529372 w 4951182"/>
              <a:gd name="connsiteY7" fmla="*/ 537332 h 5381907"/>
              <a:gd name="connsiteX8" fmla="*/ 2478737 w 4951182"/>
              <a:gd name="connsiteY8" fmla="*/ 161 h 5381907"/>
              <a:gd name="connsiteX0" fmla="*/ 2478737 w 4951182"/>
              <a:gd name="connsiteY0" fmla="*/ 161 h 5381907"/>
              <a:gd name="connsiteX1" fmla="*/ 4397222 w 4951182"/>
              <a:gd name="connsiteY1" fmla="*/ 922088 h 5381907"/>
              <a:gd name="connsiteX2" fmla="*/ 4931201 w 4951182"/>
              <a:gd name="connsiteY2" fmla="*/ 2412509 h 5381907"/>
              <a:gd name="connsiteX3" fmla="*/ 4639546 w 4951182"/>
              <a:gd name="connsiteY3" fmla="*/ 4222951 h 5381907"/>
              <a:gd name="connsiteX4" fmla="*/ 3893040 w 4951182"/>
              <a:gd name="connsiteY4" fmla="*/ 5336002 h 5381907"/>
              <a:gd name="connsiteX5" fmla="*/ 1086834 w 4951182"/>
              <a:gd name="connsiteY5" fmla="*/ 4561035 h 5381907"/>
              <a:gd name="connsiteX6" fmla="*/ 28752 w 4951182"/>
              <a:gd name="connsiteY6" fmla="*/ 3137703 h 5381907"/>
              <a:gd name="connsiteX7" fmla="*/ 529372 w 4951182"/>
              <a:gd name="connsiteY7" fmla="*/ 537332 h 5381907"/>
              <a:gd name="connsiteX8" fmla="*/ 2478737 w 4951182"/>
              <a:gd name="connsiteY8" fmla="*/ 161 h 5381907"/>
              <a:gd name="connsiteX0" fmla="*/ 2478737 w 4951182"/>
              <a:gd name="connsiteY0" fmla="*/ 161 h 5381907"/>
              <a:gd name="connsiteX1" fmla="*/ 4397222 w 4951182"/>
              <a:gd name="connsiteY1" fmla="*/ 922088 h 5381907"/>
              <a:gd name="connsiteX2" fmla="*/ 4931201 w 4951182"/>
              <a:gd name="connsiteY2" fmla="*/ 2412509 h 5381907"/>
              <a:gd name="connsiteX3" fmla="*/ 4639546 w 4951182"/>
              <a:gd name="connsiteY3" fmla="*/ 4222951 h 5381907"/>
              <a:gd name="connsiteX4" fmla="*/ 3893040 w 4951182"/>
              <a:gd name="connsiteY4" fmla="*/ 5336002 h 5381907"/>
              <a:gd name="connsiteX5" fmla="*/ 1086834 w 4951182"/>
              <a:gd name="connsiteY5" fmla="*/ 4561035 h 5381907"/>
              <a:gd name="connsiteX6" fmla="*/ 28752 w 4951182"/>
              <a:gd name="connsiteY6" fmla="*/ 3137703 h 5381907"/>
              <a:gd name="connsiteX7" fmla="*/ 529372 w 4951182"/>
              <a:gd name="connsiteY7" fmla="*/ 537332 h 5381907"/>
              <a:gd name="connsiteX8" fmla="*/ 2478737 w 4951182"/>
              <a:gd name="connsiteY8" fmla="*/ 161 h 5381907"/>
              <a:gd name="connsiteX0" fmla="*/ 2478737 w 4951182"/>
              <a:gd name="connsiteY0" fmla="*/ 285 h 5382031"/>
              <a:gd name="connsiteX1" fmla="*/ 4397222 w 4951182"/>
              <a:gd name="connsiteY1" fmla="*/ 922212 h 5382031"/>
              <a:gd name="connsiteX2" fmla="*/ 4931201 w 4951182"/>
              <a:gd name="connsiteY2" fmla="*/ 2412633 h 5382031"/>
              <a:gd name="connsiteX3" fmla="*/ 4639546 w 4951182"/>
              <a:gd name="connsiteY3" fmla="*/ 4223075 h 5382031"/>
              <a:gd name="connsiteX4" fmla="*/ 3893040 w 4951182"/>
              <a:gd name="connsiteY4" fmla="*/ 5336126 h 5382031"/>
              <a:gd name="connsiteX5" fmla="*/ 1086834 w 4951182"/>
              <a:gd name="connsiteY5" fmla="*/ 4561159 h 5382031"/>
              <a:gd name="connsiteX6" fmla="*/ 28752 w 4951182"/>
              <a:gd name="connsiteY6" fmla="*/ 3137827 h 5382031"/>
              <a:gd name="connsiteX7" fmla="*/ 529372 w 4951182"/>
              <a:gd name="connsiteY7" fmla="*/ 537456 h 5382031"/>
              <a:gd name="connsiteX8" fmla="*/ 2478737 w 4951182"/>
              <a:gd name="connsiteY8" fmla="*/ 285 h 5382031"/>
              <a:gd name="connsiteX0" fmla="*/ 2478737 w 4951182"/>
              <a:gd name="connsiteY0" fmla="*/ 277 h 5382023"/>
              <a:gd name="connsiteX1" fmla="*/ 4288781 w 4951182"/>
              <a:gd name="connsiteY1" fmla="*/ 937661 h 5382023"/>
              <a:gd name="connsiteX2" fmla="*/ 4931201 w 4951182"/>
              <a:gd name="connsiteY2" fmla="*/ 2412625 h 5382023"/>
              <a:gd name="connsiteX3" fmla="*/ 4639546 w 4951182"/>
              <a:gd name="connsiteY3" fmla="*/ 4223067 h 5382023"/>
              <a:gd name="connsiteX4" fmla="*/ 3893040 w 4951182"/>
              <a:gd name="connsiteY4" fmla="*/ 5336118 h 5382023"/>
              <a:gd name="connsiteX5" fmla="*/ 1086834 w 4951182"/>
              <a:gd name="connsiteY5" fmla="*/ 4561151 h 5382023"/>
              <a:gd name="connsiteX6" fmla="*/ 28752 w 4951182"/>
              <a:gd name="connsiteY6" fmla="*/ 3137819 h 5382023"/>
              <a:gd name="connsiteX7" fmla="*/ 529372 w 4951182"/>
              <a:gd name="connsiteY7" fmla="*/ 537448 h 5382023"/>
              <a:gd name="connsiteX8" fmla="*/ 2478737 w 4951182"/>
              <a:gd name="connsiteY8" fmla="*/ 277 h 5382023"/>
              <a:gd name="connsiteX0" fmla="*/ 2478737 w 4950052"/>
              <a:gd name="connsiteY0" fmla="*/ 277 h 5250502"/>
              <a:gd name="connsiteX1" fmla="*/ 4288781 w 4950052"/>
              <a:gd name="connsiteY1" fmla="*/ 937661 h 5250502"/>
              <a:gd name="connsiteX2" fmla="*/ 4931201 w 4950052"/>
              <a:gd name="connsiteY2" fmla="*/ 2412625 h 5250502"/>
              <a:gd name="connsiteX3" fmla="*/ 4639546 w 4950052"/>
              <a:gd name="connsiteY3" fmla="*/ 4223067 h 5250502"/>
              <a:gd name="connsiteX4" fmla="*/ 4001481 w 4950052"/>
              <a:gd name="connsiteY4" fmla="*/ 5197009 h 5250502"/>
              <a:gd name="connsiteX5" fmla="*/ 1086834 w 4950052"/>
              <a:gd name="connsiteY5" fmla="*/ 4561151 h 5250502"/>
              <a:gd name="connsiteX6" fmla="*/ 28752 w 4950052"/>
              <a:gd name="connsiteY6" fmla="*/ 3137819 h 5250502"/>
              <a:gd name="connsiteX7" fmla="*/ 529372 w 4950052"/>
              <a:gd name="connsiteY7" fmla="*/ 537448 h 5250502"/>
              <a:gd name="connsiteX8" fmla="*/ 2478737 w 4950052"/>
              <a:gd name="connsiteY8" fmla="*/ 277 h 5250502"/>
              <a:gd name="connsiteX0" fmla="*/ 2478737 w 4942166"/>
              <a:gd name="connsiteY0" fmla="*/ 277 h 5250502"/>
              <a:gd name="connsiteX1" fmla="*/ 4288781 w 4942166"/>
              <a:gd name="connsiteY1" fmla="*/ 937661 h 5250502"/>
              <a:gd name="connsiteX2" fmla="*/ 4931201 w 4942166"/>
              <a:gd name="connsiteY2" fmla="*/ 2412625 h 5250502"/>
              <a:gd name="connsiteX3" fmla="*/ 4639546 w 4942166"/>
              <a:gd name="connsiteY3" fmla="*/ 4223067 h 5250502"/>
              <a:gd name="connsiteX4" fmla="*/ 4001481 w 4942166"/>
              <a:gd name="connsiteY4" fmla="*/ 5197009 h 5250502"/>
              <a:gd name="connsiteX5" fmla="*/ 1086834 w 4942166"/>
              <a:gd name="connsiteY5" fmla="*/ 4561151 h 5250502"/>
              <a:gd name="connsiteX6" fmla="*/ 28752 w 4942166"/>
              <a:gd name="connsiteY6" fmla="*/ 3137819 h 5250502"/>
              <a:gd name="connsiteX7" fmla="*/ 529372 w 4942166"/>
              <a:gd name="connsiteY7" fmla="*/ 537448 h 5250502"/>
              <a:gd name="connsiteX8" fmla="*/ 2478737 w 4942166"/>
              <a:gd name="connsiteY8" fmla="*/ 277 h 5250502"/>
              <a:gd name="connsiteX0" fmla="*/ 2478737 w 4931201"/>
              <a:gd name="connsiteY0" fmla="*/ 277 h 5250502"/>
              <a:gd name="connsiteX1" fmla="*/ 4288781 w 4931201"/>
              <a:gd name="connsiteY1" fmla="*/ 937661 h 5250502"/>
              <a:gd name="connsiteX2" fmla="*/ 4931201 w 4931201"/>
              <a:gd name="connsiteY2" fmla="*/ 2412625 h 5250502"/>
              <a:gd name="connsiteX3" fmla="*/ 4639546 w 4931201"/>
              <a:gd name="connsiteY3" fmla="*/ 4223067 h 5250502"/>
              <a:gd name="connsiteX4" fmla="*/ 4001481 w 4931201"/>
              <a:gd name="connsiteY4" fmla="*/ 5197009 h 5250502"/>
              <a:gd name="connsiteX5" fmla="*/ 1086834 w 4931201"/>
              <a:gd name="connsiteY5" fmla="*/ 4561151 h 5250502"/>
              <a:gd name="connsiteX6" fmla="*/ 28752 w 4931201"/>
              <a:gd name="connsiteY6" fmla="*/ 3137819 h 5250502"/>
              <a:gd name="connsiteX7" fmla="*/ 529372 w 4931201"/>
              <a:gd name="connsiteY7" fmla="*/ 537448 h 5250502"/>
              <a:gd name="connsiteX8" fmla="*/ 2478737 w 4931201"/>
              <a:gd name="connsiteY8" fmla="*/ 277 h 5250502"/>
              <a:gd name="connsiteX0" fmla="*/ 2478737 w 4859887"/>
              <a:gd name="connsiteY0" fmla="*/ 277 h 5250502"/>
              <a:gd name="connsiteX1" fmla="*/ 4288781 w 4859887"/>
              <a:gd name="connsiteY1" fmla="*/ 937661 h 5250502"/>
              <a:gd name="connsiteX2" fmla="*/ 4859887 w 4859887"/>
              <a:gd name="connsiteY2" fmla="*/ 2384279 h 5250502"/>
              <a:gd name="connsiteX3" fmla="*/ 4639546 w 4859887"/>
              <a:gd name="connsiteY3" fmla="*/ 4223067 h 5250502"/>
              <a:gd name="connsiteX4" fmla="*/ 4001481 w 4859887"/>
              <a:gd name="connsiteY4" fmla="*/ 5197009 h 5250502"/>
              <a:gd name="connsiteX5" fmla="*/ 1086834 w 4859887"/>
              <a:gd name="connsiteY5" fmla="*/ 4561151 h 5250502"/>
              <a:gd name="connsiteX6" fmla="*/ 28752 w 4859887"/>
              <a:gd name="connsiteY6" fmla="*/ 3137819 h 5250502"/>
              <a:gd name="connsiteX7" fmla="*/ 529372 w 4859887"/>
              <a:gd name="connsiteY7" fmla="*/ 537448 h 5250502"/>
              <a:gd name="connsiteX8" fmla="*/ 2478737 w 4859887"/>
              <a:gd name="connsiteY8" fmla="*/ 277 h 5250502"/>
              <a:gd name="connsiteX0" fmla="*/ 2478737 w 4859887"/>
              <a:gd name="connsiteY0" fmla="*/ 238 h 5250463"/>
              <a:gd name="connsiteX1" fmla="*/ 4171860 w 4859887"/>
              <a:gd name="connsiteY1" fmla="*/ 1012257 h 5250463"/>
              <a:gd name="connsiteX2" fmla="*/ 4859887 w 4859887"/>
              <a:gd name="connsiteY2" fmla="*/ 2384240 h 5250463"/>
              <a:gd name="connsiteX3" fmla="*/ 4639546 w 4859887"/>
              <a:gd name="connsiteY3" fmla="*/ 4223028 h 5250463"/>
              <a:gd name="connsiteX4" fmla="*/ 4001481 w 4859887"/>
              <a:gd name="connsiteY4" fmla="*/ 5196970 h 5250463"/>
              <a:gd name="connsiteX5" fmla="*/ 1086834 w 4859887"/>
              <a:gd name="connsiteY5" fmla="*/ 4561112 h 5250463"/>
              <a:gd name="connsiteX6" fmla="*/ 28752 w 4859887"/>
              <a:gd name="connsiteY6" fmla="*/ 3137780 h 5250463"/>
              <a:gd name="connsiteX7" fmla="*/ 529372 w 4859887"/>
              <a:gd name="connsiteY7" fmla="*/ 537409 h 5250463"/>
              <a:gd name="connsiteX8" fmla="*/ 2478737 w 4859887"/>
              <a:gd name="connsiteY8" fmla="*/ 238 h 5250463"/>
              <a:gd name="connsiteX0" fmla="*/ 2379364 w 4865880"/>
              <a:gd name="connsiteY0" fmla="*/ 266 h 5193853"/>
              <a:gd name="connsiteX1" fmla="*/ 4177853 w 4865880"/>
              <a:gd name="connsiteY1" fmla="*/ 955647 h 5193853"/>
              <a:gd name="connsiteX2" fmla="*/ 4865880 w 4865880"/>
              <a:gd name="connsiteY2" fmla="*/ 2327630 h 5193853"/>
              <a:gd name="connsiteX3" fmla="*/ 4645539 w 4865880"/>
              <a:gd name="connsiteY3" fmla="*/ 4166418 h 5193853"/>
              <a:gd name="connsiteX4" fmla="*/ 4007474 w 4865880"/>
              <a:gd name="connsiteY4" fmla="*/ 5140360 h 5193853"/>
              <a:gd name="connsiteX5" fmla="*/ 1092827 w 4865880"/>
              <a:gd name="connsiteY5" fmla="*/ 4504502 h 5193853"/>
              <a:gd name="connsiteX6" fmla="*/ 34745 w 4865880"/>
              <a:gd name="connsiteY6" fmla="*/ 3081170 h 5193853"/>
              <a:gd name="connsiteX7" fmla="*/ 535365 w 4865880"/>
              <a:gd name="connsiteY7" fmla="*/ 480799 h 5193853"/>
              <a:gd name="connsiteX8" fmla="*/ 2379364 w 4865880"/>
              <a:gd name="connsiteY8" fmla="*/ 266 h 5193853"/>
              <a:gd name="connsiteX0" fmla="*/ 2374524 w 4861040"/>
              <a:gd name="connsiteY0" fmla="*/ 266 h 5193853"/>
              <a:gd name="connsiteX1" fmla="*/ 4173013 w 4861040"/>
              <a:gd name="connsiteY1" fmla="*/ 955647 h 5193853"/>
              <a:gd name="connsiteX2" fmla="*/ 4861040 w 4861040"/>
              <a:gd name="connsiteY2" fmla="*/ 2327630 h 5193853"/>
              <a:gd name="connsiteX3" fmla="*/ 4640699 w 4861040"/>
              <a:gd name="connsiteY3" fmla="*/ 4166418 h 5193853"/>
              <a:gd name="connsiteX4" fmla="*/ 4002634 w 4861040"/>
              <a:gd name="connsiteY4" fmla="*/ 5140360 h 5193853"/>
              <a:gd name="connsiteX5" fmla="*/ 1087987 w 4861040"/>
              <a:gd name="connsiteY5" fmla="*/ 4504502 h 5193853"/>
              <a:gd name="connsiteX6" fmla="*/ 29905 w 4861040"/>
              <a:gd name="connsiteY6" fmla="*/ 3081170 h 5193853"/>
              <a:gd name="connsiteX7" fmla="*/ 530525 w 4861040"/>
              <a:gd name="connsiteY7" fmla="*/ 480799 h 5193853"/>
              <a:gd name="connsiteX8" fmla="*/ 2374524 w 4861040"/>
              <a:gd name="connsiteY8" fmla="*/ 266 h 5193853"/>
              <a:gd name="connsiteX0" fmla="*/ 2374524 w 4861040"/>
              <a:gd name="connsiteY0" fmla="*/ 266 h 5198945"/>
              <a:gd name="connsiteX1" fmla="*/ 4173013 w 4861040"/>
              <a:gd name="connsiteY1" fmla="*/ 955647 h 5198945"/>
              <a:gd name="connsiteX2" fmla="*/ 4861040 w 4861040"/>
              <a:gd name="connsiteY2" fmla="*/ 2327630 h 5198945"/>
              <a:gd name="connsiteX3" fmla="*/ 4640699 w 4861040"/>
              <a:gd name="connsiteY3" fmla="*/ 4166418 h 5198945"/>
              <a:gd name="connsiteX4" fmla="*/ 4002634 w 4861040"/>
              <a:gd name="connsiteY4" fmla="*/ 5140360 h 5198945"/>
              <a:gd name="connsiteX5" fmla="*/ 971544 w 4861040"/>
              <a:gd name="connsiteY5" fmla="*/ 4566776 h 5198945"/>
              <a:gd name="connsiteX6" fmla="*/ 29905 w 4861040"/>
              <a:gd name="connsiteY6" fmla="*/ 3081170 h 5198945"/>
              <a:gd name="connsiteX7" fmla="*/ 530525 w 4861040"/>
              <a:gd name="connsiteY7" fmla="*/ 480799 h 5198945"/>
              <a:gd name="connsiteX8" fmla="*/ 2374524 w 4861040"/>
              <a:gd name="connsiteY8" fmla="*/ 266 h 5198945"/>
              <a:gd name="connsiteX0" fmla="*/ 2374524 w 4861040"/>
              <a:gd name="connsiteY0" fmla="*/ 266 h 5413195"/>
              <a:gd name="connsiteX1" fmla="*/ 4173013 w 4861040"/>
              <a:gd name="connsiteY1" fmla="*/ 955647 h 5413195"/>
              <a:gd name="connsiteX2" fmla="*/ 4861040 w 4861040"/>
              <a:gd name="connsiteY2" fmla="*/ 2327630 h 5413195"/>
              <a:gd name="connsiteX3" fmla="*/ 4640699 w 4861040"/>
              <a:gd name="connsiteY3" fmla="*/ 4166418 h 5413195"/>
              <a:gd name="connsiteX4" fmla="*/ 3849039 w 4861040"/>
              <a:gd name="connsiteY4" fmla="*/ 5367963 h 5413195"/>
              <a:gd name="connsiteX5" fmla="*/ 971544 w 4861040"/>
              <a:gd name="connsiteY5" fmla="*/ 4566776 h 5413195"/>
              <a:gd name="connsiteX6" fmla="*/ 29905 w 4861040"/>
              <a:gd name="connsiteY6" fmla="*/ 3081170 h 5413195"/>
              <a:gd name="connsiteX7" fmla="*/ 530525 w 4861040"/>
              <a:gd name="connsiteY7" fmla="*/ 480799 h 5413195"/>
              <a:gd name="connsiteX8" fmla="*/ 2374524 w 4861040"/>
              <a:gd name="connsiteY8" fmla="*/ 266 h 5413195"/>
              <a:gd name="connsiteX0" fmla="*/ 2374524 w 4861040"/>
              <a:gd name="connsiteY0" fmla="*/ 266 h 5413195"/>
              <a:gd name="connsiteX1" fmla="*/ 4173013 w 4861040"/>
              <a:gd name="connsiteY1" fmla="*/ 955647 h 5413195"/>
              <a:gd name="connsiteX2" fmla="*/ 4861040 w 4861040"/>
              <a:gd name="connsiteY2" fmla="*/ 2327630 h 5413195"/>
              <a:gd name="connsiteX3" fmla="*/ 4522787 w 4861040"/>
              <a:gd name="connsiteY3" fmla="*/ 4172888 h 5413195"/>
              <a:gd name="connsiteX4" fmla="*/ 3849039 w 4861040"/>
              <a:gd name="connsiteY4" fmla="*/ 5367963 h 5413195"/>
              <a:gd name="connsiteX5" fmla="*/ 971544 w 4861040"/>
              <a:gd name="connsiteY5" fmla="*/ 4566776 h 5413195"/>
              <a:gd name="connsiteX6" fmla="*/ 29905 w 4861040"/>
              <a:gd name="connsiteY6" fmla="*/ 3081170 h 5413195"/>
              <a:gd name="connsiteX7" fmla="*/ 530525 w 4861040"/>
              <a:gd name="connsiteY7" fmla="*/ 480799 h 5413195"/>
              <a:gd name="connsiteX8" fmla="*/ 2374524 w 4861040"/>
              <a:gd name="connsiteY8" fmla="*/ 266 h 5413195"/>
              <a:gd name="connsiteX0" fmla="*/ 2374524 w 4861040"/>
              <a:gd name="connsiteY0" fmla="*/ 266 h 5392378"/>
              <a:gd name="connsiteX1" fmla="*/ 4173013 w 4861040"/>
              <a:gd name="connsiteY1" fmla="*/ 955647 h 5392378"/>
              <a:gd name="connsiteX2" fmla="*/ 4861040 w 4861040"/>
              <a:gd name="connsiteY2" fmla="*/ 2327630 h 5392378"/>
              <a:gd name="connsiteX3" fmla="*/ 4522787 w 4861040"/>
              <a:gd name="connsiteY3" fmla="*/ 4172888 h 5392378"/>
              <a:gd name="connsiteX4" fmla="*/ 3849039 w 4861040"/>
              <a:gd name="connsiteY4" fmla="*/ 5367963 h 5392378"/>
              <a:gd name="connsiteX5" fmla="*/ 971544 w 4861040"/>
              <a:gd name="connsiteY5" fmla="*/ 4566776 h 5392378"/>
              <a:gd name="connsiteX6" fmla="*/ 29905 w 4861040"/>
              <a:gd name="connsiteY6" fmla="*/ 3081170 h 5392378"/>
              <a:gd name="connsiteX7" fmla="*/ 530525 w 4861040"/>
              <a:gd name="connsiteY7" fmla="*/ 480799 h 5392378"/>
              <a:gd name="connsiteX8" fmla="*/ 2374524 w 4861040"/>
              <a:gd name="connsiteY8" fmla="*/ 266 h 5392378"/>
              <a:gd name="connsiteX0" fmla="*/ 2374524 w 4861040"/>
              <a:gd name="connsiteY0" fmla="*/ 266 h 5391869"/>
              <a:gd name="connsiteX1" fmla="*/ 4173013 w 4861040"/>
              <a:gd name="connsiteY1" fmla="*/ 955647 h 5391869"/>
              <a:gd name="connsiteX2" fmla="*/ 4861040 w 4861040"/>
              <a:gd name="connsiteY2" fmla="*/ 2327630 h 5391869"/>
              <a:gd name="connsiteX3" fmla="*/ 4522787 w 4861040"/>
              <a:gd name="connsiteY3" fmla="*/ 4172888 h 5391869"/>
              <a:gd name="connsiteX4" fmla="*/ 3849039 w 4861040"/>
              <a:gd name="connsiteY4" fmla="*/ 5367963 h 5391869"/>
              <a:gd name="connsiteX5" fmla="*/ 971544 w 4861040"/>
              <a:gd name="connsiteY5" fmla="*/ 4566776 h 5391869"/>
              <a:gd name="connsiteX6" fmla="*/ 29905 w 4861040"/>
              <a:gd name="connsiteY6" fmla="*/ 3081170 h 5391869"/>
              <a:gd name="connsiteX7" fmla="*/ 530525 w 4861040"/>
              <a:gd name="connsiteY7" fmla="*/ 480799 h 5391869"/>
              <a:gd name="connsiteX8" fmla="*/ 2374524 w 4861040"/>
              <a:gd name="connsiteY8" fmla="*/ 266 h 5391869"/>
              <a:gd name="connsiteX0" fmla="*/ 2374524 w 4861040"/>
              <a:gd name="connsiteY0" fmla="*/ 266 h 5390924"/>
              <a:gd name="connsiteX1" fmla="*/ 4173013 w 4861040"/>
              <a:gd name="connsiteY1" fmla="*/ 955647 h 5390924"/>
              <a:gd name="connsiteX2" fmla="*/ 4861040 w 4861040"/>
              <a:gd name="connsiteY2" fmla="*/ 2327630 h 5390924"/>
              <a:gd name="connsiteX3" fmla="*/ 4522787 w 4861040"/>
              <a:gd name="connsiteY3" fmla="*/ 4172888 h 5390924"/>
              <a:gd name="connsiteX4" fmla="*/ 3849039 w 4861040"/>
              <a:gd name="connsiteY4" fmla="*/ 5367963 h 5390924"/>
              <a:gd name="connsiteX5" fmla="*/ 960009 w 4861040"/>
              <a:gd name="connsiteY5" fmla="*/ 4537301 h 5390924"/>
              <a:gd name="connsiteX6" fmla="*/ 29905 w 4861040"/>
              <a:gd name="connsiteY6" fmla="*/ 3081170 h 5390924"/>
              <a:gd name="connsiteX7" fmla="*/ 530525 w 4861040"/>
              <a:gd name="connsiteY7" fmla="*/ 480799 h 5390924"/>
              <a:gd name="connsiteX8" fmla="*/ 2374524 w 4861040"/>
              <a:gd name="connsiteY8" fmla="*/ 266 h 5390924"/>
              <a:gd name="connsiteX0" fmla="*/ 2374524 w 4861040"/>
              <a:gd name="connsiteY0" fmla="*/ 266 h 5390924"/>
              <a:gd name="connsiteX1" fmla="*/ 4173013 w 4861040"/>
              <a:gd name="connsiteY1" fmla="*/ 955647 h 5390924"/>
              <a:gd name="connsiteX2" fmla="*/ 4861040 w 4861040"/>
              <a:gd name="connsiteY2" fmla="*/ 2327630 h 5390924"/>
              <a:gd name="connsiteX3" fmla="*/ 4522787 w 4861040"/>
              <a:gd name="connsiteY3" fmla="*/ 4172888 h 5390924"/>
              <a:gd name="connsiteX4" fmla="*/ 3849039 w 4861040"/>
              <a:gd name="connsiteY4" fmla="*/ 5367963 h 5390924"/>
              <a:gd name="connsiteX5" fmla="*/ 960009 w 4861040"/>
              <a:gd name="connsiteY5" fmla="*/ 4537301 h 5390924"/>
              <a:gd name="connsiteX6" fmla="*/ 29905 w 4861040"/>
              <a:gd name="connsiteY6" fmla="*/ 3081170 h 5390924"/>
              <a:gd name="connsiteX7" fmla="*/ 530525 w 4861040"/>
              <a:gd name="connsiteY7" fmla="*/ 480799 h 5390924"/>
              <a:gd name="connsiteX8" fmla="*/ 2374524 w 4861040"/>
              <a:gd name="connsiteY8" fmla="*/ 266 h 5390924"/>
              <a:gd name="connsiteX0" fmla="*/ 2374524 w 4861040"/>
              <a:gd name="connsiteY0" fmla="*/ 266 h 5390924"/>
              <a:gd name="connsiteX1" fmla="*/ 4173013 w 4861040"/>
              <a:gd name="connsiteY1" fmla="*/ 955647 h 5390924"/>
              <a:gd name="connsiteX2" fmla="*/ 4861040 w 4861040"/>
              <a:gd name="connsiteY2" fmla="*/ 2327630 h 5390924"/>
              <a:gd name="connsiteX3" fmla="*/ 4522787 w 4861040"/>
              <a:gd name="connsiteY3" fmla="*/ 4172888 h 5390924"/>
              <a:gd name="connsiteX4" fmla="*/ 3849039 w 4861040"/>
              <a:gd name="connsiteY4" fmla="*/ 5367963 h 5390924"/>
              <a:gd name="connsiteX5" fmla="*/ 960009 w 4861040"/>
              <a:gd name="connsiteY5" fmla="*/ 4537301 h 5390924"/>
              <a:gd name="connsiteX6" fmla="*/ 29905 w 4861040"/>
              <a:gd name="connsiteY6" fmla="*/ 3081170 h 5390924"/>
              <a:gd name="connsiteX7" fmla="*/ 530525 w 4861040"/>
              <a:gd name="connsiteY7" fmla="*/ 480799 h 5390924"/>
              <a:gd name="connsiteX8" fmla="*/ 2374524 w 4861040"/>
              <a:gd name="connsiteY8" fmla="*/ 266 h 5390924"/>
              <a:gd name="connsiteX0" fmla="*/ 2374524 w 4861040"/>
              <a:gd name="connsiteY0" fmla="*/ 266 h 5321484"/>
              <a:gd name="connsiteX1" fmla="*/ 4173013 w 4861040"/>
              <a:gd name="connsiteY1" fmla="*/ 955647 h 5321484"/>
              <a:gd name="connsiteX2" fmla="*/ 4861040 w 4861040"/>
              <a:gd name="connsiteY2" fmla="*/ 2327630 h 5321484"/>
              <a:gd name="connsiteX3" fmla="*/ 4522787 w 4861040"/>
              <a:gd name="connsiteY3" fmla="*/ 4172888 h 5321484"/>
              <a:gd name="connsiteX4" fmla="*/ 3636931 w 4861040"/>
              <a:gd name="connsiteY4" fmla="*/ 5295944 h 5321484"/>
              <a:gd name="connsiteX5" fmla="*/ 960009 w 4861040"/>
              <a:gd name="connsiteY5" fmla="*/ 4537301 h 5321484"/>
              <a:gd name="connsiteX6" fmla="*/ 29905 w 4861040"/>
              <a:gd name="connsiteY6" fmla="*/ 3081170 h 5321484"/>
              <a:gd name="connsiteX7" fmla="*/ 530525 w 4861040"/>
              <a:gd name="connsiteY7" fmla="*/ 480799 h 5321484"/>
              <a:gd name="connsiteX8" fmla="*/ 2374524 w 4861040"/>
              <a:gd name="connsiteY8" fmla="*/ 266 h 5321484"/>
              <a:gd name="connsiteX0" fmla="*/ 2374524 w 4861040"/>
              <a:gd name="connsiteY0" fmla="*/ 266 h 5278339"/>
              <a:gd name="connsiteX1" fmla="*/ 4173013 w 4861040"/>
              <a:gd name="connsiteY1" fmla="*/ 955647 h 5278339"/>
              <a:gd name="connsiteX2" fmla="*/ 4861040 w 4861040"/>
              <a:gd name="connsiteY2" fmla="*/ 2327630 h 5278339"/>
              <a:gd name="connsiteX3" fmla="*/ 4522787 w 4861040"/>
              <a:gd name="connsiteY3" fmla="*/ 4172888 h 5278339"/>
              <a:gd name="connsiteX4" fmla="*/ 3528378 w 4861040"/>
              <a:gd name="connsiteY4" fmla="*/ 5251295 h 5278339"/>
              <a:gd name="connsiteX5" fmla="*/ 960009 w 4861040"/>
              <a:gd name="connsiteY5" fmla="*/ 4537301 h 5278339"/>
              <a:gd name="connsiteX6" fmla="*/ 29905 w 4861040"/>
              <a:gd name="connsiteY6" fmla="*/ 3081170 h 5278339"/>
              <a:gd name="connsiteX7" fmla="*/ 530525 w 4861040"/>
              <a:gd name="connsiteY7" fmla="*/ 480799 h 5278339"/>
              <a:gd name="connsiteX8" fmla="*/ 2374524 w 4861040"/>
              <a:gd name="connsiteY8" fmla="*/ 266 h 5278339"/>
              <a:gd name="connsiteX0" fmla="*/ 2374524 w 4861040"/>
              <a:gd name="connsiteY0" fmla="*/ 266 h 5278339"/>
              <a:gd name="connsiteX1" fmla="*/ 4173013 w 4861040"/>
              <a:gd name="connsiteY1" fmla="*/ 955647 h 5278339"/>
              <a:gd name="connsiteX2" fmla="*/ 4861040 w 4861040"/>
              <a:gd name="connsiteY2" fmla="*/ 2327630 h 5278339"/>
              <a:gd name="connsiteX3" fmla="*/ 4410826 w 4861040"/>
              <a:gd name="connsiteY3" fmla="*/ 4237100 h 5278339"/>
              <a:gd name="connsiteX4" fmla="*/ 3528378 w 4861040"/>
              <a:gd name="connsiteY4" fmla="*/ 5251295 h 5278339"/>
              <a:gd name="connsiteX5" fmla="*/ 960009 w 4861040"/>
              <a:gd name="connsiteY5" fmla="*/ 4537301 h 5278339"/>
              <a:gd name="connsiteX6" fmla="*/ 29905 w 4861040"/>
              <a:gd name="connsiteY6" fmla="*/ 3081170 h 5278339"/>
              <a:gd name="connsiteX7" fmla="*/ 530525 w 4861040"/>
              <a:gd name="connsiteY7" fmla="*/ 480799 h 5278339"/>
              <a:gd name="connsiteX8" fmla="*/ 2374524 w 4861040"/>
              <a:gd name="connsiteY8" fmla="*/ 266 h 5278339"/>
              <a:gd name="connsiteX0" fmla="*/ 2500038 w 4986554"/>
              <a:gd name="connsiteY0" fmla="*/ 266 h 5278184"/>
              <a:gd name="connsiteX1" fmla="*/ 4298527 w 4986554"/>
              <a:gd name="connsiteY1" fmla="*/ 955647 h 5278184"/>
              <a:gd name="connsiteX2" fmla="*/ 4986554 w 4986554"/>
              <a:gd name="connsiteY2" fmla="*/ 2327630 h 5278184"/>
              <a:gd name="connsiteX3" fmla="*/ 4536340 w 4986554"/>
              <a:gd name="connsiteY3" fmla="*/ 4237100 h 5278184"/>
              <a:gd name="connsiteX4" fmla="*/ 3653892 w 4986554"/>
              <a:gd name="connsiteY4" fmla="*/ 5251295 h 5278184"/>
              <a:gd name="connsiteX5" fmla="*/ 1085523 w 4986554"/>
              <a:gd name="connsiteY5" fmla="*/ 4537301 h 5278184"/>
              <a:gd name="connsiteX6" fmla="*/ 27024 w 4986554"/>
              <a:gd name="connsiteY6" fmla="*/ 3104378 h 5278184"/>
              <a:gd name="connsiteX7" fmla="*/ 656039 w 4986554"/>
              <a:gd name="connsiteY7" fmla="*/ 480799 h 5278184"/>
              <a:gd name="connsiteX8" fmla="*/ 2500038 w 4986554"/>
              <a:gd name="connsiteY8" fmla="*/ 266 h 5278184"/>
              <a:gd name="connsiteX0" fmla="*/ 2500038 w 4986554"/>
              <a:gd name="connsiteY0" fmla="*/ 266 h 5278184"/>
              <a:gd name="connsiteX1" fmla="*/ 4298527 w 4986554"/>
              <a:gd name="connsiteY1" fmla="*/ 955647 h 5278184"/>
              <a:gd name="connsiteX2" fmla="*/ 4986554 w 4986554"/>
              <a:gd name="connsiteY2" fmla="*/ 2327630 h 5278184"/>
              <a:gd name="connsiteX3" fmla="*/ 4536340 w 4986554"/>
              <a:gd name="connsiteY3" fmla="*/ 4237100 h 5278184"/>
              <a:gd name="connsiteX4" fmla="*/ 3653892 w 4986554"/>
              <a:gd name="connsiteY4" fmla="*/ 5251295 h 5278184"/>
              <a:gd name="connsiteX5" fmla="*/ 1085523 w 4986554"/>
              <a:gd name="connsiteY5" fmla="*/ 4537301 h 5278184"/>
              <a:gd name="connsiteX6" fmla="*/ 27024 w 4986554"/>
              <a:gd name="connsiteY6" fmla="*/ 3104378 h 5278184"/>
              <a:gd name="connsiteX7" fmla="*/ 656039 w 4986554"/>
              <a:gd name="connsiteY7" fmla="*/ 480799 h 5278184"/>
              <a:gd name="connsiteX8" fmla="*/ 2500038 w 4986554"/>
              <a:gd name="connsiteY8" fmla="*/ 266 h 5278184"/>
              <a:gd name="connsiteX0" fmla="*/ 2500038 w 4986554"/>
              <a:gd name="connsiteY0" fmla="*/ 266 h 5276010"/>
              <a:gd name="connsiteX1" fmla="*/ 4298527 w 4986554"/>
              <a:gd name="connsiteY1" fmla="*/ 955647 h 5276010"/>
              <a:gd name="connsiteX2" fmla="*/ 4986554 w 4986554"/>
              <a:gd name="connsiteY2" fmla="*/ 2327630 h 5276010"/>
              <a:gd name="connsiteX3" fmla="*/ 4536340 w 4986554"/>
              <a:gd name="connsiteY3" fmla="*/ 4237100 h 5276010"/>
              <a:gd name="connsiteX4" fmla="*/ 3653892 w 4986554"/>
              <a:gd name="connsiteY4" fmla="*/ 5251295 h 5276010"/>
              <a:gd name="connsiteX5" fmla="*/ 1085523 w 4986554"/>
              <a:gd name="connsiteY5" fmla="*/ 4537301 h 5276010"/>
              <a:gd name="connsiteX6" fmla="*/ 27024 w 4986554"/>
              <a:gd name="connsiteY6" fmla="*/ 3104378 h 5276010"/>
              <a:gd name="connsiteX7" fmla="*/ 656039 w 4986554"/>
              <a:gd name="connsiteY7" fmla="*/ 480799 h 5276010"/>
              <a:gd name="connsiteX8" fmla="*/ 2500038 w 4986554"/>
              <a:gd name="connsiteY8" fmla="*/ 266 h 5276010"/>
              <a:gd name="connsiteX0" fmla="*/ 2500038 w 4986554"/>
              <a:gd name="connsiteY0" fmla="*/ 266 h 5289230"/>
              <a:gd name="connsiteX1" fmla="*/ 4298527 w 4986554"/>
              <a:gd name="connsiteY1" fmla="*/ 955647 h 5289230"/>
              <a:gd name="connsiteX2" fmla="*/ 4986554 w 4986554"/>
              <a:gd name="connsiteY2" fmla="*/ 2327630 h 5289230"/>
              <a:gd name="connsiteX3" fmla="*/ 4536340 w 4986554"/>
              <a:gd name="connsiteY3" fmla="*/ 4237100 h 5289230"/>
              <a:gd name="connsiteX4" fmla="*/ 3653892 w 4986554"/>
              <a:gd name="connsiteY4" fmla="*/ 5251295 h 5289230"/>
              <a:gd name="connsiteX5" fmla="*/ 1248739 w 4986554"/>
              <a:gd name="connsiteY5" fmla="*/ 4781649 h 5289230"/>
              <a:gd name="connsiteX6" fmla="*/ 27024 w 4986554"/>
              <a:gd name="connsiteY6" fmla="*/ 3104378 h 5289230"/>
              <a:gd name="connsiteX7" fmla="*/ 656039 w 4986554"/>
              <a:gd name="connsiteY7" fmla="*/ 480799 h 5289230"/>
              <a:gd name="connsiteX8" fmla="*/ 2500038 w 4986554"/>
              <a:gd name="connsiteY8" fmla="*/ 266 h 5289230"/>
              <a:gd name="connsiteX0" fmla="*/ 2500038 w 4986554"/>
              <a:gd name="connsiteY0" fmla="*/ 266 h 5076378"/>
              <a:gd name="connsiteX1" fmla="*/ 4298527 w 4986554"/>
              <a:gd name="connsiteY1" fmla="*/ 955647 h 5076378"/>
              <a:gd name="connsiteX2" fmla="*/ 4986554 w 4986554"/>
              <a:gd name="connsiteY2" fmla="*/ 2327630 h 5076378"/>
              <a:gd name="connsiteX3" fmla="*/ 4536340 w 4986554"/>
              <a:gd name="connsiteY3" fmla="*/ 4237100 h 5076378"/>
              <a:gd name="connsiteX4" fmla="*/ 3407551 w 4986554"/>
              <a:gd name="connsiteY4" fmla="*/ 4994899 h 5076378"/>
              <a:gd name="connsiteX5" fmla="*/ 1248739 w 4986554"/>
              <a:gd name="connsiteY5" fmla="*/ 4781649 h 5076378"/>
              <a:gd name="connsiteX6" fmla="*/ 27024 w 4986554"/>
              <a:gd name="connsiteY6" fmla="*/ 3104378 h 5076378"/>
              <a:gd name="connsiteX7" fmla="*/ 656039 w 4986554"/>
              <a:gd name="connsiteY7" fmla="*/ 480799 h 5076378"/>
              <a:gd name="connsiteX8" fmla="*/ 2500038 w 4986554"/>
              <a:gd name="connsiteY8" fmla="*/ 266 h 5076378"/>
              <a:gd name="connsiteX0" fmla="*/ 2500038 w 4986554"/>
              <a:gd name="connsiteY0" fmla="*/ 266 h 5135416"/>
              <a:gd name="connsiteX1" fmla="*/ 4298527 w 4986554"/>
              <a:gd name="connsiteY1" fmla="*/ 955647 h 5135416"/>
              <a:gd name="connsiteX2" fmla="*/ 4986554 w 4986554"/>
              <a:gd name="connsiteY2" fmla="*/ 2327630 h 5135416"/>
              <a:gd name="connsiteX3" fmla="*/ 4536340 w 4986554"/>
              <a:gd name="connsiteY3" fmla="*/ 4237100 h 5135416"/>
              <a:gd name="connsiteX4" fmla="*/ 3328468 w 4986554"/>
              <a:gd name="connsiteY4" fmla="*/ 5069864 h 5135416"/>
              <a:gd name="connsiteX5" fmla="*/ 1248739 w 4986554"/>
              <a:gd name="connsiteY5" fmla="*/ 4781649 h 5135416"/>
              <a:gd name="connsiteX6" fmla="*/ 27024 w 4986554"/>
              <a:gd name="connsiteY6" fmla="*/ 3104378 h 5135416"/>
              <a:gd name="connsiteX7" fmla="*/ 656039 w 4986554"/>
              <a:gd name="connsiteY7" fmla="*/ 480799 h 5135416"/>
              <a:gd name="connsiteX8" fmla="*/ 2500038 w 4986554"/>
              <a:gd name="connsiteY8" fmla="*/ 266 h 5135416"/>
              <a:gd name="connsiteX0" fmla="*/ 2500038 w 4986554"/>
              <a:gd name="connsiteY0" fmla="*/ 266 h 5135416"/>
              <a:gd name="connsiteX1" fmla="*/ 4298527 w 4986554"/>
              <a:gd name="connsiteY1" fmla="*/ 955647 h 5135416"/>
              <a:gd name="connsiteX2" fmla="*/ 4986554 w 4986554"/>
              <a:gd name="connsiteY2" fmla="*/ 2327630 h 5135416"/>
              <a:gd name="connsiteX3" fmla="*/ 4427393 w 4986554"/>
              <a:gd name="connsiteY3" fmla="*/ 4199661 h 5135416"/>
              <a:gd name="connsiteX4" fmla="*/ 3328468 w 4986554"/>
              <a:gd name="connsiteY4" fmla="*/ 5069864 h 5135416"/>
              <a:gd name="connsiteX5" fmla="*/ 1248739 w 4986554"/>
              <a:gd name="connsiteY5" fmla="*/ 4781649 h 5135416"/>
              <a:gd name="connsiteX6" fmla="*/ 27024 w 4986554"/>
              <a:gd name="connsiteY6" fmla="*/ 3104378 h 5135416"/>
              <a:gd name="connsiteX7" fmla="*/ 656039 w 4986554"/>
              <a:gd name="connsiteY7" fmla="*/ 480799 h 5135416"/>
              <a:gd name="connsiteX8" fmla="*/ 2500038 w 4986554"/>
              <a:gd name="connsiteY8" fmla="*/ 266 h 5135416"/>
              <a:gd name="connsiteX0" fmla="*/ 2500038 w 4986554"/>
              <a:gd name="connsiteY0" fmla="*/ 431 h 5135581"/>
              <a:gd name="connsiteX1" fmla="*/ 4330866 w 4986554"/>
              <a:gd name="connsiteY1" fmla="*/ 771152 h 5135581"/>
              <a:gd name="connsiteX2" fmla="*/ 4986554 w 4986554"/>
              <a:gd name="connsiteY2" fmla="*/ 2327795 h 5135581"/>
              <a:gd name="connsiteX3" fmla="*/ 4427393 w 4986554"/>
              <a:gd name="connsiteY3" fmla="*/ 4199826 h 5135581"/>
              <a:gd name="connsiteX4" fmla="*/ 3328468 w 4986554"/>
              <a:gd name="connsiteY4" fmla="*/ 5070029 h 5135581"/>
              <a:gd name="connsiteX5" fmla="*/ 1248739 w 4986554"/>
              <a:gd name="connsiteY5" fmla="*/ 4781814 h 5135581"/>
              <a:gd name="connsiteX6" fmla="*/ 27024 w 4986554"/>
              <a:gd name="connsiteY6" fmla="*/ 3104543 h 5135581"/>
              <a:gd name="connsiteX7" fmla="*/ 656039 w 4986554"/>
              <a:gd name="connsiteY7" fmla="*/ 480964 h 5135581"/>
              <a:gd name="connsiteX8" fmla="*/ 2500038 w 4986554"/>
              <a:gd name="connsiteY8" fmla="*/ 431 h 5135581"/>
              <a:gd name="connsiteX0" fmla="*/ 2486734 w 4986438"/>
              <a:gd name="connsiteY0" fmla="*/ 292 h 5276163"/>
              <a:gd name="connsiteX1" fmla="*/ 4330750 w 4986438"/>
              <a:gd name="connsiteY1" fmla="*/ 911734 h 5276163"/>
              <a:gd name="connsiteX2" fmla="*/ 4986438 w 4986438"/>
              <a:gd name="connsiteY2" fmla="*/ 2468377 h 5276163"/>
              <a:gd name="connsiteX3" fmla="*/ 4427277 w 4986438"/>
              <a:gd name="connsiteY3" fmla="*/ 4340408 h 5276163"/>
              <a:gd name="connsiteX4" fmla="*/ 3328352 w 4986438"/>
              <a:gd name="connsiteY4" fmla="*/ 5210611 h 5276163"/>
              <a:gd name="connsiteX5" fmla="*/ 1248623 w 4986438"/>
              <a:gd name="connsiteY5" fmla="*/ 4922396 h 5276163"/>
              <a:gd name="connsiteX6" fmla="*/ 26908 w 4986438"/>
              <a:gd name="connsiteY6" fmla="*/ 3245125 h 5276163"/>
              <a:gd name="connsiteX7" fmla="*/ 655923 w 4986438"/>
              <a:gd name="connsiteY7" fmla="*/ 621546 h 5276163"/>
              <a:gd name="connsiteX8" fmla="*/ 2486734 w 4986438"/>
              <a:gd name="connsiteY8" fmla="*/ 292 h 5276163"/>
              <a:gd name="connsiteX0" fmla="*/ 2486734 w 4986438"/>
              <a:gd name="connsiteY0" fmla="*/ 292 h 5270565"/>
              <a:gd name="connsiteX1" fmla="*/ 4330750 w 4986438"/>
              <a:gd name="connsiteY1" fmla="*/ 911734 h 5270565"/>
              <a:gd name="connsiteX2" fmla="*/ 4986438 w 4986438"/>
              <a:gd name="connsiteY2" fmla="*/ 2468377 h 5270565"/>
              <a:gd name="connsiteX3" fmla="*/ 4427277 w 4986438"/>
              <a:gd name="connsiteY3" fmla="*/ 4340408 h 5270565"/>
              <a:gd name="connsiteX4" fmla="*/ 3234135 w 4986438"/>
              <a:gd name="connsiteY4" fmla="*/ 5203769 h 5270565"/>
              <a:gd name="connsiteX5" fmla="*/ 1248623 w 4986438"/>
              <a:gd name="connsiteY5" fmla="*/ 4922396 h 5270565"/>
              <a:gd name="connsiteX6" fmla="*/ 26908 w 4986438"/>
              <a:gd name="connsiteY6" fmla="*/ 3245125 h 5270565"/>
              <a:gd name="connsiteX7" fmla="*/ 655923 w 4986438"/>
              <a:gd name="connsiteY7" fmla="*/ 621546 h 5270565"/>
              <a:gd name="connsiteX8" fmla="*/ 2486734 w 4986438"/>
              <a:gd name="connsiteY8" fmla="*/ 292 h 5270565"/>
              <a:gd name="connsiteX0" fmla="*/ 2486734 w 4986438"/>
              <a:gd name="connsiteY0" fmla="*/ 292 h 5270565"/>
              <a:gd name="connsiteX1" fmla="*/ 4330750 w 4986438"/>
              <a:gd name="connsiteY1" fmla="*/ 911734 h 5270565"/>
              <a:gd name="connsiteX2" fmla="*/ 4986438 w 4986438"/>
              <a:gd name="connsiteY2" fmla="*/ 2468377 h 5270565"/>
              <a:gd name="connsiteX3" fmla="*/ 4476698 w 4986438"/>
              <a:gd name="connsiteY3" fmla="*/ 4178642 h 5270565"/>
              <a:gd name="connsiteX4" fmla="*/ 3234135 w 4986438"/>
              <a:gd name="connsiteY4" fmla="*/ 5203769 h 5270565"/>
              <a:gd name="connsiteX5" fmla="*/ 1248623 w 4986438"/>
              <a:gd name="connsiteY5" fmla="*/ 4922396 h 5270565"/>
              <a:gd name="connsiteX6" fmla="*/ 26908 w 4986438"/>
              <a:gd name="connsiteY6" fmla="*/ 3245125 h 5270565"/>
              <a:gd name="connsiteX7" fmla="*/ 655923 w 4986438"/>
              <a:gd name="connsiteY7" fmla="*/ 621546 h 5270565"/>
              <a:gd name="connsiteX8" fmla="*/ 2486734 w 4986438"/>
              <a:gd name="connsiteY8" fmla="*/ 292 h 5270565"/>
              <a:gd name="connsiteX0" fmla="*/ 2483773 w 4983477"/>
              <a:gd name="connsiteY0" fmla="*/ 292 h 5270565"/>
              <a:gd name="connsiteX1" fmla="*/ 4327789 w 4983477"/>
              <a:gd name="connsiteY1" fmla="*/ 911734 h 5270565"/>
              <a:gd name="connsiteX2" fmla="*/ 4983477 w 4983477"/>
              <a:gd name="connsiteY2" fmla="*/ 2468377 h 5270565"/>
              <a:gd name="connsiteX3" fmla="*/ 4473737 w 4983477"/>
              <a:gd name="connsiteY3" fmla="*/ 4178642 h 5270565"/>
              <a:gd name="connsiteX4" fmla="*/ 3231174 w 4983477"/>
              <a:gd name="connsiteY4" fmla="*/ 5203769 h 5270565"/>
              <a:gd name="connsiteX5" fmla="*/ 1245662 w 4983477"/>
              <a:gd name="connsiteY5" fmla="*/ 4922396 h 5270565"/>
              <a:gd name="connsiteX6" fmla="*/ 23947 w 4983477"/>
              <a:gd name="connsiteY6" fmla="*/ 3245125 h 5270565"/>
              <a:gd name="connsiteX7" fmla="*/ 652962 w 4983477"/>
              <a:gd name="connsiteY7" fmla="*/ 621546 h 5270565"/>
              <a:gd name="connsiteX8" fmla="*/ 2483773 w 4983477"/>
              <a:gd name="connsiteY8" fmla="*/ 292 h 5270565"/>
              <a:gd name="connsiteX0" fmla="*/ 2483773 w 4983477"/>
              <a:gd name="connsiteY0" fmla="*/ 292 h 5270565"/>
              <a:gd name="connsiteX1" fmla="*/ 4327789 w 4983477"/>
              <a:gd name="connsiteY1" fmla="*/ 911734 h 5270565"/>
              <a:gd name="connsiteX2" fmla="*/ 4983477 w 4983477"/>
              <a:gd name="connsiteY2" fmla="*/ 2468377 h 5270565"/>
              <a:gd name="connsiteX3" fmla="*/ 4473737 w 4983477"/>
              <a:gd name="connsiteY3" fmla="*/ 4178642 h 5270565"/>
              <a:gd name="connsiteX4" fmla="*/ 3231174 w 4983477"/>
              <a:gd name="connsiteY4" fmla="*/ 5203769 h 5270565"/>
              <a:gd name="connsiteX5" fmla="*/ 1245662 w 4983477"/>
              <a:gd name="connsiteY5" fmla="*/ 4922396 h 5270565"/>
              <a:gd name="connsiteX6" fmla="*/ 23947 w 4983477"/>
              <a:gd name="connsiteY6" fmla="*/ 3245125 h 5270565"/>
              <a:gd name="connsiteX7" fmla="*/ 652962 w 4983477"/>
              <a:gd name="connsiteY7" fmla="*/ 621546 h 5270565"/>
              <a:gd name="connsiteX8" fmla="*/ 2483773 w 4983477"/>
              <a:gd name="connsiteY8" fmla="*/ 292 h 5270565"/>
              <a:gd name="connsiteX0" fmla="*/ 2483773 w 4983477"/>
              <a:gd name="connsiteY0" fmla="*/ 317 h 5270590"/>
              <a:gd name="connsiteX1" fmla="*/ 4327789 w 4983477"/>
              <a:gd name="connsiteY1" fmla="*/ 911759 h 5270590"/>
              <a:gd name="connsiteX2" fmla="*/ 4983477 w 4983477"/>
              <a:gd name="connsiteY2" fmla="*/ 2468402 h 5270590"/>
              <a:gd name="connsiteX3" fmla="*/ 4473737 w 4983477"/>
              <a:gd name="connsiteY3" fmla="*/ 4178667 h 5270590"/>
              <a:gd name="connsiteX4" fmla="*/ 3231174 w 4983477"/>
              <a:gd name="connsiteY4" fmla="*/ 5203794 h 5270590"/>
              <a:gd name="connsiteX5" fmla="*/ 1245662 w 4983477"/>
              <a:gd name="connsiteY5" fmla="*/ 4922421 h 5270590"/>
              <a:gd name="connsiteX6" fmla="*/ 23947 w 4983477"/>
              <a:gd name="connsiteY6" fmla="*/ 3245150 h 5270590"/>
              <a:gd name="connsiteX7" fmla="*/ 652962 w 4983477"/>
              <a:gd name="connsiteY7" fmla="*/ 621571 h 5270590"/>
              <a:gd name="connsiteX8" fmla="*/ 2483773 w 4983477"/>
              <a:gd name="connsiteY8" fmla="*/ 317 h 5270590"/>
              <a:gd name="connsiteX0" fmla="*/ 2483773 w 4983477"/>
              <a:gd name="connsiteY0" fmla="*/ 317 h 5270590"/>
              <a:gd name="connsiteX1" fmla="*/ 4327789 w 4983477"/>
              <a:gd name="connsiteY1" fmla="*/ 911759 h 5270590"/>
              <a:gd name="connsiteX2" fmla="*/ 4983477 w 4983477"/>
              <a:gd name="connsiteY2" fmla="*/ 2468402 h 5270590"/>
              <a:gd name="connsiteX3" fmla="*/ 4473737 w 4983477"/>
              <a:gd name="connsiteY3" fmla="*/ 4178667 h 5270590"/>
              <a:gd name="connsiteX4" fmla="*/ 3231174 w 4983477"/>
              <a:gd name="connsiteY4" fmla="*/ 5203794 h 5270590"/>
              <a:gd name="connsiteX5" fmla="*/ 1245662 w 4983477"/>
              <a:gd name="connsiteY5" fmla="*/ 4922421 h 5270590"/>
              <a:gd name="connsiteX6" fmla="*/ 23947 w 4983477"/>
              <a:gd name="connsiteY6" fmla="*/ 3245150 h 5270590"/>
              <a:gd name="connsiteX7" fmla="*/ 652962 w 4983477"/>
              <a:gd name="connsiteY7" fmla="*/ 621571 h 5270590"/>
              <a:gd name="connsiteX8" fmla="*/ 2483773 w 4983477"/>
              <a:gd name="connsiteY8" fmla="*/ 317 h 5270590"/>
              <a:gd name="connsiteX0" fmla="*/ 2483773 w 4983477"/>
              <a:gd name="connsiteY0" fmla="*/ 317 h 5270590"/>
              <a:gd name="connsiteX1" fmla="*/ 4327789 w 4983477"/>
              <a:gd name="connsiteY1" fmla="*/ 911759 h 5270590"/>
              <a:gd name="connsiteX2" fmla="*/ 4983477 w 4983477"/>
              <a:gd name="connsiteY2" fmla="*/ 2468402 h 5270590"/>
              <a:gd name="connsiteX3" fmla="*/ 4473737 w 4983477"/>
              <a:gd name="connsiteY3" fmla="*/ 4178667 h 5270590"/>
              <a:gd name="connsiteX4" fmla="*/ 3231174 w 4983477"/>
              <a:gd name="connsiteY4" fmla="*/ 5203794 h 5270590"/>
              <a:gd name="connsiteX5" fmla="*/ 1245662 w 4983477"/>
              <a:gd name="connsiteY5" fmla="*/ 4922421 h 5270590"/>
              <a:gd name="connsiteX6" fmla="*/ 23947 w 4983477"/>
              <a:gd name="connsiteY6" fmla="*/ 3245150 h 5270590"/>
              <a:gd name="connsiteX7" fmla="*/ 652962 w 4983477"/>
              <a:gd name="connsiteY7" fmla="*/ 621571 h 5270590"/>
              <a:gd name="connsiteX8" fmla="*/ 2483773 w 4983477"/>
              <a:gd name="connsiteY8" fmla="*/ 317 h 5270590"/>
              <a:gd name="connsiteX0" fmla="*/ 2483773 w 4983477"/>
              <a:gd name="connsiteY0" fmla="*/ 317 h 5270590"/>
              <a:gd name="connsiteX1" fmla="*/ 4327789 w 4983477"/>
              <a:gd name="connsiteY1" fmla="*/ 911759 h 5270590"/>
              <a:gd name="connsiteX2" fmla="*/ 4983477 w 4983477"/>
              <a:gd name="connsiteY2" fmla="*/ 2468402 h 5270590"/>
              <a:gd name="connsiteX3" fmla="*/ 4473737 w 4983477"/>
              <a:gd name="connsiteY3" fmla="*/ 4178667 h 5270590"/>
              <a:gd name="connsiteX4" fmla="*/ 3231174 w 4983477"/>
              <a:gd name="connsiteY4" fmla="*/ 5203794 h 5270590"/>
              <a:gd name="connsiteX5" fmla="*/ 1245662 w 4983477"/>
              <a:gd name="connsiteY5" fmla="*/ 4922421 h 5270590"/>
              <a:gd name="connsiteX6" fmla="*/ 23947 w 4983477"/>
              <a:gd name="connsiteY6" fmla="*/ 3245150 h 5270590"/>
              <a:gd name="connsiteX7" fmla="*/ 652962 w 4983477"/>
              <a:gd name="connsiteY7" fmla="*/ 621571 h 5270590"/>
              <a:gd name="connsiteX8" fmla="*/ 2483773 w 4983477"/>
              <a:gd name="connsiteY8" fmla="*/ 317 h 5270590"/>
              <a:gd name="connsiteX0" fmla="*/ 2483773 w 4983477"/>
              <a:gd name="connsiteY0" fmla="*/ 317 h 5270590"/>
              <a:gd name="connsiteX1" fmla="*/ 4327789 w 4983477"/>
              <a:gd name="connsiteY1" fmla="*/ 911759 h 5270590"/>
              <a:gd name="connsiteX2" fmla="*/ 4983477 w 4983477"/>
              <a:gd name="connsiteY2" fmla="*/ 2468402 h 5270590"/>
              <a:gd name="connsiteX3" fmla="*/ 4473737 w 4983477"/>
              <a:gd name="connsiteY3" fmla="*/ 4178667 h 5270590"/>
              <a:gd name="connsiteX4" fmla="*/ 3231174 w 4983477"/>
              <a:gd name="connsiteY4" fmla="*/ 5203794 h 5270590"/>
              <a:gd name="connsiteX5" fmla="*/ 1245662 w 4983477"/>
              <a:gd name="connsiteY5" fmla="*/ 4922421 h 5270590"/>
              <a:gd name="connsiteX6" fmla="*/ 23947 w 4983477"/>
              <a:gd name="connsiteY6" fmla="*/ 3245150 h 5270590"/>
              <a:gd name="connsiteX7" fmla="*/ 652962 w 4983477"/>
              <a:gd name="connsiteY7" fmla="*/ 621571 h 5270590"/>
              <a:gd name="connsiteX8" fmla="*/ 2483773 w 4983477"/>
              <a:gd name="connsiteY8" fmla="*/ 317 h 5270590"/>
              <a:gd name="connsiteX0" fmla="*/ 2480788 w 4980492"/>
              <a:gd name="connsiteY0" fmla="*/ 317 h 5270590"/>
              <a:gd name="connsiteX1" fmla="*/ 4324804 w 4980492"/>
              <a:gd name="connsiteY1" fmla="*/ 911759 h 5270590"/>
              <a:gd name="connsiteX2" fmla="*/ 4980492 w 4980492"/>
              <a:gd name="connsiteY2" fmla="*/ 2468402 h 5270590"/>
              <a:gd name="connsiteX3" fmla="*/ 4470752 w 4980492"/>
              <a:gd name="connsiteY3" fmla="*/ 4178667 h 5270590"/>
              <a:gd name="connsiteX4" fmla="*/ 3228189 w 4980492"/>
              <a:gd name="connsiteY4" fmla="*/ 5203794 h 5270590"/>
              <a:gd name="connsiteX5" fmla="*/ 1242677 w 4980492"/>
              <a:gd name="connsiteY5" fmla="*/ 4922421 h 5270590"/>
              <a:gd name="connsiteX6" fmla="*/ 20962 w 4980492"/>
              <a:gd name="connsiteY6" fmla="*/ 3245150 h 5270590"/>
              <a:gd name="connsiteX7" fmla="*/ 725198 w 4980492"/>
              <a:gd name="connsiteY7" fmla="*/ 691136 h 5270590"/>
              <a:gd name="connsiteX8" fmla="*/ 2480788 w 4980492"/>
              <a:gd name="connsiteY8" fmla="*/ 317 h 5270590"/>
              <a:gd name="connsiteX0" fmla="*/ 2557445 w 5057149"/>
              <a:gd name="connsiteY0" fmla="*/ 317 h 5273590"/>
              <a:gd name="connsiteX1" fmla="*/ 4401461 w 5057149"/>
              <a:gd name="connsiteY1" fmla="*/ 911759 h 5273590"/>
              <a:gd name="connsiteX2" fmla="*/ 5057149 w 5057149"/>
              <a:gd name="connsiteY2" fmla="*/ 2468402 h 5273590"/>
              <a:gd name="connsiteX3" fmla="*/ 4547409 w 5057149"/>
              <a:gd name="connsiteY3" fmla="*/ 4178667 h 5273590"/>
              <a:gd name="connsiteX4" fmla="*/ 3304846 w 5057149"/>
              <a:gd name="connsiteY4" fmla="*/ 5203794 h 5273590"/>
              <a:gd name="connsiteX5" fmla="*/ 1319334 w 5057149"/>
              <a:gd name="connsiteY5" fmla="*/ 4922421 h 5273590"/>
              <a:gd name="connsiteX6" fmla="*/ 20788 w 5057149"/>
              <a:gd name="connsiteY6" fmla="*/ 3152453 h 5273590"/>
              <a:gd name="connsiteX7" fmla="*/ 801855 w 5057149"/>
              <a:gd name="connsiteY7" fmla="*/ 691136 h 5273590"/>
              <a:gd name="connsiteX8" fmla="*/ 2557445 w 5057149"/>
              <a:gd name="connsiteY8" fmla="*/ 317 h 5273590"/>
              <a:gd name="connsiteX0" fmla="*/ 2557445 w 5057149"/>
              <a:gd name="connsiteY0" fmla="*/ 317 h 5319464"/>
              <a:gd name="connsiteX1" fmla="*/ 4401461 w 5057149"/>
              <a:gd name="connsiteY1" fmla="*/ 911759 h 5319464"/>
              <a:gd name="connsiteX2" fmla="*/ 5057149 w 5057149"/>
              <a:gd name="connsiteY2" fmla="*/ 2468402 h 5319464"/>
              <a:gd name="connsiteX3" fmla="*/ 4547409 w 5057149"/>
              <a:gd name="connsiteY3" fmla="*/ 4178667 h 5319464"/>
              <a:gd name="connsiteX4" fmla="*/ 3304846 w 5057149"/>
              <a:gd name="connsiteY4" fmla="*/ 5203794 h 5319464"/>
              <a:gd name="connsiteX5" fmla="*/ 1308091 w 5057149"/>
              <a:gd name="connsiteY5" fmla="*/ 5063694 h 5319464"/>
              <a:gd name="connsiteX6" fmla="*/ 20788 w 5057149"/>
              <a:gd name="connsiteY6" fmla="*/ 3152453 h 5319464"/>
              <a:gd name="connsiteX7" fmla="*/ 801855 w 5057149"/>
              <a:gd name="connsiteY7" fmla="*/ 691136 h 5319464"/>
              <a:gd name="connsiteX8" fmla="*/ 2557445 w 5057149"/>
              <a:gd name="connsiteY8" fmla="*/ 317 h 5319464"/>
              <a:gd name="connsiteX0" fmla="*/ 2647423 w 5147127"/>
              <a:gd name="connsiteY0" fmla="*/ 317 h 5315767"/>
              <a:gd name="connsiteX1" fmla="*/ 4491439 w 5147127"/>
              <a:gd name="connsiteY1" fmla="*/ 911759 h 5315767"/>
              <a:gd name="connsiteX2" fmla="*/ 5147127 w 5147127"/>
              <a:gd name="connsiteY2" fmla="*/ 2468402 h 5315767"/>
              <a:gd name="connsiteX3" fmla="*/ 4637387 w 5147127"/>
              <a:gd name="connsiteY3" fmla="*/ 4178667 h 5315767"/>
              <a:gd name="connsiteX4" fmla="*/ 3394824 w 5147127"/>
              <a:gd name="connsiteY4" fmla="*/ 5203794 h 5315767"/>
              <a:gd name="connsiteX5" fmla="*/ 1398069 w 5147127"/>
              <a:gd name="connsiteY5" fmla="*/ 5063694 h 5315767"/>
              <a:gd name="connsiteX6" fmla="*/ 18433 w 5147127"/>
              <a:gd name="connsiteY6" fmla="*/ 3218733 h 5315767"/>
              <a:gd name="connsiteX7" fmla="*/ 891833 w 5147127"/>
              <a:gd name="connsiteY7" fmla="*/ 691136 h 5315767"/>
              <a:gd name="connsiteX8" fmla="*/ 2647423 w 5147127"/>
              <a:gd name="connsiteY8" fmla="*/ 317 h 5315767"/>
              <a:gd name="connsiteX0" fmla="*/ 2647423 w 5147127"/>
              <a:gd name="connsiteY0" fmla="*/ 368 h 5315818"/>
              <a:gd name="connsiteX1" fmla="*/ 4516706 w 5147127"/>
              <a:gd name="connsiteY1" fmla="*/ 850916 h 5315818"/>
              <a:gd name="connsiteX2" fmla="*/ 5147127 w 5147127"/>
              <a:gd name="connsiteY2" fmla="*/ 2468453 h 5315818"/>
              <a:gd name="connsiteX3" fmla="*/ 4637387 w 5147127"/>
              <a:gd name="connsiteY3" fmla="*/ 4178718 h 5315818"/>
              <a:gd name="connsiteX4" fmla="*/ 3394824 w 5147127"/>
              <a:gd name="connsiteY4" fmla="*/ 5203845 h 5315818"/>
              <a:gd name="connsiteX5" fmla="*/ 1398069 w 5147127"/>
              <a:gd name="connsiteY5" fmla="*/ 5063745 h 5315818"/>
              <a:gd name="connsiteX6" fmla="*/ 18433 w 5147127"/>
              <a:gd name="connsiteY6" fmla="*/ 3218784 h 5315818"/>
              <a:gd name="connsiteX7" fmla="*/ 891833 w 5147127"/>
              <a:gd name="connsiteY7" fmla="*/ 691187 h 5315818"/>
              <a:gd name="connsiteX8" fmla="*/ 2647423 w 5147127"/>
              <a:gd name="connsiteY8" fmla="*/ 368 h 5315818"/>
              <a:gd name="connsiteX0" fmla="*/ 2737017 w 5147522"/>
              <a:gd name="connsiteY0" fmla="*/ 284 h 5427044"/>
              <a:gd name="connsiteX1" fmla="*/ 4517101 w 5147522"/>
              <a:gd name="connsiteY1" fmla="*/ 962142 h 5427044"/>
              <a:gd name="connsiteX2" fmla="*/ 5147522 w 5147522"/>
              <a:gd name="connsiteY2" fmla="*/ 2579679 h 5427044"/>
              <a:gd name="connsiteX3" fmla="*/ 4637782 w 5147522"/>
              <a:gd name="connsiteY3" fmla="*/ 4289944 h 5427044"/>
              <a:gd name="connsiteX4" fmla="*/ 3395219 w 5147522"/>
              <a:gd name="connsiteY4" fmla="*/ 5315071 h 5427044"/>
              <a:gd name="connsiteX5" fmla="*/ 1398464 w 5147522"/>
              <a:gd name="connsiteY5" fmla="*/ 5174971 h 5427044"/>
              <a:gd name="connsiteX6" fmla="*/ 18828 w 5147522"/>
              <a:gd name="connsiteY6" fmla="*/ 3330010 h 5427044"/>
              <a:gd name="connsiteX7" fmla="*/ 892228 w 5147522"/>
              <a:gd name="connsiteY7" fmla="*/ 802413 h 5427044"/>
              <a:gd name="connsiteX8" fmla="*/ 2737017 w 5147522"/>
              <a:gd name="connsiteY8" fmla="*/ 284 h 5427044"/>
              <a:gd name="connsiteX0" fmla="*/ 2737017 w 5230100"/>
              <a:gd name="connsiteY0" fmla="*/ 284 h 5427044"/>
              <a:gd name="connsiteX1" fmla="*/ 4517101 w 5230100"/>
              <a:gd name="connsiteY1" fmla="*/ 962142 h 5427044"/>
              <a:gd name="connsiteX2" fmla="*/ 5230100 w 5230100"/>
              <a:gd name="connsiteY2" fmla="*/ 2554935 h 5427044"/>
              <a:gd name="connsiteX3" fmla="*/ 4637782 w 5230100"/>
              <a:gd name="connsiteY3" fmla="*/ 4289944 h 5427044"/>
              <a:gd name="connsiteX4" fmla="*/ 3395219 w 5230100"/>
              <a:gd name="connsiteY4" fmla="*/ 5315071 h 5427044"/>
              <a:gd name="connsiteX5" fmla="*/ 1398464 w 5230100"/>
              <a:gd name="connsiteY5" fmla="*/ 5174971 h 5427044"/>
              <a:gd name="connsiteX6" fmla="*/ 18828 w 5230100"/>
              <a:gd name="connsiteY6" fmla="*/ 3330010 h 5427044"/>
              <a:gd name="connsiteX7" fmla="*/ 892228 w 5230100"/>
              <a:gd name="connsiteY7" fmla="*/ 802413 h 5427044"/>
              <a:gd name="connsiteX8" fmla="*/ 2737017 w 5230100"/>
              <a:gd name="connsiteY8" fmla="*/ 284 h 542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0100" h="5427044">
                <a:moveTo>
                  <a:pt x="2737017" y="284"/>
                </a:moveTo>
                <a:cubicBezTo>
                  <a:pt x="3054234" y="-13285"/>
                  <a:pt x="3941595" y="460124"/>
                  <a:pt x="4517101" y="962142"/>
                </a:cubicBezTo>
                <a:cubicBezTo>
                  <a:pt x="4815579" y="1459013"/>
                  <a:pt x="5171584" y="1973622"/>
                  <a:pt x="5230100" y="2554935"/>
                </a:cubicBezTo>
                <a:cubicBezTo>
                  <a:pt x="5079987" y="3261606"/>
                  <a:pt x="4943595" y="3829921"/>
                  <a:pt x="4637782" y="4289944"/>
                </a:cubicBezTo>
                <a:cubicBezTo>
                  <a:pt x="4331969" y="4749967"/>
                  <a:pt x="3708045" y="5200102"/>
                  <a:pt x="3395219" y="5315071"/>
                </a:cubicBezTo>
                <a:cubicBezTo>
                  <a:pt x="2942375" y="5464449"/>
                  <a:pt x="1961196" y="5505815"/>
                  <a:pt x="1398464" y="5174971"/>
                </a:cubicBezTo>
                <a:cubicBezTo>
                  <a:pt x="835732" y="4844128"/>
                  <a:pt x="130665" y="3959245"/>
                  <a:pt x="18828" y="3330010"/>
                </a:cubicBezTo>
                <a:cubicBezTo>
                  <a:pt x="-108957" y="2652928"/>
                  <a:pt x="439197" y="1357367"/>
                  <a:pt x="892228" y="802413"/>
                </a:cubicBezTo>
                <a:cubicBezTo>
                  <a:pt x="1345260" y="247459"/>
                  <a:pt x="2321559" y="23304"/>
                  <a:pt x="2737017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7B5EBD-F712-EEF0-6C5F-E6B3188B7ACB}"/>
              </a:ext>
            </a:extLst>
          </p:cNvPr>
          <p:cNvSpPr txBox="1"/>
          <p:nvPr/>
        </p:nvSpPr>
        <p:spPr>
          <a:xfrm>
            <a:off x="6314141" y="3163403"/>
            <a:ext cx="4745481" cy="18226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Why do you think it might be important to try to empathize </a:t>
            </a: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with others?</a:t>
            </a: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4000" b="1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05033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line on a black background&#10;&#10;Description automatically generated">
            <a:extLst>
              <a:ext uri="{FF2B5EF4-FFF2-40B4-BE49-F238E27FC236}">
                <a16:creationId xmlns:a16="http://schemas.microsoft.com/office/drawing/2014/main" id="{3370DA60-F7DB-A179-D47D-4D7EB9AC8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55" y="1406676"/>
            <a:ext cx="306705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54E6FE-1074-7C21-89CE-A0DFF900DF2B}"/>
              </a:ext>
            </a:extLst>
          </p:cNvPr>
          <p:cNvSpPr txBox="1"/>
          <p:nvPr/>
        </p:nvSpPr>
        <p:spPr>
          <a:xfrm>
            <a:off x="805543" y="1059543"/>
            <a:ext cx="5150151" cy="40010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Rubik"/>
              </a:rPr>
              <a:t>Upstander</a:t>
            </a:r>
            <a:endParaRPr lang="en-US" sz="4000" b="1">
              <a:latin typeface="Calibri" panose="020F0502020204030204"/>
              <a:cs typeface="Calibri" panose="020F0502020204030204"/>
            </a:endParaRPr>
          </a:p>
          <a:p>
            <a:endParaRPr lang="en-US" dirty="0"/>
          </a:p>
          <a:p>
            <a:endParaRPr lang="en-US" dirty="0"/>
          </a:p>
          <a:p>
            <a:br>
              <a:rPr lang="en-US" dirty="0"/>
            </a:br>
            <a:r>
              <a:rPr lang="en-US" sz="3200" b="1" dirty="0">
                <a:latin typeface="Lato"/>
                <a:ea typeface="Lato"/>
                <a:cs typeface="Lato"/>
              </a:rPr>
              <a:t>Someone who responds to a bullying situation by confronting the bully directly or by telling a trusted adult</a:t>
            </a:r>
            <a:endParaRPr lang="en-US" sz="3200" b="1">
              <a:cs typeface="Calibri"/>
            </a:endParaRPr>
          </a:p>
        </p:txBody>
      </p:sp>
      <p:pic>
        <p:nvPicPr>
          <p:cNvPr id="9" name="Picture 8" descr="A purple line on a black background&#10;&#10;Description automatically generated">
            <a:extLst>
              <a:ext uri="{FF2B5EF4-FFF2-40B4-BE49-F238E27FC236}">
                <a16:creationId xmlns:a16="http://schemas.microsoft.com/office/drawing/2014/main" id="{6FE17E53-8150-E369-A037-5494228F5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032" y="1361243"/>
            <a:ext cx="3286125" cy="6762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E5EAE1-0B77-954F-48DB-1BD7455D416C}"/>
              </a:ext>
            </a:extLst>
          </p:cNvPr>
          <p:cNvSpPr txBox="1"/>
          <p:nvPr/>
        </p:nvSpPr>
        <p:spPr>
          <a:xfrm>
            <a:off x="7240210" y="866019"/>
            <a:ext cx="4448628" cy="43704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Rubik"/>
                <a:ea typeface="+mn-lt"/>
                <a:cs typeface="+mn-lt"/>
              </a:rPr>
              <a:t>A</a:t>
            </a:r>
            <a:r>
              <a:rPr lang="en-US" sz="4400" b="1" dirty="0">
                <a:latin typeface="Rubik"/>
              </a:rPr>
              <a:t>l</a:t>
            </a:r>
            <a:r>
              <a:rPr lang="en-US" sz="4400" b="1" dirty="0">
                <a:latin typeface="Rubik"/>
                <a:ea typeface="+mn-lt"/>
                <a:cs typeface="+mn-lt"/>
              </a:rPr>
              <a:t>ly</a:t>
            </a:r>
            <a:endParaRPr lang="en-US" sz="4400" b="1">
              <a:latin typeface="Rubik"/>
              <a:ea typeface="+mn-lt"/>
              <a:cs typeface="+mn-lt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/>
          </a:p>
          <a:p>
            <a:br>
              <a:rPr lang="en-US" dirty="0"/>
            </a:br>
            <a:r>
              <a:rPr lang="en-US" sz="3600" b="1" dirty="0">
                <a:latin typeface="Lato"/>
                <a:ea typeface="Lato"/>
                <a:cs typeface="Lato"/>
              </a:rPr>
              <a:t>Someone who responds to a bullying situation by supporting the person being bullied </a:t>
            </a:r>
            <a:endParaRPr lang="en-US" sz="3600" b="1">
              <a:cs typeface="Calibri"/>
            </a:endParaRPr>
          </a:p>
        </p:txBody>
      </p:sp>
      <p:pic>
        <p:nvPicPr>
          <p:cNvPr id="11" name="Picture 10" descr="Upstander and anti-bullying activities | PlanBee blog">
            <a:extLst>
              <a:ext uri="{FF2B5EF4-FFF2-40B4-BE49-F238E27FC236}">
                <a16:creationId xmlns:a16="http://schemas.microsoft.com/office/drawing/2014/main" id="{DD4C11A5-0C4F-BF32-9389-F1837F720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829" y="5052332"/>
            <a:ext cx="2743200" cy="1543050"/>
          </a:xfrm>
          <a:prstGeom prst="rect">
            <a:avLst/>
          </a:prstGeom>
        </p:spPr>
      </p:pic>
      <p:pic>
        <p:nvPicPr>
          <p:cNvPr id="12" name="Picture 11" descr="How to Be an Ally | Today's Veterinary Business">
            <a:extLst>
              <a:ext uri="{FF2B5EF4-FFF2-40B4-BE49-F238E27FC236}">
                <a16:creationId xmlns:a16="http://schemas.microsoft.com/office/drawing/2014/main" id="{72A5EB7E-43EB-9649-E1BD-DCE61FABC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543" y="5179861"/>
            <a:ext cx="27432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6762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Upstanders and Allies: Taking Action Against Cyberbullying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Upstanders and Allies: Taking Action Against Cyberbullying  </dc:title>
  <dc:creator/>
  <cp:lastModifiedBy/>
  <cp:revision>104</cp:revision>
  <dcterms:created xsi:type="dcterms:W3CDTF">2023-10-10T07:37:57Z</dcterms:created>
  <dcterms:modified xsi:type="dcterms:W3CDTF">2023-10-10T08:06:36Z</dcterms:modified>
</cp:coreProperties>
</file>