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A5B"/>
    <a:srgbClr val="47B1E5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80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eylf-literacy-oral-language-speaking-and-listening/australian-resources-eylf-literacy-oral-language/questioning-answering-oral-language-literacy-eylf-australi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eylf-literacy-oral-language-speaking-and-listening/australian-resources-eylf-literacy-oral-language/questioning-answering-oral-language-literacy-eylf-australia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C045D-2CAC-45D0-9531-AD5BCA6F3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1C549AA-C1CC-4A56-A733-C83181B282D8}"/>
              </a:ext>
            </a:extLst>
          </p:cNvPr>
          <p:cNvSpPr/>
          <p:nvPr userDrawn="1"/>
        </p:nvSpPr>
        <p:spPr>
          <a:xfrm>
            <a:off x="162007" y="6001704"/>
            <a:ext cx="977680" cy="677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AF0D4-BBB6-4D60-B6F6-3E8C6DE9E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162007" y="6001704"/>
            <a:ext cx="977680" cy="677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565434-CE4C-4381-BF27-454CB9C7F31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44657E-3F6D-A864-4BE6-DF4478E71FDE}"/>
              </a:ext>
            </a:extLst>
          </p:cNvPr>
          <p:cNvSpPr/>
          <p:nvPr/>
        </p:nvSpPr>
        <p:spPr>
          <a:xfrm>
            <a:off x="180975" y="5972175"/>
            <a:ext cx="1000125" cy="723900"/>
          </a:xfrm>
          <a:prstGeom prst="rect">
            <a:avLst/>
          </a:prstGeom>
          <a:solidFill>
            <a:srgbClr val="AECA5B"/>
          </a:solidFill>
          <a:ln>
            <a:solidFill>
              <a:srgbClr val="AEC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525A6C-C0F6-F125-93B3-5CC035B1B515}"/>
              </a:ext>
            </a:extLst>
          </p:cNvPr>
          <p:cNvSpPr/>
          <p:nvPr/>
        </p:nvSpPr>
        <p:spPr>
          <a:xfrm>
            <a:off x="8286750" y="6115049"/>
            <a:ext cx="857250" cy="581026"/>
          </a:xfrm>
          <a:prstGeom prst="rect">
            <a:avLst/>
          </a:prstGeom>
          <a:solidFill>
            <a:srgbClr val="AECA5B"/>
          </a:solidFill>
          <a:ln>
            <a:solidFill>
              <a:srgbClr val="AEC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74D64A-B037-4E54-91C1-F35E61FC8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748" b="6066"/>
          <a:stretch/>
        </p:blipFill>
        <p:spPr>
          <a:xfrm>
            <a:off x="539750" y="549275"/>
            <a:ext cx="4032250" cy="57594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994306"/>
          </a:xfrm>
          <a:solidFill>
            <a:schemeClr val="bg1"/>
          </a:solidFill>
          <a:ln w="57150">
            <a:solidFill>
              <a:srgbClr val="18A0DB"/>
            </a:solidFill>
          </a:ln>
        </p:spPr>
        <p:txBody>
          <a:bodyPr/>
          <a:lstStyle/>
          <a:p>
            <a:r>
              <a:rPr lang="en-GB" sz="3600" dirty="0">
                <a:latin typeface="+mn-lt"/>
              </a:rPr>
              <a:t>Which Items Belong Here?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92DC1F-8173-429A-A3FD-B1FCFFCFC4A8}"/>
              </a:ext>
            </a:extLst>
          </p:cNvPr>
          <p:cNvGrpSpPr/>
          <p:nvPr/>
        </p:nvGrpSpPr>
        <p:grpSpPr>
          <a:xfrm>
            <a:off x="4820455" y="1932019"/>
            <a:ext cx="874630" cy="973926"/>
            <a:chOff x="4820455" y="1932019"/>
            <a:chExt cx="874630" cy="97392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FB9AFF-8E03-4B3C-9962-0CBE1E19AE09}"/>
                </a:ext>
              </a:extLst>
            </p:cNvPr>
            <p:cNvSpPr/>
            <p:nvPr/>
          </p:nvSpPr>
          <p:spPr>
            <a:xfrm>
              <a:off x="4820455" y="1977424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BC2B37-28CE-4DB1-A776-E8B61B883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478" y="1932019"/>
              <a:ext cx="632584" cy="97392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2153D1-CDC8-44FE-A73E-EA0C037BEE7A}"/>
              </a:ext>
            </a:extLst>
          </p:cNvPr>
          <p:cNvGrpSpPr/>
          <p:nvPr/>
        </p:nvGrpSpPr>
        <p:grpSpPr>
          <a:xfrm>
            <a:off x="6046757" y="1975381"/>
            <a:ext cx="874630" cy="874630"/>
            <a:chOff x="6046757" y="1975381"/>
            <a:chExt cx="874630" cy="87463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30FBE0-D2D2-4646-8A66-156403B8729D}"/>
                </a:ext>
              </a:extLst>
            </p:cNvPr>
            <p:cNvSpPr/>
            <p:nvPr/>
          </p:nvSpPr>
          <p:spPr>
            <a:xfrm>
              <a:off x="6046757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8BDF14-AA01-49D4-8321-AC704D8DC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757" y="2153113"/>
              <a:ext cx="874630" cy="60955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CDF3C9-109C-4583-9268-97D195C9A55E}"/>
              </a:ext>
            </a:extLst>
          </p:cNvPr>
          <p:cNvGrpSpPr/>
          <p:nvPr/>
        </p:nvGrpSpPr>
        <p:grpSpPr>
          <a:xfrm>
            <a:off x="7263682" y="1975381"/>
            <a:ext cx="893384" cy="874630"/>
            <a:chOff x="7263682" y="1975381"/>
            <a:chExt cx="893384" cy="87463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D1C187E-07B7-4E58-B83B-9C25BBDCC0E5}"/>
                </a:ext>
              </a:extLst>
            </p:cNvPr>
            <p:cNvSpPr/>
            <p:nvPr/>
          </p:nvSpPr>
          <p:spPr>
            <a:xfrm>
              <a:off x="7273059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A64AC5-8BCB-4EDE-85D3-7608ECA0B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682" y="2100534"/>
              <a:ext cx="893384" cy="63373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5BDD88-34C6-4E85-A63A-1C42B338407B}"/>
              </a:ext>
            </a:extLst>
          </p:cNvPr>
          <p:cNvGrpSpPr/>
          <p:nvPr/>
        </p:nvGrpSpPr>
        <p:grpSpPr>
          <a:xfrm>
            <a:off x="4686053" y="2993728"/>
            <a:ext cx="1146122" cy="874630"/>
            <a:chOff x="4686053" y="2993728"/>
            <a:chExt cx="1146122" cy="87463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814D96-20C9-416A-9CB1-22FD966A92DA}"/>
                </a:ext>
              </a:extLst>
            </p:cNvPr>
            <p:cNvSpPr/>
            <p:nvPr/>
          </p:nvSpPr>
          <p:spPr>
            <a:xfrm>
              <a:off x="4820455" y="2993728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97CA20-44A6-4640-825D-58A5D0D9C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053" y="3180466"/>
              <a:ext cx="1146122" cy="49706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AC78671-79EA-4211-880A-925E43E2B090}"/>
              </a:ext>
            </a:extLst>
          </p:cNvPr>
          <p:cNvGrpSpPr/>
          <p:nvPr/>
        </p:nvGrpSpPr>
        <p:grpSpPr>
          <a:xfrm>
            <a:off x="5966577" y="2991685"/>
            <a:ext cx="1034192" cy="874630"/>
            <a:chOff x="5966577" y="2991685"/>
            <a:chExt cx="1034192" cy="87463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2A23EB-DB36-406A-9DC7-1CE719765796}"/>
                </a:ext>
              </a:extLst>
            </p:cNvPr>
            <p:cNvSpPr/>
            <p:nvPr/>
          </p:nvSpPr>
          <p:spPr>
            <a:xfrm>
              <a:off x="6046757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9D53A7-A498-43DC-A23E-07DBD5680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577" y="3235260"/>
              <a:ext cx="1034192" cy="39557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9B3EF25-DA00-46EC-A666-F58D3D5A1AB4}"/>
              </a:ext>
            </a:extLst>
          </p:cNvPr>
          <p:cNvGrpSpPr/>
          <p:nvPr/>
        </p:nvGrpSpPr>
        <p:grpSpPr>
          <a:xfrm>
            <a:off x="7146452" y="2991685"/>
            <a:ext cx="1127844" cy="874630"/>
            <a:chOff x="7146452" y="2991685"/>
            <a:chExt cx="1127844" cy="87463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90A1F6-99BC-44B7-9537-FEC70DCA7569}"/>
                </a:ext>
              </a:extLst>
            </p:cNvPr>
            <p:cNvSpPr/>
            <p:nvPr/>
          </p:nvSpPr>
          <p:spPr>
            <a:xfrm>
              <a:off x="7273059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2AADFAF-D023-47A3-B7DB-3146AFB84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452" y="3180464"/>
              <a:ext cx="1127844" cy="49707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D21B2B-1C03-4E93-AC70-E8717E84CB60}"/>
              </a:ext>
            </a:extLst>
          </p:cNvPr>
          <p:cNvGrpSpPr/>
          <p:nvPr/>
        </p:nvGrpSpPr>
        <p:grpSpPr>
          <a:xfrm>
            <a:off x="4820455" y="3968841"/>
            <a:ext cx="874630" cy="955268"/>
            <a:chOff x="4820455" y="3968841"/>
            <a:chExt cx="874630" cy="95526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478BF41-A6F6-4980-81D9-8DA4E7894380}"/>
                </a:ext>
              </a:extLst>
            </p:cNvPr>
            <p:cNvSpPr/>
            <p:nvPr/>
          </p:nvSpPr>
          <p:spPr>
            <a:xfrm>
              <a:off x="4820455" y="4010032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6904372-610D-400B-824D-5E016EB6E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661" y="3968841"/>
              <a:ext cx="526218" cy="955268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1FAF7E-BBED-4C6B-AD53-D4826085422F}"/>
              </a:ext>
            </a:extLst>
          </p:cNvPr>
          <p:cNvGrpSpPr/>
          <p:nvPr/>
        </p:nvGrpSpPr>
        <p:grpSpPr>
          <a:xfrm>
            <a:off x="5979080" y="4007989"/>
            <a:ext cx="1009984" cy="874630"/>
            <a:chOff x="5979080" y="4007989"/>
            <a:chExt cx="1009984" cy="87463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7B872D8-ABD8-45F1-B99B-177605096BCC}"/>
                </a:ext>
              </a:extLst>
            </p:cNvPr>
            <p:cNvSpPr/>
            <p:nvPr/>
          </p:nvSpPr>
          <p:spPr>
            <a:xfrm>
              <a:off x="6046757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16EC640-1970-4542-B10C-2691E404C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0" y="4060433"/>
              <a:ext cx="1009984" cy="76974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13DF1D2-B247-4D92-BC71-EF82BB9D477C}"/>
              </a:ext>
            </a:extLst>
          </p:cNvPr>
          <p:cNvGrpSpPr/>
          <p:nvPr/>
        </p:nvGrpSpPr>
        <p:grpSpPr>
          <a:xfrm>
            <a:off x="7273059" y="4007989"/>
            <a:ext cx="874630" cy="874630"/>
            <a:chOff x="7273059" y="4007989"/>
            <a:chExt cx="874630" cy="87463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1921F9C-0FBC-4413-90A4-5454EBD27ADC}"/>
                </a:ext>
              </a:extLst>
            </p:cNvPr>
            <p:cNvSpPr/>
            <p:nvPr/>
          </p:nvSpPr>
          <p:spPr>
            <a:xfrm>
              <a:off x="7273059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8EE5AC8-8827-456F-A55A-42EC014EA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599" y="4088286"/>
              <a:ext cx="757549" cy="728819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B5AF7E-6BB1-4665-8816-E6724B56E8ED}"/>
              </a:ext>
            </a:extLst>
          </p:cNvPr>
          <p:cNvGrpSpPr/>
          <p:nvPr/>
        </p:nvGrpSpPr>
        <p:grpSpPr>
          <a:xfrm>
            <a:off x="6046757" y="5024292"/>
            <a:ext cx="874630" cy="883368"/>
            <a:chOff x="6046757" y="5024292"/>
            <a:chExt cx="874630" cy="88336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2E20FA-4309-41BD-8147-7CB79B0AF0EA}"/>
                </a:ext>
              </a:extLst>
            </p:cNvPr>
            <p:cNvSpPr/>
            <p:nvPr/>
          </p:nvSpPr>
          <p:spPr>
            <a:xfrm>
              <a:off x="6046757" y="5026336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E57F906-1361-40F0-AD06-59B03FD12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74" y="5024292"/>
              <a:ext cx="453598" cy="883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01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4 0.0157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45573 0.021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5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53264 0.055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153 -0.0912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-0.42847 -0.084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4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34430-49E4-444C-8231-03F883A3C5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4"/>
          <a:stretch/>
        </p:blipFill>
        <p:spPr>
          <a:xfrm>
            <a:off x="539750" y="549275"/>
            <a:ext cx="4032250" cy="57594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994306"/>
          </a:xfrm>
          <a:solidFill>
            <a:schemeClr val="bg1"/>
          </a:solidFill>
          <a:ln w="57150">
            <a:solidFill>
              <a:srgbClr val="18A0DB"/>
            </a:solidFill>
          </a:ln>
        </p:spPr>
        <p:txBody>
          <a:bodyPr/>
          <a:lstStyle/>
          <a:p>
            <a:r>
              <a:rPr lang="en-GB" sz="3600" dirty="0">
                <a:latin typeface="+mn-lt"/>
              </a:rPr>
              <a:t>Which Items Belong Here?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FCBEAA-6CCE-4C6B-9909-D94343A66209}"/>
              </a:ext>
            </a:extLst>
          </p:cNvPr>
          <p:cNvGrpSpPr/>
          <p:nvPr/>
        </p:nvGrpSpPr>
        <p:grpSpPr>
          <a:xfrm>
            <a:off x="4820455" y="1932019"/>
            <a:ext cx="874630" cy="973926"/>
            <a:chOff x="4820455" y="1932019"/>
            <a:chExt cx="874630" cy="973926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63F72B5-B730-4833-B9C5-319EDEE3C18B}"/>
                </a:ext>
              </a:extLst>
            </p:cNvPr>
            <p:cNvSpPr/>
            <p:nvPr/>
          </p:nvSpPr>
          <p:spPr>
            <a:xfrm>
              <a:off x="4820455" y="1977424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C466663-8C6E-4A69-8F64-C12DD6EB0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478" y="1932019"/>
              <a:ext cx="632584" cy="97392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818C0F-B0D9-4D69-82E8-DADAC1D2AD17}"/>
              </a:ext>
            </a:extLst>
          </p:cNvPr>
          <p:cNvGrpSpPr/>
          <p:nvPr/>
        </p:nvGrpSpPr>
        <p:grpSpPr>
          <a:xfrm>
            <a:off x="6046757" y="1975381"/>
            <a:ext cx="874630" cy="874630"/>
            <a:chOff x="6046757" y="1975381"/>
            <a:chExt cx="874630" cy="87463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84EC1E5-D4A4-4C55-A9EF-BCBFCE185E34}"/>
                </a:ext>
              </a:extLst>
            </p:cNvPr>
            <p:cNvSpPr/>
            <p:nvPr/>
          </p:nvSpPr>
          <p:spPr>
            <a:xfrm>
              <a:off x="6046757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C39ECA6-E3E4-45D2-BAC3-F53439AE0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757" y="2153113"/>
              <a:ext cx="874630" cy="60955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7FD2347-0020-489B-8DF8-661E2B71B413}"/>
              </a:ext>
            </a:extLst>
          </p:cNvPr>
          <p:cNvGrpSpPr/>
          <p:nvPr/>
        </p:nvGrpSpPr>
        <p:grpSpPr>
          <a:xfrm>
            <a:off x="7263682" y="1975381"/>
            <a:ext cx="893384" cy="874630"/>
            <a:chOff x="7263682" y="1975381"/>
            <a:chExt cx="893384" cy="87463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11719C4-F400-4389-B952-108E92700938}"/>
                </a:ext>
              </a:extLst>
            </p:cNvPr>
            <p:cNvSpPr/>
            <p:nvPr/>
          </p:nvSpPr>
          <p:spPr>
            <a:xfrm>
              <a:off x="7273059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81A9981-BB5C-4F4F-B495-8EF16E7F5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682" y="2100534"/>
              <a:ext cx="893384" cy="63373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41BB0F7-DC91-4A81-97D0-83EA5BE9B23E}"/>
              </a:ext>
            </a:extLst>
          </p:cNvPr>
          <p:cNvGrpSpPr/>
          <p:nvPr/>
        </p:nvGrpSpPr>
        <p:grpSpPr>
          <a:xfrm>
            <a:off x="4686053" y="2993728"/>
            <a:ext cx="1146122" cy="874630"/>
            <a:chOff x="4686053" y="2993728"/>
            <a:chExt cx="1146122" cy="87463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573A894-BDD6-444F-923B-F1A1F4B387C2}"/>
                </a:ext>
              </a:extLst>
            </p:cNvPr>
            <p:cNvSpPr/>
            <p:nvPr/>
          </p:nvSpPr>
          <p:spPr>
            <a:xfrm>
              <a:off x="4820455" y="2993728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585BD54-577F-4432-BD66-341B70FC7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053" y="3180466"/>
              <a:ext cx="1146122" cy="497067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81BCDC0-F987-4218-88F0-9F6B614A79B3}"/>
              </a:ext>
            </a:extLst>
          </p:cNvPr>
          <p:cNvGrpSpPr/>
          <p:nvPr/>
        </p:nvGrpSpPr>
        <p:grpSpPr>
          <a:xfrm>
            <a:off x="5966577" y="2991685"/>
            <a:ext cx="1034192" cy="874630"/>
            <a:chOff x="5966577" y="2991685"/>
            <a:chExt cx="1034192" cy="87463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5807014-46B4-4529-BC21-BA161F8FFED5}"/>
                </a:ext>
              </a:extLst>
            </p:cNvPr>
            <p:cNvSpPr/>
            <p:nvPr/>
          </p:nvSpPr>
          <p:spPr>
            <a:xfrm>
              <a:off x="6046757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F7F1335-0652-4082-A92B-81BCD49B1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577" y="3235260"/>
              <a:ext cx="1034192" cy="395572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E0020DF-5AF8-4AA2-B6E6-87A79303E0FE}"/>
              </a:ext>
            </a:extLst>
          </p:cNvPr>
          <p:cNvGrpSpPr/>
          <p:nvPr/>
        </p:nvGrpSpPr>
        <p:grpSpPr>
          <a:xfrm>
            <a:off x="7146452" y="2991685"/>
            <a:ext cx="1127844" cy="874630"/>
            <a:chOff x="7146452" y="2991685"/>
            <a:chExt cx="1127844" cy="87463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C77C95B-7B19-4B60-8201-28F41462121C}"/>
                </a:ext>
              </a:extLst>
            </p:cNvPr>
            <p:cNvSpPr/>
            <p:nvPr/>
          </p:nvSpPr>
          <p:spPr>
            <a:xfrm>
              <a:off x="7273059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2B8F7FC-3E9D-414D-ADCC-5B1F9D44F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452" y="3180464"/>
              <a:ext cx="1127844" cy="49707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3550401-052E-4F36-A763-4241A8EE3099}"/>
              </a:ext>
            </a:extLst>
          </p:cNvPr>
          <p:cNvGrpSpPr/>
          <p:nvPr/>
        </p:nvGrpSpPr>
        <p:grpSpPr>
          <a:xfrm>
            <a:off x="4820455" y="3968841"/>
            <a:ext cx="874630" cy="955268"/>
            <a:chOff x="4820455" y="3968841"/>
            <a:chExt cx="874630" cy="95526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A4A9FF6-6201-4B2C-92AB-853901E0DFB8}"/>
                </a:ext>
              </a:extLst>
            </p:cNvPr>
            <p:cNvSpPr/>
            <p:nvPr/>
          </p:nvSpPr>
          <p:spPr>
            <a:xfrm>
              <a:off x="4820455" y="4010032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C88C134-36AE-44CA-95C3-1ABAB428A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661" y="3968841"/>
              <a:ext cx="526218" cy="955268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08F0532-1B6A-4A6B-A111-809FD1CB7DF0}"/>
              </a:ext>
            </a:extLst>
          </p:cNvPr>
          <p:cNvGrpSpPr/>
          <p:nvPr/>
        </p:nvGrpSpPr>
        <p:grpSpPr>
          <a:xfrm>
            <a:off x="5979080" y="4007989"/>
            <a:ext cx="1009984" cy="874630"/>
            <a:chOff x="5979080" y="4007989"/>
            <a:chExt cx="1009984" cy="87463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D6AF911-20FF-4B0E-8380-76AC4B2F23CE}"/>
                </a:ext>
              </a:extLst>
            </p:cNvPr>
            <p:cNvSpPr/>
            <p:nvPr/>
          </p:nvSpPr>
          <p:spPr>
            <a:xfrm>
              <a:off x="6046757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71844AD-D560-4721-9AAC-3EDAFB4C4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0" y="4060433"/>
              <a:ext cx="1009984" cy="76974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F02A3E9-D298-45C3-BA0A-C59B0163B292}"/>
              </a:ext>
            </a:extLst>
          </p:cNvPr>
          <p:cNvGrpSpPr/>
          <p:nvPr/>
        </p:nvGrpSpPr>
        <p:grpSpPr>
          <a:xfrm>
            <a:off x="7273059" y="4007989"/>
            <a:ext cx="874630" cy="874630"/>
            <a:chOff x="7273059" y="4007989"/>
            <a:chExt cx="874630" cy="87463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65E8A0B-77D6-4B0B-99D5-16DBDCCEC271}"/>
                </a:ext>
              </a:extLst>
            </p:cNvPr>
            <p:cNvSpPr/>
            <p:nvPr/>
          </p:nvSpPr>
          <p:spPr>
            <a:xfrm>
              <a:off x="7273059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B81AAF0-F726-4683-BC4A-1B9E750CD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599" y="4088286"/>
              <a:ext cx="757549" cy="728819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2048F8-4DC2-4515-AD95-66AD20247C7A}"/>
              </a:ext>
            </a:extLst>
          </p:cNvPr>
          <p:cNvGrpSpPr/>
          <p:nvPr/>
        </p:nvGrpSpPr>
        <p:grpSpPr>
          <a:xfrm>
            <a:off x="6046757" y="5024292"/>
            <a:ext cx="874630" cy="883368"/>
            <a:chOff x="6046757" y="5024292"/>
            <a:chExt cx="874630" cy="883368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4C862AA-7FF2-41BD-B9EE-9CF95762BCB1}"/>
                </a:ext>
              </a:extLst>
            </p:cNvPr>
            <p:cNvSpPr/>
            <p:nvPr/>
          </p:nvSpPr>
          <p:spPr>
            <a:xfrm>
              <a:off x="6046757" y="5026336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C7E90264-CCF4-437D-A6B4-272DDFEE2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74" y="5024292"/>
              <a:ext cx="453598" cy="883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2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54792 0.0219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96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24739 -0.1298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67517 0.0766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7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3611 -0.091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58473 0.096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36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4BD8C-5B51-4F00-9D29-6275AD5D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7" r="6237"/>
          <a:stretch/>
        </p:blipFill>
        <p:spPr>
          <a:xfrm>
            <a:off x="539750" y="549275"/>
            <a:ext cx="4032250" cy="57594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994306"/>
          </a:xfrm>
          <a:solidFill>
            <a:schemeClr val="bg1"/>
          </a:solidFill>
          <a:ln w="57150">
            <a:solidFill>
              <a:srgbClr val="18A0DB"/>
            </a:solidFill>
          </a:ln>
        </p:spPr>
        <p:txBody>
          <a:bodyPr/>
          <a:lstStyle/>
          <a:p>
            <a:r>
              <a:rPr lang="en-GB" sz="3600" dirty="0">
                <a:latin typeface="+mn-lt"/>
              </a:rPr>
              <a:t>Which Items Belong Here?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104EA3-B2FB-48D3-B56A-8FFC6DE25E53}"/>
              </a:ext>
            </a:extLst>
          </p:cNvPr>
          <p:cNvGrpSpPr/>
          <p:nvPr/>
        </p:nvGrpSpPr>
        <p:grpSpPr>
          <a:xfrm>
            <a:off x="4762440" y="1977424"/>
            <a:ext cx="990660" cy="874630"/>
            <a:chOff x="4762440" y="1977424"/>
            <a:chExt cx="990660" cy="87463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C88E29C-675A-48EC-ADD1-403AD8E7E95F}"/>
                </a:ext>
              </a:extLst>
            </p:cNvPr>
            <p:cNvSpPr/>
            <p:nvPr/>
          </p:nvSpPr>
          <p:spPr>
            <a:xfrm>
              <a:off x="4820455" y="1977424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05A3FF-D9E9-46C6-9A3E-42E349D45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40" y="2129585"/>
              <a:ext cx="990660" cy="56622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8425F1-F826-47B0-836F-90EA15C6AB6A}"/>
              </a:ext>
            </a:extLst>
          </p:cNvPr>
          <p:cNvGrpSpPr/>
          <p:nvPr/>
        </p:nvGrpSpPr>
        <p:grpSpPr>
          <a:xfrm>
            <a:off x="6046757" y="1975381"/>
            <a:ext cx="874630" cy="874630"/>
            <a:chOff x="6046757" y="1975381"/>
            <a:chExt cx="874630" cy="87463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E1C0DA-04AD-4341-A9F7-E57551B1FE1F}"/>
                </a:ext>
              </a:extLst>
            </p:cNvPr>
            <p:cNvSpPr/>
            <p:nvPr/>
          </p:nvSpPr>
          <p:spPr>
            <a:xfrm>
              <a:off x="6046757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06A74E-872E-4F86-A5AF-2F7D81F88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950" y="2053763"/>
              <a:ext cx="806450" cy="71786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2102C4-1F51-434F-843E-DF7521E3D353}"/>
              </a:ext>
            </a:extLst>
          </p:cNvPr>
          <p:cNvGrpSpPr/>
          <p:nvPr/>
        </p:nvGrpSpPr>
        <p:grpSpPr>
          <a:xfrm>
            <a:off x="7273059" y="1944858"/>
            <a:ext cx="874630" cy="935676"/>
            <a:chOff x="7273059" y="1944858"/>
            <a:chExt cx="874630" cy="93567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183198-20A3-41C0-8049-749F357FEAA4}"/>
                </a:ext>
              </a:extLst>
            </p:cNvPr>
            <p:cNvSpPr/>
            <p:nvPr/>
          </p:nvSpPr>
          <p:spPr>
            <a:xfrm>
              <a:off x="7273059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018F84-DC51-496D-8F37-3A2E637DA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448" y="1944858"/>
              <a:ext cx="555852" cy="93567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36909F-99B3-4E75-85D1-E9AB15D2CA3A}"/>
              </a:ext>
            </a:extLst>
          </p:cNvPr>
          <p:cNvGrpSpPr/>
          <p:nvPr/>
        </p:nvGrpSpPr>
        <p:grpSpPr>
          <a:xfrm>
            <a:off x="4820455" y="2993728"/>
            <a:ext cx="874630" cy="874630"/>
            <a:chOff x="4820455" y="2993728"/>
            <a:chExt cx="874630" cy="87463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9CEEAE3-1DB0-41B5-9FEB-ECBDE38F7D6E}"/>
                </a:ext>
              </a:extLst>
            </p:cNvPr>
            <p:cNvSpPr/>
            <p:nvPr/>
          </p:nvSpPr>
          <p:spPr>
            <a:xfrm>
              <a:off x="4820455" y="2993728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C280AB-CA24-40C9-84EE-A04929AD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672" y="3063240"/>
              <a:ext cx="671998" cy="73152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CBE5EE-5FC1-4DD4-B671-D52AB90F9A0E}"/>
              </a:ext>
            </a:extLst>
          </p:cNvPr>
          <p:cNvGrpSpPr/>
          <p:nvPr/>
        </p:nvGrpSpPr>
        <p:grpSpPr>
          <a:xfrm>
            <a:off x="5937315" y="2991685"/>
            <a:ext cx="1085720" cy="874630"/>
            <a:chOff x="5937315" y="2991685"/>
            <a:chExt cx="1085720" cy="87463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1757CF9-A2E2-4E18-AADB-F5BA759F9B46}"/>
                </a:ext>
              </a:extLst>
            </p:cNvPr>
            <p:cNvSpPr/>
            <p:nvPr/>
          </p:nvSpPr>
          <p:spPr>
            <a:xfrm>
              <a:off x="6046757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7A18D6-51CF-4BE9-B2DF-7F621A656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315" y="3086100"/>
              <a:ext cx="1085720" cy="685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3852C8-FC6B-4CFB-9EFA-E26F9A4EE98F}"/>
              </a:ext>
            </a:extLst>
          </p:cNvPr>
          <p:cNvGrpSpPr/>
          <p:nvPr/>
        </p:nvGrpSpPr>
        <p:grpSpPr>
          <a:xfrm>
            <a:off x="4780161" y="4010032"/>
            <a:ext cx="955218" cy="874630"/>
            <a:chOff x="4780161" y="4010032"/>
            <a:chExt cx="955218" cy="87463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8DC7C3B-44F0-46CD-BD19-00CAE5B70829}"/>
                </a:ext>
              </a:extLst>
            </p:cNvPr>
            <p:cNvSpPr/>
            <p:nvPr/>
          </p:nvSpPr>
          <p:spPr>
            <a:xfrm>
              <a:off x="4820455" y="4010032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BC1813C-C34A-4987-96CF-08A9BBBD0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161" y="4209127"/>
              <a:ext cx="955218" cy="47235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EE3A6C-2C1C-423A-918E-3C597C400888}"/>
              </a:ext>
            </a:extLst>
          </p:cNvPr>
          <p:cNvGrpSpPr/>
          <p:nvPr/>
        </p:nvGrpSpPr>
        <p:grpSpPr>
          <a:xfrm>
            <a:off x="5984845" y="4007989"/>
            <a:ext cx="990660" cy="874630"/>
            <a:chOff x="5984845" y="4007989"/>
            <a:chExt cx="990660" cy="87463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16B6E8D-D2AF-43FE-ACF4-3030DEBCE64F}"/>
                </a:ext>
              </a:extLst>
            </p:cNvPr>
            <p:cNvSpPr/>
            <p:nvPr/>
          </p:nvSpPr>
          <p:spPr>
            <a:xfrm>
              <a:off x="6046757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BFADBE7-E318-4376-8632-558BB73D6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845" y="4165032"/>
              <a:ext cx="990660" cy="56054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868162-24A4-4D59-AA26-ACBE957AF3D2}"/>
              </a:ext>
            </a:extLst>
          </p:cNvPr>
          <p:cNvGrpSpPr/>
          <p:nvPr/>
        </p:nvGrpSpPr>
        <p:grpSpPr>
          <a:xfrm>
            <a:off x="7273059" y="2991685"/>
            <a:ext cx="874630" cy="874630"/>
            <a:chOff x="7273059" y="2991685"/>
            <a:chExt cx="874630" cy="87463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D4E9EA-4A8F-4D1B-B984-6052CFDA6A17}"/>
                </a:ext>
              </a:extLst>
            </p:cNvPr>
            <p:cNvSpPr/>
            <p:nvPr/>
          </p:nvSpPr>
          <p:spPr>
            <a:xfrm>
              <a:off x="7273059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5279A89-BC7C-42E4-B920-A580D0770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059" y="3070846"/>
              <a:ext cx="874630" cy="71630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92F331-FE35-43B3-9FCE-E566716E9815}"/>
              </a:ext>
            </a:extLst>
          </p:cNvPr>
          <p:cNvGrpSpPr/>
          <p:nvPr/>
        </p:nvGrpSpPr>
        <p:grpSpPr>
          <a:xfrm>
            <a:off x="7182520" y="4007989"/>
            <a:ext cx="1055708" cy="874630"/>
            <a:chOff x="7182520" y="4007989"/>
            <a:chExt cx="1055708" cy="87463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BA4FFDA-CEE5-4DB1-928C-B5FC333D391C}"/>
                </a:ext>
              </a:extLst>
            </p:cNvPr>
            <p:cNvSpPr/>
            <p:nvPr/>
          </p:nvSpPr>
          <p:spPr>
            <a:xfrm>
              <a:off x="7273059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BDE5E11-FA98-4A08-9950-659E292E6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520" y="4181093"/>
              <a:ext cx="1055708" cy="52842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D57864E-1D48-4AB3-AB65-F6D6966B1984}"/>
              </a:ext>
            </a:extLst>
          </p:cNvPr>
          <p:cNvGrpSpPr/>
          <p:nvPr/>
        </p:nvGrpSpPr>
        <p:grpSpPr>
          <a:xfrm>
            <a:off x="5941079" y="4958162"/>
            <a:ext cx="1081956" cy="1010978"/>
            <a:chOff x="5941079" y="4958162"/>
            <a:chExt cx="1081956" cy="101097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B99298E-BC64-45AD-80E2-93D0A1AB0191}"/>
                </a:ext>
              </a:extLst>
            </p:cNvPr>
            <p:cNvSpPr/>
            <p:nvPr/>
          </p:nvSpPr>
          <p:spPr>
            <a:xfrm>
              <a:off x="6046757" y="5026336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783029-3537-402B-AECC-1096184B5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079" y="4958162"/>
              <a:ext cx="1081956" cy="1010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92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9167 0.00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34931 0.0057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4 0.0497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42135 -0.0800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34896 -0.114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CBC57-3E98-4209-94EB-19F2E21DA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47844"/>
          <a:stretch/>
        </p:blipFill>
        <p:spPr>
          <a:xfrm>
            <a:off x="539750" y="549276"/>
            <a:ext cx="4032250" cy="57594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994306"/>
          </a:xfrm>
          <a:solidFill>
            <a:schemeClr val="bg1"/>
          </a:solidFill>
          <a:ln w="57150">
            <a:solidFill>
              <a:srgbClr val="18A0DB"/>
            </a:solidFill>
          </a:ln>
        </p:spPr>
        <p:txBody>
          <a:bodyPr/>
          <a:lstStyle/>
          <a:p>
            <a:r>
              <a:rPr lang="en-GB" sz="3600" dirty="0">
                <a:latin typeface="+mn-lt"/>
              </a:rPr>
              <a:t>Which Items Belong Here?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195F13-5A77-4987-82C6-44A2FFEA8A91}"/>
              </a:ext>
            </a:extLst>
          </p:cNvPr>
          <p:cNvGrpSpPr/>
          <p:nvPr/>
        </p:nvGrpSpPr>
        <p:grpSpPr>
          <a:xfrm>
            <a:off x="4762440" y="1977424"/>
            <a:ext cx="990660" cy="874630"/>
            <a:chOff x="4762440" y="1977424"/>
            <a:chExt cx="990660" cy="87463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0EA653-51F4-43F8-B66D-981B79941041}"/>
                </a:ext>
              </a:extLst>
            </p:cNvPr>
            <p:cNvSpPr/>
            <p:nvPr/>
          </p:nvSpPr>
          <p:spPr>
            <a:xfrm>
              <a:off x="4820455" y="1977424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834EDEC-2C22-4584-B74A-A6D8B6302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40" y="2129585"/>
              <a:ext cx="990660" cy="56622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6557A6-688C-49ED-8552-0F93005560A7}"/>
              </a:ext>
            </a:extLst>
          </p:cNvPr>
          <p:cNvGrpSpPr/>
          <p:nvPr/>
        </p:nvGrpSpPr>
        <p:grpSpPr>
          <a:xfrm>
            <a:off x="6046757" y="1975381"/>
            <a:ext cx="874630" cy="874630"/>
            <a:chOff x="6046757" y="1975381"/>
            <a:chExt cx="874630" cy="87463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FA6576F-3EEE-4BED-B4E7-5C558286813E}"/>
                </a:ext>
              </a:extLst>
            </p:cNvPr>
            <p:cNvSpPr/>
            <p:nvPr/>
          </p:nvSpPr>
          <p:spPr>
            <a:xfrm>
              <a:off x="6046757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E61A2F4-0F45-45C5-AD4C-540EB11E0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950" y="2053763"/>
              <a:ext cx="806450" cy="71786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4C183A-DBF3-4131-BEA2-5DA83B3EC9E2}"/>
              </a:ext>
            </a:extLst>
          </p:cNvPr>
          <p:cNvGrpSpPr/>
          <p:nvPr/>
        </p:nvGrpSpPr>
        <p:grpSpPr>
          <a:xfrm>
            <a:off x="7273059" y="1944858"/>
            <a:ext cx="874630" cy="935676"/>
            <a:chOff x="7273059" y="1944858"/>
            <a:chExt cx="874630" cy="93567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C3DA8D-8D4B-4F27-9B05-F1F30F6AA9BE}"/>
                </a:ext>
              </a:extLst>
            </p:cNvPr>
            <p:cNvSpPr/>
            <p:nvPr/>
          </p:nvSpPr>
          <p:spPr>
            <a:xfrm>
              <a:off x="7273059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9BEF36-8472-4670-9CB8-069AA4B0F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448" y="1944858"/>
              <a:ext cx="555852" cy="93567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06C8A7-BBC4-4685-B092-2A17BB4C94E9}"/>
              </a:ext>
            </a:extLst>
          </p:cNvPr>
          <p:cNvGrpSpPr/>
          <p:nvPr/>
        </p:nvGrpSpPr>
        <p:grpSpPr>
          <a:xfrm>
            <a:off x="4820455" y="2993728"/>
            <a:ext cx="874630" cy="874630"/>
            <a:chOff x="4820455" y="2993728"/>
            <a:chExt cx="874630" cy="87463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A168BCF-618E-4B33-919D-F44A1295D097}"/>
                </a:ext>
              </a:extLst>
            </p:cNvPr>
            <p:cNvSpPr/>
            <p:nvPr/>
          </p:nvSpPr>
          <p:spPr>
            <a:xfrm>
              <a:off x="4820455" y="2993728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57949AC-7AB4-4552-9829-54B1D7D52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672" y="3063240"/>
              <a:ext cx="671998" cy="73152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1E62A3-DA21-4FD0-9742-F8881B47C3D2}"/>
              </a:ext>
            </a:extLst>
          </p:cNvPr>
          <p:cNvGrpSpPr/>
          <p:nvPr/>
        </p:nvGrpSpPr>
        <p:grpSpPr>
          <a:xfrm>
            <a:off x="5937315" y="2991685"/>
            <a:ext cx="1085720" cy="874630"/>
            <a:chOff x="5937315" y="2991685"/>
            <a:chExt cx="1085720" cy="87463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71315F-A989-45DF-8A51-29D12A71D5C5}"/>
                </a:ext>
              </a:extLst>
            </p:cNvPr>
            <p:cNvSpPr/>
            <p:nvPr/>
          </p:nvSpPr>
          <p:spPr>
            <a:xfrm>
              <a:off x="6046757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75649CA-ED08-4605-9D3A-67EDBC813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315" y="3086100"/>
              <a:ext cx="1085720" cy="6858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E78C97-63EB-406D-B149-7D99385A129D}"/>
              </a:ext>
            </a:extLst>
          </p:cNvPr>
          <p:cNvGrpSpPr/>
          <p:nvPr/>
        </p:nvGrpSpPr>
        <p:grpSpPr>
          <a:xfrm>
            <a:off x="4780161" y="4010032"/>
            <a:ext cx="955218" cy="874630"/>
            <a:chOff x="4780161" y="4010032"/>
            <a:chExt cx="955218" cy="87463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55558BD-069C-4F8E-A92E-95CD2F83C72A}"/>
                </a:ext>
              </a:extLst>
            </p:cNvPr>
            <p:cNvSpPr/>
            <p:nvPr/>
          </p:nvSpPr>
          <p:spPr>
            <a:xfrm>
              <a:off x="4820455" y="4010032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908000-18BC-4084-A6D5-6002E1F4A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161" y="4209127"/>
              <a:ext cx="955218" cy="47235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4E65B1C-5494-472D-81FA-D8A6B6D005E8}"/>
              </a:ext>
            </a:extLst>
          </p:cNvPr>
          <p:cNvGrpSpPr/>
          <p:nvPr/>
        </p:nvGrpSpPr>
        <p:grpSpPr>
          <a:xfrm>
            <a:off x="5984845" y="4007989"/>
            <a:ext cx="990660" cy="874630"/>
            <a:chOff x="5984845" y="4007989"/>
            <a:chExt cx="990660" cy="87463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7336688-9E49-43CA-ABAE-B4F4ADFE1A9D}"/>
                </a:ext>
              </a:extLst>
            </p:cNvPr>
            <p:cNvSpPr/>
            <p:nvPr/>
          </p:nvSpPr>
          <p:spPr>
            <a:xfrm>
              <a:off x="6046757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8610F33-B2EA-4140-A580-CECB95FE4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845" y="4165032"/>
              <a:ext cx="990660" cy="56054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27496AB-D613-4F37-8B61-AE53121D0D55}"/>
              </a:ext>
            </a:extLst>
          </p:cNvPr>
          <p:cNvGrpSpPr/>
          <p:nvPr/>
        </p:nvGrpSpPr>
        <p:grpSpPr>
          <a:xfrm>
            <a:off x="7273059" y="2991685"/>
            <a:ext cx="874630" cy="874630"/>
            <a:chOff x="7273059" y="2991685"/>
            <a:chExt cx="874630" cy="87463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1B304CD-0490-4C22-934B-40C11A6E3AC5}"/>
                </a:ext>
              </a:extLst>
            </p:cNvPr>
            <p:cNvSpPr/>
            <p:nvPr/>
          </p:nvSpPr>
          <p:spPr>
            <a:xfrm>
              <a:off x="7273059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8145C14-37A6-4864-BB00-D136E2E39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059" y="3070846"/>
              <a:ext cx="874630" cy="71630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3C90191-5E86-4AD2-83D9-0E48CAC4E913}"/>
              </a:ext>
            </a:extLst>
          </p:cNvPr>
          <p:cNvGrpSpPr/>
          <p:nvPr/>
        </p:nvGrpSpPr>
        <p:grpSpPr>
          <a:xfrm>
            <a:off x="7182520" y="4007989"/>
            <a:ext cx="1055708" cy="874630"/>
            <a:chOff x="7182520" y="4007989"/>
            <a:chExt cx="1055708" cy="87463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B759199-2652-41CF-8E79-A8E6AD143A91}"/>
                </a:ext>
              </a:extLst>
            </p:cNvPr>
            <p:cNvSpPr/>
            <p:nvPr/>
          </p:nvSpPr>
          <p:spPr>
            <a:xfrm>
              <a:off x="7273059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4D8243A-D70B-464D-ADBB-45AE7F17C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520" y="4181093"/>
              <a:ext cx="1055708" cy="52842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D0A794-9A22-47B1-9532-B752C5AAAEB9}"/>
              </a:ext>
            </a:extLst>
          </p:cNvPr>
          <p:cNvGrpSpPr/>
          <p:nvPr/>
        </p:nvGrpSpPr>
        <p:grpSpPr>
          <a:xfrm>
            <a:off x="5941079" y="4958162"/>
            <a:ext cx="1081956" cy="1010978"/>
            <a:chOff x="5941079" y="4958162"/>
            <a:chExt cx="1081956" cy="101097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6825A78-26C1-46AD-8DE2-1D6230B8EB68}"/>
                </a:ext>
              </a:extLst>
            </p:cNvPr>
            <p:cNvSpPr/>
            <p:nvPr/>
          </p:nvSpPr>
          <p:spPr>
            <a:xfrm>
              <a:off x="6046757" y="5026336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272A8A-AAEF-4B49-924C-2F1011BFD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079" y="4958162"/>
              <a:ext cx="1081956" cy="1010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7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65556 0.027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78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0.35035 -0.10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65139 0.077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9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55 0.1018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0417 -0.0743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91083-D2A7-4D5D-9C43-16AC1ED5FC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4" t="22266" b="-22266"/>
          <a:stretch/>
        </p:blipFill>
        <p:spPr>
          <a:xfrm>
            <a:off x="539750" y="549275"/>
            <a:ext cx="4032250" cy="57594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994306"/>
          </a:xfrm>
          <a:solidFill>
            <a:schemeClr val="bg1"/>
          </a:solidFill>
          <a:ln w="57150">
            <a:solidFill>
              <a:srgbClr val="18A0DB"/>
            </a:solidFill>
          </a:ln>
        </p:spPr>
        <p:txBody>
          <a:bodyPr/>
          <a:lstStyle/>
          <a:p>
            <a:r>
              <a:rPr lang="en-GB" sz="3600" dirty="0">
                <a:latin typeface="+mn-lt"/>
              </a:rPr>
              <a:t>Which Items Belong 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8C3DF-9AA4-488E-8B18-2B2B9D46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80"/>
          <a:stretch/>
        </p:blipFill>
        <p:spPr>
          <a:xfrm>
            <a:off x="560357" y="2429207"/>
            <a:ext cx="4011643" cy="38795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63025D3-C547-4F58-AC87-3254DE3F9633}"/>
              </a:ext>
            </a:extLst>
          </p:cNvPr>
          <p:cNvGrpSpPr/>
          <p:nvPr/>
        </p:nvGrpSpPr>
        <p:grpSpPr>
          <a:xfrm>
            <a:off x="4779097" y="1977424"/>
            <a:ext cx="966330" cy="874630"/>
            <a:chOff x="4779097" y="1977424"/>
            <a:chExt cx="966330" cy="87463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C88E29C-675A-48EC-ADD1-403AD8E7E95F}"/>
                </a:ext>
              </a:extLst>
            </p:cNvPr>
            <p:cNvSpPr/>
            <p:nvPr/>
          </p:nvSpPr>
          <p:spPr>
            <a:xfrm>
              <a:off x="4820455" y="1977424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C03A70-AEBA-4A82-A172-2DCFB6373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097" y="2051812"/>
              <a:ext cx="966330" cy="69457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AAAEF7-3757-495F-AA1E-0170FC9B60EB}"/>
              </a:ext>
            </a:extLst>
          </p:cNvPr>
          <p:cNvGrpSpPr/>
          <p:nvPr/>
        </p:nvGrpSpPr>
        <p:grpSpPr>
          <a:xfrm>
            <a:off x="5916988" y="1975381"/>
            <a:ext cx="1126374" cy="874630"/>
            <a:chOff x="5916988" y="1975381"/>
            <a:chExt cx="1126374" cy="87463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E1C0DA-04AD-4341-A9F7-E57551B1FE1F}"/>
                </a:ext>
              </a:extLst>
            </p:cNvPr>
            <p:cNvSpPr/>
            <p:nvPr/>
          </p:nvSpPr>
          <p:spPr>
            <a:xfrm>
              <a:off x="6046757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71D347-53B7-4FD8-A803-50EC77510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988" y="1975381"/>
              <a:ext cx="1126374" cy="87463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C5125E-13D8-4053-9BDA-7596EF1F4836}"/>
              </a:ext>
            </a:extLst>
          </p:cNvPr>
          <p:cNvGrpSpPr/>
          <p:nvPr/>
        </p:nvGrpSpPr>
        <p:grpSpPr>
          <a:xfrm>
            <a:off x="7195242" y="1975381"/>
            <a:ext cx="1050180" cy="874630"/>
            <a:chOff x="7195242" y="1975381"/>
            <a:chExt cx="1050180" cy="87463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183198-20A3-41C0-8049-749F357FEAA4}"/>
                </a:ext>
              </a:extLst>
            </p:cNvPr>
            <p:cNvSpPr/>
            <p:nvPr/>
          </p:nvSpPr>
          <p:spPr>
            <a:xfrm>
              <a:off x="7273059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43872B-C573-4593-8519-51D93409D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42" y="2042647"/>
              <a:ext cx="1050180" cy="71290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1F989B-5333-487F-9885-D2B7C21F9C02}"/>
              </a:ext>
            </a:extLst>
          </p:cNvPr>
          <p:cNvGrpSpPr/>
          <p:nvPr/>
        </p:nvGrpSpPr>
        <p:grpSpPr>
          <a:xfrm>
            <a:off x="4820455" y="2958147"/>
            <a:ext cx="874630" cy="981048"/>
            <a:chOff x="4820455" y="2958147"/>
            <a:chExt cx="874630" cy="98104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9CEEAE3-1DB0-41B5-9FEB-ECBDE38F7D6E}"/>
                </a:ext>
              </a:extLst>
            </p:cNvPr>
            <p:cNvSpPr/>
            <p:nvPr/>
          </p:nvSpPr>
          <p:spPr>
            <a:xfrm>
              <a:off x="4820455" y="2993728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9E8063-E374-4B11-AC1B-5DF5787A7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916" y="2958147"/>
              <a:ext cx="541708" cy="98104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E7DFDB-01A6-4762-8375-7FE8C0F691E4}"/>
              </a:ext>
            </a:extLst>
          </p:cNvPr>
          <p:cNvGrpSpPr/>
          <p:nvPr/>
        </p:nvGrpSpPr>
        <p:grpSpPr>
          <a:xfrm>
            <a:off x="5985570" y="2991685"/>
            <a:ext cx="1042997" cy="874630"/>
            <a:chOff x="5985570" y="2991685"/>
            <a:chExt cx="1042997" cy="87463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1757CF9-A2E2-4E18-AADB-F5BA759F9B46}"/>
                </a:ext>
              </a:extLst>
            </p:cNvPr>
            <p:cNvSpPr/>
            <p:nvPr/>
          </p:nvSpPr>
          <p:spPr>
            <a:xfrm>
              <a:off x="6046757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62DE716-018D-409F-9212-ED2BC1B4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570" y="3086277"/>
              <a:ext cx="1042997" cy="72478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94DBE2-CB0D-4E26-8B34-E6867A4EE729}"/>
              </a:ext>
            </a:extLst>
          </p:cNvPr>
          <p:cNvGrpSpPr/>
          <p:nvPr/>
        </p:nvGrpSpPr>
        <p:grpSpPr>
          <a:xfrm>
            <a:off x="7212218" y="2991685"/>
            <a:ext cx="996311" cy="874630"/>
            <a:chOff x="7212218" y="2991685"/>
            <a:chExt cx="996311" cy="87463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D4E9EA-4A8F-4D1B-B984-6052CFDA6A17}"/>
                </a:ext>
              </a:extLst>
            </p:cNvPr>
            <p:cNvSpPr/>
            <p:nvPr/>
          </p:nvSpPr>
          <p:spPr>
            <a:xfrm>
              <a:off x="7273059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65B96B6-581E-4DF4-8655-71D5FEB9B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218" y="3079358"/>
              <a:ext cx="996311" cy="708419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566BB6-9705-49A1-BBA7-8A14CC99EE2B}"/>
              </a:ext>
            </a:extLst>
          </p:cNvPr>
          <p:cNvGrpSpPr/>
          <p:nvPr/>
        </p:nvGrpSpPr>
        <p:grpSpPr>
          <a:xfrm>
            <a:off x="4758560" y="4010032"/>
            <a:ext cx="986867" cy="874630"/>
            <a:chOff x="4758560" y="4010032"/>
            <a:chExt cx="986867" cy="87463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8DC7C3B-44F0-46CD-BD19-00CAE5B70829}"/>
                </a:ext>
              </a:extLst>
            </p:cNvPr>
            <p:cNvSpPr/>
            <p:nvPr/>
          </p:nvSpPr>
          <p:spPr>
            <a:xfrm>
              <a:off x="4820455" y="4010032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B199260-81BD-4386-B76D-F481BD3F7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560" y="4171950"/>
              <a:ext cx="986867" cy="472916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D7357D-3F05-4D1D-A3A4-14A9A787A2B3}"/>
              </a:ext>
            </a:extLst>
          </p:cNvPr>
          <p:cNvGrpSpPr/>
          <p:nvPr/>
        </p:nvGrpSpPr>
        <p:grpSpPr>
          <a:xfrm>
            <a:off x="6003883" y="3997321"/>
            <a:ext cx="936554" cy="895965"/>
            <a:chOff x="6003883" y="3997321"/>
            <a:chExt cx="936554" cy="89596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16B6E8D-D2AF-43FE-ACF4-3030DEBCE64F}"/>
                </a:ext>
              </a:extLst>
            </p:cNvPr>
            <p:cNvSpPr/>
            <p:nvPr/>
          </p:nvSpPr>
          <p:spPr>
            <a:xfrm>
              <a:off x="6046757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37CBBF8-4CD5-4B9A-AB74-0226FF1A5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883" y="3997321"/>
              <a:ext cx="936554" cy="89596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0A2CD5-1559-43E2-9446-599791D4D1CA}"/>
              </a:ext>
            </a:extLst>
          </p:cNvPr>
          <p:cNvGrpSpPr/>
          <p:nvPr/>
        </p:nvGrpSpPr>
        <p:grpSpPr>
          <a:xfrm>
            <a:off x="7273059" y="4007989"/>
            <a:ext cx="874630" cy="874630"/>
            <a:chOff x="7273059" y="4007989"/>
            <a:chExt cx="874630" cy="87463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BA4FFDA-CEE5-4DB1-928C-B5FC333D391C}"/>
                </a:ext>
              </a:extLst>
            </p:cNvPr>
            <p:cNvSpPr/>
            <p:nvPr/>
          </p:nvSpPr>
          <p:spPr>
            <a:xfrm>
              <a:off x="7273059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03020E4-1AB8-4E7F-9DD7-EAA2055EB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565" y="4095662"/>
              <a:ext cx="771615" cy="71411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CABE78-08A0-4EDF-BA41-8DD75894F471}"/>
              </a:ext>
            </a:extLst>
          </p:cNvPr>
          <p:cNvGrpSpPr/>
          <p:nvPr/>
        </p:nvGrpSpPr>
        <p:grpSpPr>
          <a:xfrm>
            <a:off x="6007860" y="5026336"/>
            <a:ext cx="932811" cy="874630"/>
            <a:chOff x="6007860" y="5026336"/>
            <a:chExt cx="932811" cy="87463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B99298E-BC64-45AD-80E2-93D0A1AB0191}"/>
                </a:ext>
              </a:extLst>
            </p:cNvPr>
            <p:cNvSpPr/>
            <p:nvPr/>
          </p:nvSpPr>
          <p:spPr>
            <a:xfrm>
              <a:off x="6046757" y="5026336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5217C5E-EB3A-4B4F-B40C-DF7466544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860" y="5174855"/>
              <a:ext cx="932811" cy="577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6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40313 0.016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48594 0.02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5434 0.0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58195 0.088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1962 -0.0791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07AB2-F8ED-4C75-B279-A82FEAA97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5"/>
          <a:stretch/>
        </p:blipFill>
        <p:spPr>
          <a:xfrm>
            <a:off x="539750" y="549276"/>
            <a:ext cx="4032250" cy="5615504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994306"/>
          </a:xfrm>
          <a:solidFill>
            <a:schemeClr val="bg1"/>
          </a:solidFill>
          <a:ln w="57150">
            <a:solidFill>
              <a:srgbClr val="18A0DB"/>
            </a:solidFill>
          </a:ln>
        </p:spPr>
        <p:txBody>
          <a:bodyPr/>
          <a:lstStyle/>
          <a:p>
            <a:r>
              <a:rPr lang="en-GB" sz="3600" dirty="0">
                <a:latin typeface="+mn-lt"/>
              </a:rPr>
              <a:t>Which Items Belong Here?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9D1FC-55EA-4459-83F0-327840A16DFB}"/>
              </a:ext>
            </a:extLst>
          </p:cNvPr>
          <p:cNvGrpSpPr/>
          <p:nvPr/>
        </p:nvGrpSpPr>
        <p:grpSpPr>
          <a:xfrm>
            <a:off x="4779097" y="1977424"/>
            <a:ext cx="966330" cy="874630"/>
            <a:chOff x="4779097" y="1977424"/>
            <a:chExt cx="966330" cy="8746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E1966B-A8AB-4F8A-B739-780ED86B8331}"/>
                </a:ext>
              </a:extLst>
            </p:cNvPr>
            <p:cNvSpPr/>
            <p:nvPr/>
          </p:nvSpPr>
          <p:spPr>
            <a:xfrm>
              <a:off x="4820455" y="1977424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118776-2C39-413E-B202-D29800A37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097" y="2051812"/>
              <a:ext cx="966330" cy="69457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0E6E11-D159-43DD-9DE7-6BF5BF7A762D}"/>
              </a:ext>
            </a:extLst>
          </p:cNvPr>
          <p:cNvGrpSpPr/>
          <p:nvPr/>
        </p:nvGrpSpPr>
        <p:grpSpPr>
          <a:xfrm>
            <a:off x="5916988" y="1975381"/>
            <a:ext cx="1126374" cy="874630"/>
            <a:chOff x="5916988" y="1975381"/>
            <a:chExt cx="1126374" cy="87463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AD56257-279D-4EB4-9941-8E1E300DAB60}"/>
                </a:ext>
              </a:extLst>
            </p:cNvPr>
            <p:cNvSpPr/>
            <p:nvPr/>
          </p:nvSpPr>
          <p:spPr>
            <a:xfrm>
              <a:off x="6046757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937517-403B-41A9-9E22-4564CBC68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988" y="1975381"/>
              <a:ext cx="1126374" cy="87463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168A3D-FB4A-4E2F-8A35-EBC79F4C07CA}"/>
              </a:ext>
            </a:extLst>
          </p:cNvPr>
          <p:cNvGrpSpPr/>
          <p:nvPr/>
        </p:nvGrpSpPr>
        <p:grpSpPr>
          <a:xfrm>
            <a:off x="7195242" y="1975381"/>
            <a:ext cx="1050180" cy="874630"/>
            <a:chOff x="7195242" y="1975381"/>
            <a:chExt cx="1050180" cy="87463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0013F9-AD72-46E9-A11C-F69702F35DEE}"/>
                </a:ext>
              </a:extLst>
            </p:cNvPr>
            <p:cNvSpPr/>
            <p:nvPr/>
          </p:nvSpPr>
          <p:spPr>
            <a:xfrm>
              <a:off x="7273059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8D8397-0BC0-48FF-872A-1558F96D1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42" y="2042647"/>
              <a:ext cx="1050180" cy="71290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49BE7E-5CD0-4733-9DDA-DAC5A0C2BBE1}"/>
              </a:ext>
            </a:extLst>
          </p:cNvPr>
          <p:cNvGrpSpPr/>
          <p:nvPr/>
        </p:nvGrpSpPr>
        <p:grpSpPr>
          <a:xfrm>
            <a:off x="4820455" y="2958147"/>
            <a:ext cx="874630" cy="981048"/>
            <a:chOff x="4820455" y="2958147"/>
            <a:chExt cx="874630" cy="9810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EA6A214-18E3-4736-BA95-7E6338996C66}"/>
                </a:ext>
              </a:extLst>
            </p:cNvPr>
            <p:cNvSpPr/>
            <p:nvPr/>
          </p:nvSpPr>
          <p:spPr>
            <a:xfrm>
              <a:off x="4820455" y="2993728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66F88D0-8005-421B-97C4-1D5B609B1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916" y="2958147"/>
              <a:ext cx="541708" cy="98104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C4F89D-D9F1-4002-8BEE-9CB83A7140EE}"/>
              </a:ext>
            </a:extLst>
          </p:cNvPr>
          <p:cNvGrpSpPr/>
          <p:nvPr/>
        </p:nvGrpSpPr>
        <p:grpSpPr>
          <a:xfrm>
            <a:off x="5985570" y="2991685"/>
            <a:ext cx="1042997" cy="874630"/>
            <a:chOff x="5985570" y="2991685"/>
            <a:chExt cx="1042997" cy="87463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C311EB5-4033-45CE-AABD-F2CFEF0F39B5}"/>
                </a:ext>
              </a:extLst>
            </p:cNvPr>
            <p:cNvSpPr/>
            <p:nvPr/>
          </p:nvSpPr>
          <p:spPr>
            <a:xfrm>
              <a:off x="6046757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FEBE587-C6AF-4517-967B-F423B01DB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570" y="3086277"/>
              <a:ext cx="1042997" cy="72478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E1341A-9EFD-4C2C-A2C3-0027CE31F07B}"/>
              </a:ext>
            </a:extLst>
          </p:cNvPr>
          <p:cNvGrpSpPr/>
          <p:nvPr/>
        </p:nvGrpSpPr>
        <p:grpSpPr>
          <a:xfrm>
            <a:off x="7212218" y="2991685"/>
            <a:ext cx="996311" cy="874630"/>
            <a:chOff x="7212218" y="2991685"/>
            <a:chExt cx="996311" cy="87463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E436ED6-FB09-42F6-BD51-B80477A4A6BD}"/>
                </a:ext>
              </a:extLst>
            </p:cNvPr>
            <p:cNvSpPr/>
            <p:nvPr/>
          </p:nvSpPr>
          <p:spPr>
            <a:xfrm>
              <a:off x="7273059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3EDF7C4-666B-45B9-8695-5B8F23EF0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218" y="3079358"/>
              <a:ext cx="996311" cy="70841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80E3643-14EC-437F-BDF9-F68145DD9D82}"/>
              </a:ext>
            </a:extLst>
          </p:cNvPr>
          <p:cNvGrpSpPr/>
          <p:nvPr/>
        </p:nvGrpSpPr>
        <p:grpSpPr>
          <a:xfrm>
            <a:off x="4758560" y="4010032"/>
            <a:ext cx="986867" cy="874630"/>
            <a:chOff x="4758560" y="4010032"/>
            <a:chExt cx="986867" cy="87463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72EEC96-6692-4FD8-9BDE-89F2908AD058}"/>
                </a:ext>
              </a:extLst>
            </p:cNvPr>
            <p:cNvSpPr/>
            <p:nvPr/>
          </p:nvSpPr>
          <p:spPr>
            <a:xfrm>
              <a:off x="4820455" y="4010032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8B73D8E-7900-464E-8255-BD716B87F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560" y="4171950"/>
              <a:ext cx="986867" cy="47291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98A28C2-0F6F-4524-A61D-3155059472C8}"/>
              </a:ext>
            </a:extLst>
          </p:cNvPr>
          <p:cNvGrpSpPr/>
          <p:nvPr/>
        </p:nvGrpSpPr>
        <p:grpSpPr>
          <a:xfrm>
            <a:off x="6003883" y="3997321"/>
            <a:ext cx="936554" cy="895965"/>
            <a:chOff x="6003883" y="3997321"/>
            <a:chExt cx="936554" cy="89596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DC284C-2CB8-40CC-8521-64DDB680AB81}"/>
                </a:ext>
              </a:extLst>
            </p:cNvPr>
            <p:cNvSpPr/>
            <p:nvPr/>
          </p:nvSpPr>
          <p:spPr>
            <a:xfrm>
              <a:off x="6046757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C8A4471-D423-49EF-AE28-8BAE3E96A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883" y="3997321"/>
              <a:ext cx="936554" cy="89596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525E52-F76D-4B0E-BBF1-5010B6F89F22}"/>
              </a:ext>
            </a:extLst>
          </p:cNvPr>
          <p:cNvGrpSpPr/>
          <p:nvPr/>
        </p:nvGrpSpPr>
        <p:grpSpPr>
          <a:xfrm>
            <a:off x="7273059" y="4007989"/>
            <a:ext cx="874630" cy="874630"/>
            <a:chOff x="7273059" y="4007989"/>
            <a:chExt cx="874630" cy="87463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EBB8480-CD0D-4BFB-9911-32A625701E18}"/>
                </a:ext>
              </a:extLst>
            </p:cNvPr>
            <p:cNvSpPr/>
            <p:nvPr/>
          </p:nvSpPr>
          <p:spPr>
            <a:xfrm>
              <a:off x="7273059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DF935C0-08FB-486F-98BB-81E9CA4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565" y="4095662"/>
              <a:ext cx="771615" cy="71411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E8BF2AB-5457-467D-83CA-E9A725AB6A02}"/>
              </a:ext>
            </a:extLst>
          </p:cNvPr>
          <p:cNvGrpSpPr/>
          <p:nvPr/>
        </p:nvGrpSpPr>
        <p:grpSpPr>
          <a:xfrm>
            <a:off x="6007860" y="5026336"/>
            <a:ext cx="932811" cy="874630"/>
            <a:chOff x="6007860" y="5026336"/>
            <a:chExt cx="932811" cy="87463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033D624-7965-4A72-9F6D-3F4FE30E76E0}"/>
                </a:ext>
              </a:extLst>
            </p:cNvPr>
            <p:cNvSpPr/>
            <p:nvPr/>
          </p:nvSpPr>
          <p:spPr>
            <a:xfrm>
              <a:off x="6046757" y="5026336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AE2B6E8-0667-41E5-A04C-656716ADA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860" y="5174855"/>
              <a:ext cx="932811" cy="577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2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0.52257 0.02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8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0226 -0.130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66129 0.0539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42466 -0.081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3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33698 -0.095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917DC-9BD5-4E59-B440-FBDAE7B7E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50"/>
          <a:stretch/>
        </p:blipFill>
        <p:spPr>
          <a:xfrm>
            <a:off x="552450" y="549275"/>
            <a:ext cx="4019550" cy="57594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994306"/>
          </a:xfrm>
          <a:solidFill>
            <a:schemeClr val="bg1"/>
          </a:solidFill>
          <a:ln w="57150">
            <a:solidFill>
              <a:srgbClr val="18A0DB"/>
            </a:solidFill>
          </a:ln>
        </p:spPr>
        <p:txBody>
          <a:bodyPr/>
          <a:lstStyle/>
          <a:p>
            <a:r>
              <a:rPr lang="en-GB" sz="3600" dirty="0">
                <a:latin typeface="+mn-lt"/>
              </a:rPr>
              <a:t>Which Items Belong Here?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695640-C6BF-4F24-8660-172C404AEC8D}"/>
              </a:ext>
            </a:extLst>
          </p:cNvPr>
          <p:cNvGrpSpPr/>
          <p:nvPr/>
        </p:nvGrpSpPr>
        <p:grpSpPr>
          <a:xfrm>
            <a:off x="4707575" y="1977424"/>
            <a:ext cx="1111222" cy="874630"/>
            <a:chOff x="4707575" y="1977424"/>
            <a:chExt cx="1111222" cy="87463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C88E29C-675A-48EC-ADD1-403AD8E7E95F}"/>
                </a:ext>
              </a:extLst>
            </p:cNvPr>
            <p:cNvSpPr/>
            <p:nvPr/>
          </p:nvSpPr>
          <p:spPr>
            <a:xfrm>
              <a:off x="4820455" y="1977424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0AB01A-F609-4D9C-A498-A4847F277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575" y="2133600"/>
              <a:ext cx="1111222" cy="59096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D847DD-651E-4C55-A70D-103675D95333}"/>
              </a:ext>
            </a:extLst>
          </p:cNvPr>
          <p:cNvGrpSpPr/>
          <p:nvPr/>
        </p:nvGrpSpPr>
        <p:grpSpPr>
          <a:xfrm>
            <a:off x="6046757" y="1975381"/>
            <a:ext cx="874630" cy="874630"/>
            <a:chOff x="6046757" y="1975381"/>
            <a:chExt cx="874630" cy="87463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E1C0DA-04AD-4341-A9F7-E57551B1FE1F}"/>
                </a:ext>
              </a:extLst>
            </p:cNvPr>
            <p:cNvSpPr/>
            <p:nvPr/>
          </p:nvSpPr>
          <p:spPr>
            <a:xfrm>
              <a:off x="6046757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7081D1-E86D-4E24-B321-3F49CDE41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736" y="1991998"/>
              <a:ext cx="846672" cy="79576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510254-F9C2-43D9-94AC-4AEA71927A75}"/>
              </a:ext>
            </a:extLst>
          </p:cNvPr>
          <p:cNvGrpSpPr/>
          <p:nvPr/>
        </p:nvGrpSpPr>
        <p:grpSpPr>
          <a:xfrm>
            <a:off x="7254575" y="1975381"/>
            <a:ext cx="911597" cy="874630"/>
            <a:chOff x="7254575" y="1975381"/>
            <a:chExt cx="911597" cy="87463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183198-20A3-41C0-8049-749F357FEAA4}"/>
                </a:ext>
              </a:extLst>
            </p:cNvPr>
            <p:cNvSpPr/>
            <p:nvPr/>
          </p:nvSpPr>
          <p:spPr>
            <a:xfrm>
              <a:off x="7273059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CF3B4E-CB79-4A29-9CA3-653CCE34E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575" y="2094116"/>
              <a:ext cx="911597" cy="63716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2635CA-264A-4166-AA92-1295FDAECE9A}"/>
              </a:ext>
            </a:extLst>
          </p:cNvPr>
          <p:cNvGrpSpPr/>
          <p:nvPr/>
        </p:nvGrpSpPr>
        <p:grpSpPr>
          <a:xfrm>
            <a:off x="4734873" y="2993728"/>
            <a:ext cx="1045794" cy="874630"/>
            <a:chOff x="4734873" y="2993728"/>
            <a:chExt cx="1045794" cy="87463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9CEEAE3-1DB0-41B5-9FEB-ECBDE38F7D6E}"/>
                </a:ext>
              </a:extLst>
            </p:cNvPr>
            <p:cNvSpPr/>
            <p:nvPr/>
          </p:nvSpPr>
          <p:spPr>
            <a:xfrm>
              <a:off x="4820455" y="2993728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B981EA-B2C0-4D5C-AACF-910E86ADB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873" y="3094597"/>
              <a:ext cx="1045794" cy="66880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4F5A3F-ADF2-4861-B4D4-06104AC877A4}"/>
              </a:ext>
            </a:extLst>
          </p:cNvPr>
          <p:cNvGrpSpPr/>
          <p:nvPr/>
        </p:nvGrpSpPr>
        <p:grpSpPr>
          <a:xfrm>
            <a:off x="5943540" y="2991685"/>
            <a:ext cx="1083014" cy="874630"/>
            <a:chOff x="5943540" y="2991685"/>
            <a:chExt cx="1083014" cy="87463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1757CF9-A2E2-4E18-AADB-F5BA759F9B46}"/>
                </a:ext>
              </a:extLst>
            </p:cNvPr>
            <p:cNvSpPr/>
            <p:nvPr/>
          </p:nvSpPr>
          <p:spPr>
            <a:xfrm>
              <a:off x="6046757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4E89DA-0F8F-4828-875D-E59A215B4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0" y="3083392"/>
              <a:ext cx="1083014" cy="69121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1BFEC2-0F01-4E7E-9EF9-D68FD122CF0B}"/>
              </a:ext>
            </a:extLst>
          </p:cNvPr>
          <p:cNvGrpSpPr/>
          <p:nvPr/>
        </p:nvGrpSpPr>
        <p:grpSpPr>
          <a:xfrm>
            <a:off x="4820455" y="4010032"/>
            <a:ext cx="874630" cy="874630"/>
            <a:chOff x="4820455" y="4010032"/>
            <a:chExt cx="874630" cy="87463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8DC7C3B-44F0-46CD-BD19-00CAE5B70829}"/>
                </a:ext>
              </a:extLst>
            </p:cNvPr>
            <p:cNvSpPr/>
            <p:nvPr/>
          </p:nvSpPr>
          <p:spPr>
            <a:xfrm>
              <a:off x="4820455" y="4010032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53E8E17-4795-4097-930C-A3235A1C1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112" y="4096888"/>
              <a:ext cx="825316" cy="69683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9EBFF0-AB70-4733-AA74-E8D8862F9609}"/>
              </a:ext>
            </a:extLst>
          </p:cNvPr>
          <p:cNvGrpSpPr/>
          <p:nvPr/>
        </p:nvGrpSpPr>
        <p:grpSpPr>
          <a:xfrm>
            <a:off x="7093144" y="2991685"/>
            <a:ext cx="1190007" cy="874630"/>
            <a:chOff x="7093144" y="2991685"/>
            <a:chExt cx="1190007" cy="87463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D4E9EA-4A8F-4D1B-B984-6052CFDA6A17}"/>
                </a:ext>
              </a:extLst>
            </p:cNvPr>
            <p:cNvSpPr/>
            <p:nvPr/>
          </p:nvSpPr>
          <p:spPr>
            <a:xfrm>
              <a:off x="7273059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9967EAC-E66E-4DF1-B6B3-CB055FB1E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144" y="3008028"/>
              <a:ext cx="1190007" cy="77755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95E0B5-C202-4468-89A3-323547631964}"/>
              </a:ext>
            </a:extLst>
          </p:cNvPr>
          <p:cNvGrpSpPr/>
          <p:nvPr/>
        </p:nvGrpSpPr>
        <p:grpSpPr>
          <a:xfrm>
            <a:off x="6046757" y="4007988"/>
            <a:ext cx="874630" cy="903795"/>
            <a:chOff x="6046757" y="4007988"/>
            <a:chExt cx="874630" cy="90379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16B6E8D-D2AF-43FE-ACF4-3030DEBCE64F}"/>
                </a:ext>
              </a:extLst>
            </p:cNvPr>
            <p:cNvSpPr/>
            <p:nvPr/>
          </p:nvSpPr>
          <p:spPr>
            <a:xfrm>
              <a:off x="6046757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499CBEF-5BD3-49CD-9D6F-6266102E8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840" y="4007988"/>
              <a:ext cx="710728" cy="903795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14BC98-A8AC-4D29-A159-F3C596905310}"/>
              </a:ext>
            </a:extLst>
          </p:cNvPr>
          <p:cNvGrpSpPr/>
          <p:nvPr/>
        </p:nvGrpSpPr>
        <p:grpSpPr>
          <a:xfrm>
            <a:off x="7273059" y="3974631"/>
            <a:ext cx="874630" cy="937152"/>
            <a:chOff x="7273059" y="3974631"/>
            <a:chExt cx="874630" cy="93715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BA4FFDA-CEE5-4DB1-928C-B5FC333D391C}"/>
                </a:ext>
              </a:extLst>
            </p:cNvPr>
            <p:cNvSpPr/>
            <p:nvPr/>
          </p:nvSpPr>
          <p:spPr>
            <a:xfrm>
              <a:off x="7273059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83C5564-F39D-4E3D-BE2A-C1F8540E3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795" y="3974631"/>
              <a:ext cx="390704" cy="93715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1A9905-073C-4AEF-A4AE-1E222A5549F9}"/>
              </a:ext>
            </a:extLst>
          </p:cNvPr>
          <p:cNvGrpSpPr/>
          <p:nvPr/>
        </p:nvGrpSpPr>
        <p:grpSpPr>
          <a:xfrm>
            <a:off x="6034057" y="5026336"/>
            <a:ext cx="887330" cy="874630"/>
            <a:chOff x="6034057" y="5026336"/>
            <a:chExt cx="887330" cy="87463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B99298E-BC64-45AD-80E2-93D0A1AB0191}"/>
                </a:ext>
              </a:extLst>
            </p:cNvPr>
            <p:cNvSpPr/>
            <p:nvPr/>
          </p:nvSpPr>
          <p:spPr>
            <a:xfrm>
              <a:off x="6046757" y="5026336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883250C-0AFF-43AB-B3DD-0C5AE2F1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057" y="5136619"/>
              <a:ext cx="860651" cy="670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0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52292 0.026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46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50017 0.028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7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52309 0.0613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35903 -0.083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54723 0.09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AB482-0AA4-4AA8-93C8-A1F63E946E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6"/>
          <a:stretch/>
        </p:blipFill>
        <p:spPr>
          <a:xfrm>
            <a:off x="539750" y="549275"/>
            <a:ext cx="4032250" cy="57594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994306"/>
          </a:xfrm>
          <a:solidFill>
            <a:schemeClr val="bg1"/>
          </a:solidFill>
          <a:ln w="57150">
            <a:solidFill>
              <a:srgbClr val="18A0DB"/>
            </a:solidFill>
          </a:ln>
        </p:spPr>
        <p:txBody>
          <a:bodyPr/>
          <a:lstStyle/>
          <a:p>
            <a:r>
              <a:rPr lang="en-GB" sz="3600" dirty="0">
                <a:latin typeface="+mn-lt"/>
              </a:rPr>
              <a:t>Which Items Belong Here?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82B33C-32C6-448F-A93C-40AB4178EF09}"/>
              </a:ext>
            </a:extLst>
          </p:cNvPr>
          <p:cNvGrpSpPr/>
          <p:nvPr/>
        </p:nvGrpSpPr>
        <p:grpSpPr>
          <a:xfrm>
            <a:off x="4707575" y="1977424"/>
            <a:ext cx="1111222" cy="874630"/>
            <a:chOff x="4707575" y="1977424"/>
            <a:chExt cx="1111222" cy="87463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4775850-7458-473A-9570-B0EF0445A3C5}"/>
                </a:ext>
              </a:extLst>
            </p:cNvPr>
            <p:cNvSpPr/>
            <p:nvPr/>
          </p:nvSpPr>
          <p:spPr>
            <a:xfrm>
              <a:off x="4820455" y="1977424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DA16BEF-26E6-4EBB-93C1-2B2A0774E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575" y="2133600"/>
              <a:ext cx="1111222" cy="59096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2DEAFB-600E-4380-875B-98958AAE73FE}"/>
              </a:ext>
            </a:extLst>
          </p:cNvPr>
          <p:cNvGrpSpPr/>
          <p:nvPr/>
        </p:nvGrpSpPr>
        <p:grpSpPr>
          <a:xfrm>
            <a:off x="6046757" y="1975381"/>
            <a:ext cx="874630" cy="874630"/>
            <a:chOff x="6046757" y="1975381"/>
            <a:chExt cx="874630" cy="87463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5F94B0-79DA-40A8-B80B-C04FD41B3517}"/>
                </a:ext>
              </a:extLst>
            </p:cNvPr>
            <p:cNvSpPr/>
            <p:nvPr/>
          </p:nvSpPr>
          <p:spPr>
            <a:xfrm>
              <a:off x="6046757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BAF2F0-F8AA-4500-9FFE-D509F4DC0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736" y="1991998"/>
              <a:ext cx="846672" cy="79576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72F6E2-4A0A-42F0-9003-031E15A8FE0B}"/>
              </a:ext>
            </a:extLst>
          </p:cNvPr>
          <p:cNvGrpSpPr/>
          <p:nvPr/>
        </p:nvGrpSpPr>
        <p:grpSpPr>
          <a:xfrm>
            <a:off x="7254575" y="1975381"/>
            <a:ext cx="911597" cy="874630"/>
            <a:chOff x="7254575" y="1975381"/>
            <a:chExt cx="911597" cy="87463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FCB96D-DA4D-4A19-A78B-7C5111D1BB73}"/>
                </a:ext>
              </a:extLst>
            </p:cNvPr>
            <p:cNvSpPr/>
            <p:nvPr/>
          </p:nvSpPr>
          <p:spPr>
            <a:xfrm>
              <a:off x="7273059" y="1975381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1E7895-FAC3-4F12-AC50-DC1CAA3FD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575" y="2094116"/>
              <a:ext cx="911597" cy="63716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295931-6E04-4A74-8306-8F86319F08A1}"/>
              </a:ext>
            </a:extLst>
          </p:cNvPr>
          <p:cNvGrpSpPr/>
          <p:nvPr/>
        </p:nvGrpSpPr>
        <p:grpSpPr>
          <a:xfrm>
            <a:off x="4734873" y="2993728"/>
            <a:ext cx="1045794" cy="874630"/>
            <a:chOff x="4734873" y="2993728"/>
            <a:chExt cx="1045794" cy="87463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7D6E54-1655-4AB9-8C4B-563709588AE3}"/>
                </a:ext>
              </a:extLst>
            </p:cNvPr>
            <p:cNvSpPr/>
            <p:nvPr/>
          </p:nvSpPr>
          <p:spPr>
            <a:xfrm>
              <a:off x="4820455" y="2993728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711C120-35DF-4215-92B6-AB09CF195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873" y="3094597"/>
              <a:ext cx="1045794" cy="66880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4027F0-0BC0-4711-96C6-9A4FCDBF025E}"/>
              </a:ext>
            </a:extLst>
          </p:cNvPr>
          <p:cNvGrpSpPr/>
          <p:nvPr/>
        </p:nvGrpSpPr>
        <p:grpSpPr>
          <a:xfrm>
            <a:off x="5943540" y="2991685"/>
            <a:ext cx="1083014" cy="874630"/>
            <a:chOff x="5943540" y="2991685"/>
            <a:chExt cx="1083014" cy="87463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FEF68E5-84E4-4AFB-A464-52EF13154620}"/>
                </a:ext>
              </a:extLst>
            </p:cNvPr>
            <p:cNvSpPr/>
            <p:nvPr/>
          </p:nvSpPr>
          <p:spPr>
            <a:xfrm>
              <a:off x="6046757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ED2F6ED-AC3A-4A13-AD89-F99AFFDA1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0" y="3083392"/>
              <a:ext cx="1083014" cy="69121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4D2F41-B7EA-49BF-B06E-E7816AA7E47F}"/>
              </a:ext>
            </a:extLst>
          </p:cNvPr>
          <p:cNvGrpSpPr/>
          <p:nvPr/>
        </p:nvGrpSpPr>
        <p:grpSpPr>
          <a:xfrm>
            <a:off x="4820455" y="4010032"/>
            <a:ext cx="874630" cy="874630"/>
            <a:chOff x="4820455" y="4010032"/>
            <a:chExt cx="874630" cy="87463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0D8EC7D-8C60-4F38-9C27-1D15A6804DAB}"/>
                </a:ext>
              </a:extLst>
            </p:cNvPr>
            <p:cNvSpPr/>
            <p:nvPr/>
          </p:nvSpPr>
          <p:spPr>
            <a:xfrm>
              <a:off x="4820455" y="4010032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EAC3ADE-28F2-4B82-B61B-3B3D168B2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112" y="4096888"/>
              <a:ext cx="825316" cy="69683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DFE248-8921-4256-9C5C-C9EF6F3C7AE8}"/>
              </a:ext>
            </a:extLst>
          </p:cNvPr>
          <p:cNvGrpSpPr/>
          <p:nvPr/>
        </p:nvGrpSpPr>
        <p:grpSpPr>
          <a:xfrm>
            <a:off x="7093144" y="2991685"/>
            <a:ext cx="1190007" cy="874630"/>
            <a:chOff x="7093144" y="2991685"/>
            <a:chExt cx="1190007" cy="87463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3096E6D-E744-4ED6-A045-9384508B4364}"/>
                </a:ext>
              </a:extLst>
            </p:cNvPr>
            <p:cNvSpPr/>
            <p:nvPr/>
          </p:nvSpPr>
          <p:spPr>
            <a:xfrm>
              <a:off x="7273059" y="2991685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CD8BC07-B6AC-43AE-9313-29E49DD3D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144" y="3008028"/>
              <a:ext cx="1190007" cy="77755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6E509DC-E241-4E1B-B8BF-7FC3C3E2E9B7}"/>
              </a:ext>
            </a:extLst>
          </p:cNvPr>
          <p:cNvGrpSpPr/>
          <p:nvPr/>
        </p:nvGrpSpPr>
        <p:grpSpPr>
          <a:xfrm>
            <a:off x="6046757" y="4007988"/>
            <a:ext cx="874630" cy="903795"/>
            <a:chOff x="6046757" y="4007988"/>
            <a:chExt cx="874630" cy="90379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A6D9047-F32F-4EE0-A9B2-E614DCB4D78C}"/>
                </a:ext>
              </a:extLst>
            </p:cNvPr>
            <p:cNvSpPr/>
            <p:nvPr/>
          </p:nvSpPr>
          <p:spPr>
            <a:xfrm>
              <a:off x="6046757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C8CC4DE-C086-48B4-8BFA-A9DEC3287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840" y="4007988"/>
              <a:ext cx="710728" cy="903795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A2BB0C6-9A97-4D3F-BA2D-0D23E158193A}"/>
              </a:ext>
            </a:extLst>
          </p:cNvPr>
          <p:cNvGrpSpPr/>
          <p:nvPr/>
        </p:nvGrpSpPr>
        <p:grpSpPr>
          <a:xfrm>
            <a:off x="7273059" y="3974631"/>
            <a:ext cx="874630" cy="937152"/>
            <a:chOff x="7273059" y="3974631"/>
            <a:chExt cx="874630" cy="93715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F9A89FB-0B49-4358-837C-7759AAD66016}"/>
                </a:ext>
              </a:extLst>
            </p:cNvPr>
            <p:cNvSpPr/>
            <p:nvPr/>
          </p:nvSpPr>
          <p:spPr>
            <a:xfrm>
              <a:off x="7273059" y="4007989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F82B7EE-4D21-430C-9258-B57DB3B8F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795" y="3974631"/>
              <a:ext cx="390704" cy="93715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D55544F-5FDC-40C6-BA8F-C4E9B70FE1E5}"/>
              </a:ext>
            </a:extLst>
          </p:cNvPr>
          <p:cNvGrpSpPr/>
          <p:nvPr/>
        </p:nvGrpSpPr>
        <p:grpSpPr>
          <a:xfrm>
            <a:off x="6034057" y="5026336"/>
            <a:ext cx="887330" cy="874630"/>
            <a:chOff x="6034057" y="5026336"/>
            <a:chExt cx="887330" cy="87463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724CC2C-12B8-445E-B1BB-1D91CB9BC116}"/>
                </a:ext>
              </a:extLst>
            </p:cNvPr>
            <p:cNvSpPr/>
            <p:nvPr/>
          </p:nvSpPr>
          <p:spPr>
            <a:xfrm>
              <a:off x="6046757" y="5026336"/>
              <a:ext cx="874630" cy="874630"/>
            </a:xfrm>
            <a:prstGeom prst="ellipse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944AAB4-C443-4F46-B097-F42615C46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057" y="5136619"/>
              <a:ext cx="860651" cy="670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71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40052 0.0451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5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0833 -0.11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66024 0.080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21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125 -0.0643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2916 -0.039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1346</TotalTime>
  <Words>40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Which Items Belong Here?</vt:lpstr>
      <vt:lpstr>Which Items Belong Here?</vt:lpstr>
      <vt:lpstr>Which Items Belong Here?</vt:lpstr>
      <vt:lpstr>Which Items Belong Here?</vt:lpstr>
      <vt:lpstr>Which Items Belong Here?</vt:lpstr>
      <vt:lpstr>Which Items Belong Here?</vt:lpstr>
      <vt:lpstr>Which Items Belong Here?</vt:lpstr>
      <vt:lpstr>Which Items Belong Here?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Keenan Whitham</dc:creator>
  <cp:lastModifiedBy>Maryam Shouman</cp:lastModifiedBy>
  <cp:revision>25</cp:revision>
  <dcterms:created xsi:type="dcterms:W3CDTF">2020-11-16T14:18:18Z</dcterms:created>
  <dcterms:modified xsi:type="dcterms:W3CDTF">2024-01-02T22:30:46Z</dcterms:modified>
</cp:coreProperties>
</file>