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183C-0991-9957-0EFC-C438CAAA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A8096-C6EB-2CCA-1A1D-81839B846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0407-306A-60E1-377A-2A55C600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62F37-BB4C-4176-F184-4EFF8559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7CF0A-43E6-ADFE-4B92-D20BE03D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D1A2C-5F46-4B56-FCB9-35A28EC1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342A4-7A99-13BC-821E-2C467F161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7FCE1-D952-4BC7-BDED-BB3B4914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9934A-689A-4ED1-9CFD-A123E822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D8ADC-E69F-FF42-8E92-EF4E12A2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6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EDA0D-06ED-2B22-B73C-416C77D7A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91E72-0A85-3AC9-FA4F-A4B0D4B60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3BA5C-48EC-244F-CA3D-F4E075FF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F553A-DE6C-F65D-2AFB-6E4F5869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1CB5B-A7AC-617F-41AB-D0954FB8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49E5-DCC0-3ABA-659F-367B4FA4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C61B-7E2C-4FFE-2BB3-D15B9097F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A9002-1F78-1325-99BC-EA5FF1D3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8ADC5-42A9-3EA5-F900-9548E8F5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7F781-6751-D368-27EA-494E8AC1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9E11-DDC5-BC1B-6977-0AB8B51E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78633-0F65-E4E2-AB68-ED9BBECC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664D-FE36-8324-14F2-2CBF153A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D7F09-2D76-6A63-3DB7-DB99F08C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A3FFF-AAB8-3220-2CAD-6191630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898F-8EC7-3FC3-9DB0-1A06CAF9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BB29-9606-B352-DCBE-BEE0CBA8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B351E-69FA-A8E5-A1A3-FBE36991A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B2D23-0019-8248-94ED-083AA866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DE358-EDBD-8954-3D9A-2DC8C5F7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9AFFC-7161-1A8C-273E-821F1211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1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3AC0-3C60-9C25-DD02-83DD947C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5EEF4-FD1F-A52F-A2B7-CC62F19E1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6AED8-DEC5-A99A-C283-608120A6B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A5AFA-0CB6-2F99-867D-91EF2D535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42AF7-E772-4082-7888-61A084CF5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44755-29A5-31EF-9B69-D5C41B52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91BB8-2457-BC23-7289-483BA16E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08242-9969-F7C1-9905-3E9E037A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8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31FC-B4A4-4786-F0DE-AE2DB3F7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A7B82-577C-AEF2-B191-E4ED3142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0B85C-4A94-B785-9265-DF22A727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C8B08-F663-D078-2E01-1967AA02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B9F88-CFF3-78CC-6B20-9739FE3D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6B87C-5F71-41E3-5B80-C4D8D635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27820-CECD-A750-02EF-5849037B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2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4B75-A41C-EE4A-FB1E-7CABE039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D7E59-0A52-F921-49A8-BBD1C2C3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FE69C-EADE-72F9-1BC4-0FC97B906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D8E14-3837-BA07-CD94-64274555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EC960-71FE-3046-5643-58FD56D7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BC05D-2182-A06B-11EB-34E63911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7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B2ACE-090A-98F9-8A6F-374D8AED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C89E8-10FC-85A9-5DAC-54EB8F4F9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73AB1-132B-3AE2-4253-DC58F9511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815B3-5D31-818E-8B11-BC7D5342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FF928-6FFB-5E04-48DB-F3B8B491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F69EB-FE08-DCAD-5DD7-DEA60F89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1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73DED-383B-39CE-B6C0-B5813421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D888B-3DDF-D7E0-7A41-47D10A867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F8ED0-C83B-DB09-EF7B-7C944DC64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9A84-A16F-4C70-9C0A-5645E41F7D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E330-613A-BBC0-AE81-10869C771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6A288-D28F-8C2A-81D0-566A698F5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9FF8-9708-4A46-8AB9-FFB35115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www.pexels.com/photo/art-art-materials-bright-color-627901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pexels.com/de-de/foto/blau-blaues-wasser-h2o-pool-1147124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purple-flowers-small-flower-270700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hyperlink" Target="https://www.flickr.com/photos/granthweb/8278795202/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5E83-B454-EE24-98E6-52FB0B480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5961"/>
            <a:ext cx="199869" cy="25400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FFA29-6DD3-30C5-A64A-4F07615E8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7803" y="1861279"/>
            <a:ext cx="4322164" cy="3732551"/>
          </a:xfrm>
        </p:spPr>
        <p:txBody>
          <a:bodyPr>
            <a:normAutofit/>
          </a:bodyPr>
          <a:lstStyle/>
          <a:p>
            <a:pPr algn="l"/>
            <a:r>
              <a:rPr lang="en-GB" sz="9600" dirty="0">
                <a:solidFill>
                  <a:srgbClr val="FF0000"/>
                </a:solidFill>
              </a:rPr>
              <a:t>    D</a:t>
            </a:r>
            <a:r>
              <a:rPr lang="en-GB" sz="9600" dirty="0"/>
              <a:t>i</a:t>
            </a:r>
            <a:r>
              <a:rPr lang="en-GB" sz="9600" dirty="0">
                <a:solidFill>
                  <a:schemeClr val="accent6">
                    <a:lumMod val="75000"/>
                  </a:schemeClr>
                </a:solidFill>
              </a:rPr>
              <a:t>e</a:t>
            </a:r>
          </a:p>
          <a:p>
            <a:pPr algn="l"/>
            <a:r>
              <a:rPr lang="en-GB" sz="9600" dirty="0"/>
              <a:t> </a:t>
            </a:r>
            <a:r>
              <a:rPr lang="en-GB" sz="9600" dirty="0" err="1">
                <a:solidFill>
                  <a:srgbClr val="FF0000"/>
                </a:solidFill>
              </a:rPr>
              <a:t>F</a:t>
            </a:r>
            <a:r>
              <a:rPr lang="en-GB" sz="9600" dirty="0" err="1"/>
              <a:t>arbe</a:t>
            </a:r>
            <a:r>
              <a:rPr lang="en-GB" sz="9600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GB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684E5-858C-1C13-A816-8E3AAC109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"/>
            <a:ext cx="6910466" cy="6910466"/>
          </a:xfrm>
          <a:prstGeom prst="rect">
            <a:avLst/>
          </a:prstGeom>
        </p:spPr>
      </p:pic>
      <p:pic>
        <p:nvPicPr>
          <p:cNvPr id="7" name="Farben">
            <a:hlinkClick r:id="" action="ppaction://media"/>
            <a:extLst>
              <a:ext uri="{FF2B5EF4-FFF2-40B4-BE49-F238E27FC236}">
                <a16:creationId xmlns:a16="http://schemas.microsoft.com/office/drawing/2014/main" id="{D0493862-7442-3E59-38DA-E429658F0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4013" y="5593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26F1-AFFC-B059-96FB-B62BC0DC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</a:rPr>
              <a:t> </a:t>
            </a:r>
            <a:r>
              <a:rPr lang="en-GB" sz="9600" b="1" dirty="0" err="1">
                <a:solidFill>
                  <a:srgbClr val="0070C0"/>
                </a:solidFill>
              </a:rPr>
              <a:t>Blau</a:t>
            </a:r>
            <a:endParaRPr lang="en-GB" sz="9600" b="1" dirty="0">
              <a:solidFill>
                <a:srgbClr val="0070C0"/>
              </a:solidFill>
            </a:endParaRPr>
          </a:p>
        </p:txBody>
      </p:sp>
      <p:pic>
        <p:nvPicPr>
          <p:cNvPr id="4" name="blau">
            <a:hlinkClick r:id="" action="ppaction://media"/>
            <a:extLst>
              <a:ext uri="{FF2B5EF4-FFF2-40B4-BE49-F238E27FC236}">
                <a16:creationId xmlns:a16="http://schemas.microsoft.com/office/drawing/2014/main" id="{7C053D22-9D8F-9F6B-66F0-84C12994507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7625" y="5638800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C855CA-AC1B-AC64-4449-1D800451F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7208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B00D-B80E-981F-139B-965F061B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b="1" dirty="0">
                <a:solidFill>
                  <a:srgbClr val="7030A0"/>
                </a:solidFill>
              </a:rPr>
              <a:t> Lila</a:t>
            </a:r>
            <a:endParaRPr lang="en-GB" sz="9600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73F35-E27C-5E1B-580F-6901C7D0A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4953000" y="1143000"/>
            <a:ext cx="6858001" cy="4572001"/>
          </a:xfrm>
        </p:spPr>
      </p:pic>
      <p:pic>
        <p:nvPicPr>
          <p:cNvPr id="4" name="5E97BB17">
            <a:hlinkClick r:id="" action="ppaction://media"/>
            <a:extLst>
              <a:ext uri="{FF2B5EF4-FFF2-40B4-BE49-F238E27FC236}">
                <a16:creationId xmlns:a16="http://schemas.microsoft.com/office/drawing/2014/main" id="{1393AA72-2045-EC42-03F7-38ECE186A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3999" y="5563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9405-829F-F104-8CAC-284EA927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dirty="0">
                <a:solidFill>
                  <a:schemeClr val="tx1"/>
                </a:solidFill>
              </a:rPr>
              <a:t> Weiß</a:t>
            </a:r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AE4097-A8CE-0F0B-78EB-2ED3ABA3E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0">
            <a:off x="4954116" y="1141884"/>
            <a:ext cx="6858000" cy="4574232"/>
          </a:xfrm>
        </p:spPr>
      </p:pic>
      <p:pic>
        <p:nvPicPr>
          <p:cNvPr id="3" name="0D782D2A">
            <a:hlinkClick r:id="" action="ppaction://media"/>
            <a:extLst>
              <a:ext uri="{FF2B5EF4-FFF2-40B4-BE49-F238E27FC236}">
                <a16:creationId xmlns:a16="http://schemas.microsoft.com/office/drawing/2014/main" id="{CE4DAC18-CFCB-7AF3-1B03-243AC0DF0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6022" y="5653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"/>
    </mc:Choice>
    <mc:Fallback xmlns="">
      <p:transition spd="slow" advTm="1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Widescreen</PresentationFormat>
  <Paragraphs>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 Blau</vt:lpstr>
      <vt:lpstr> Lila</vt:lpstr>
      <vt:lpstr> Weiß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1</cp:revision>
  <dcterms:created xsi:type="dcterms:W3CDTF">2023-05-31T05:17:29Z</dcterms:created>
  <dcterms:modified xsi:type="dcterms:W3CDTF">2023-05-31T05:18:37Z</dcterms:modified>
</cp:coreProperties>
</file>