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78" r:id="rId5"/>
    <p:sldId id="285" r:id="rId6"/>
    <p:sldId id="258" r:id="rId7"/>
    <p:sldId id="259" r:id="rId8"/>
    <p:sldId id="279" r:id="rId9"/>
    <p:sldId id="286" r:id="rId10"/>
    <p:sldId id="268" r:id="rId11"/>
    <p:sldId id="272" r:id="rId12"/>
    <p:sldId id="288" r:id="rId13"/>
    <p:sldId id="273" r:id="rId14"/>
    <p:sldId id="274" r:id="rId15"/>
    <p:sldId id="269" r:id="rId16"/>
    <p:sldId id="275" r:id="rId17"/>
    <p:sldId id="277" r:id="rId18"/>
    <p:sldId id="287" r:id="rId19"/>
    <p:sldId id="276" r:id="rId20"/>
    <p:sldId id="281" r:id="rId21"/>
    <p:sldId id="260" r:id="rId22"/>
    <p:sldId id="261" r:id="rId23"/>
    <p:sldId id="264" r:id="rId24"/>
    <p:sldId id="266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3BD1-73E9-4853-BA4B-7964671E9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34055-BE53-481D-81AE-8C62DFC83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FAE7-8E96-4127-AB0C-772C1D67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303F-E698-4C81-9D51-CE4CD533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86F8-1E59-47A5-AC7C-E595C0FA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3CFD-C722-4B5D-B365-D976F98D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C6B41-A727-465C-ABBA-523E388CB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86F17-9AC9-47DE-BF7E-969A78B5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BB47A-DE27-42DF-88AE-52D1E282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A5E5-AAC5-40B0-A048-70E5A6B4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E8527-8BFE-4D4A-BCAF-525AF2EC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61B80-E9D9-4CDC-A20B-F21BA9CA2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BFB44-DB2E-4158-AA48-11A2A5C1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FBA14-9E78-4C7B-B63B-FD9786A5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E53DA-F696-44C4-8AF9-912BCCBF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77DD-3E70-4960-868D-64787BD3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176F-7550-4A71-8E56-24C3009EC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BD00F-5EBA-4721-87DD-08421414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D6441-BE6D-4305-A662-5F089453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71BC0-22DD-481C-AD55-5BB84DFB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1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FC3F-3D8D-4048-8FB5-F6783C70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AB2F-AAA0-416C-B9AE-9C3EB5F10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72271-F47A-46C3-AFC3-B4CDA8AC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79521-EC66-4688-A5C2-FD0034AA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ABBE5-6959-4FAA-8814-B9F458D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A30F-F82C-4CDD-94C7-C513AB76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4724-B27A-4F56-8420-16E369D57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32FE3-1629-48F9-ADC0-9F55B6D7F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6B126-85BA-46D2-9870-2116F671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4F536-F669-44AF-BE34-EBA08AFD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C64A9-4B45-4124-A982-CA3AB41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2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9E99-820F-4C24-A7F2-31F0F021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9491-E666-4B96-A2A1-352B92C26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4B2C2-91BC-48E6-8DDB-B1E73ABC0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2FB46-8DAA-4E1A-8C5C-6B788B8D6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F9F7D-8D02-45A4-AB12-333D1EE4F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4CA5D-A17A-4A70-A366-C2647394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32BA2-8EE3-4292-89A1-A2442AE9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8EDA8-3754-491B-86C0-DE341C6D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9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C6C4-362E-405E-95A9-88E3ED28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A04B0-F351-42EE-9FCC-37A7C786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04A1C-AEF1-423C-90EF-9A67C49C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1790B-DBDC-4189-8BE6-5E5B11A0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D4BD6-5C87-4F67-93ED-1C409B7C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79570-27A8-4681-983D-4EA6C410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74EAF-6CBE-48E6-AD5B-C5A56036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2CE5-D285-48D8-915F-BB189811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14999-E808-4E8F-8156-2884EE74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06271-2C64-4B6A-8555-52D7D7621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9DE9-9B43-439B-912C-1F131C2B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CE1A7-E649-4733-B712-20E945D07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75979-B9CA-4292-A58A-DC550C51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602B-9DC8-48F9-9B4B-8E025AD9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10D15-CDA1-4621-846D-2BC609D33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90C0F-DDBB-47F7-B9D4-8DE145BB2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C701A-DFAE-4FD9-9CC2-1815591C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CAEB2-322A-4DD7-A8C5-5B0C5DF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8F509-C34D-4883-9F2E-177E223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1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4D9C-3603-4DEA-9B7B-A986D9D7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A9672-0CB6-4403-9446-6A3D646B8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E851-A4F9-4E45-A74D-A6C2A51DF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D8AA-F8D6-4679-800F-48D9736E41B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3615C-32FA-4B30-9463-F4C4D84A2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B844-82ED-4D8D-80A8-5A03EDB6E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F48B-03EF-450E-99D7-FAAFA1F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3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ZvAspm5fMo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77zPAtVTuI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UBIQ1fTRzI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IRR-VdIP1M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D206E8-2C2E-40C1-94EF-1D24F1860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8E69E0D-CEEA-43FD-8EE0-2EA432D63557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73DED9B-1442-4AFD-A7AC-56366D7E4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4635" y="32559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5C73DBD-B7E6-46B6-9591-5A31B68C4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B57C8-6D7A-45D4-98F0-35CBBA3F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29" y="0"/>
            <a:ext cx="12286129" cy="68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A7B1-E491-456B-ACB5-16639FF4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should we do to keep this plant alive? </a:t>
            </a:r>
            <a:r>
              <a:rPr lang="en-US" sz="2400" b="1" dirty="0"/>
              <a:t>(In pairs -Think 30 seconds)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C422D-CAAE-4BFC-A462-2D8089F7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 </a:t>
            </a:r>
          </a:p>
        </p:txBody>
      </p:sp>
      <p:pic>
        <p:nvPicPr>
          <p:cNvPr id="4" name="Picture 2" descr="2,200+ Wilted Plant Illustrations, Royalty-Free Vector Graphics &amp; Clip Art  - iStock | Wilted plant on white, Wilted plant icon, Watering a wilted plant">
            <a:extLst>
              <a:ext uri="{FF2B5EF4-FFF2-40B4-BE49-F238E27FC236}">
                <a16:creationId xmlns:a16="http://schemas.microsoft.com/office/drawing/2014/main" id="{AD05AAB9-180F-4772-B19D-EA392EB4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18" y="3327444"/>
            <a:ext cx="6104964" cy="35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3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BEC1-DD70-4DF8-83CF-7285FC6F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37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Lesson 2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11B3BEF-5B09-4425-BE60-B6911793B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1062318"/>
            <a:ext cx="10391886" cy="5795682"/>
          </a:xfrm>
        </p:spPr>
      </p:pic>
    </p:spTree>
    <p:extLst>
      <p:ext uri="{BB962C8B-B14F-4D97-AF65-F5344CB8AC3E}">
        <p14:creationId xmlns:p14="http://schemas.microsoft.com/office/powerpoint/2010/main" val="257691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C446-C518-4244-A21A-F75DC9A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Plant VS Sunlight Experiment 2 - Plant Turn Yellow Due to No Sunlight">
            <a:hlinkClick r:id="" action="ppaction://media"/>
            <a:extLst>
              <a:ext uri="{FF2B5EF4-FFF2-40B4-BE49-F238E27FC236}">
                <a16:creationId xmlns:a16="http://schemas.microsoft.com/office/drawing/2014/main" id="{AE1A5B79-9E56-4C4F-AFA9-1A8A4A4FEE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EDD7-D068-4C42-A45B-4F63A6D4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5B283-F128-42A8-9B1E-3773E5253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8" y="0"/>
            <a:ext cx="6204347" cy="6858000"/>
          </a:xfrm>
        </p:spPr>
      </p:pic>
    </p:spTree>
    <p:extLst>
      <p:ext uri="{BB962C8B-B14F-4D97-AF65-F5344CB8AC3E}">
        <p14:creationId xmlns:p14="http://schemas.microsoft.com/office/powerpoint/2010/main" val="166932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ABBB-4169-432E-A0F3-CCE356DC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             Lesson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E2A9C2-6810-42B1-BA09-EF271E446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9176"/>
            <a:ext cx="9776012" cy="5482058"/>
          </a:xfrm>
        </p:spPr>
      </p:pic>
    </p:spTree>
    <p:extLst>
      <p:ext uri="{BB962C8B-B14F-4D97-AF65-F5344CB8AC3E}">
        <p14:creationId xmlns:p14="http://schemas.microsoft.com/office/powerpoint/2010/main" val="111857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799A-7E3D-46AD-B13B-B7B6F8C4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F97EC-9897-42CF-925E-DAB2D2CE0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3" y="43990"/>
            <a:ext cx="7530351" cy="6814010"/>
          </a:xfrm>
        </p:spPr>
      </p:pic>
    </p:spTree>
    <p:extLst>
      <p:ext uri="{BB962C8B-B14F-4D97-AF65-F5344CB8AC3E}">
        <p14:creationId xmlns:p14="http://schemas.microsoft.com/office/powerpoint/2010/main" val="326286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6EE7-EE1A-470D-8218-C8C36624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D150FE-2E17-4AB4-A315-C56EAF9A9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6" y="0"/>
            <a:ext cx="5561409" cy="6858000"/>
          </a:xfrm>
        </p:spPr>
      </p:pic>
    </p:spTree>
    <p:extLst>
      <p:ext uri="{BB962C8B-B14F-4D97-AF65-F5344CB8AC3E}">
        <p14:creationId xmlns:p14="http://schemas.microsoft.com/office/powerpoint/2010/main" val="406806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B258-8026-4E1C-9B96-F6EEF74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                  Lesson 4 (Interactive game)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DD1510A-25AC-43DD-B615-D41EF5F69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1685196"/>
            <a:ext cx="9426387" cy="5172804"/>
          </a:xfrm>
        </p:spPr>
      </p:pic>
    </p:spTree>
    <p:extLst>
      <p:ext uri="{BB962C8B-B14F-4D97-AF65-F5344CB8AC3E}">
        <p14:creationId xmlns:p14="http://schemas.microsoft.com/office/powerpoint/2010/main" val="292925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DEE9-9D45-4E9D-985F-2B3F293F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Interactive game!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64EEB-A98B-480E-AD58-0DC36FC6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https://www.twinkl.com.eg/go/resource/basic-needs-of-plants-and-animals-quiz-au-sc-1638088904</a:t>
            </a:r>
          </a:p>
        </p:txBody>
      </p:sp>
    </p:spTree>
    <p:extLst>
      <p:ext uri="{BB962C8B-B14F-4D97-AF65-F5344CB8AC3E}">
        <p14:creationId xmlns:p14="http://schemas.microsoft.com/office/powerpoint/2010/main" val="330315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2FF9-A0DA-4E29-BA07-01CFF832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97F03E-12AA-4853-BA19-81CE6E687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93" y="0"/>
            <a:ext cx="5942214" cy="68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6656-1293-49F8-AFE5-E4F5FB90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plant in pots with faces&#10;&#10;Description automatically generated">
            <a:extLst>
              <a:ext uri="{FF2B5EF4-FFF2-40B4-BE49-F238E27FC236}">
                <a16:creationId xmlns:a16="http://schemas.microsoft.com/office/drawing/2014/main" id="{92CB2A20-6BED-4A9C-882E-C53EF9B5BE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0" y="131343"/>
            <a:ext cx="12079380" cy="63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9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E49C-48D3-4C92-B477-1282B39C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Lesson 5</a:t>
            </a:r>
          </a:p>
        </p:txBody>
      </p:sp>
      <p:pic>
        <p:nvPicPr>
          <p:cNvPr id="4" name="Online Media 3" title="Bean Time-Lapse - 25 days | Soil cross section">
            <a:hlinkClick r:id="" action="ppaction://media"/>
            <a:extLst>
              <a:ext uri="{FF2B5EF4-FFF2-40B4-BE49-F238E27FC236}">
                <a16:creationId xmlns:a16="http://schemas.microsoft.com/office/drawing/2014/main" id="{DDEEE905-39FE-4E6A-BA9C-65B7085A75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8565" y="1331259"/>
            <a:ext cx="10233212" cy="55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49DC-A3B5-4903-9CA9-2A6269FD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             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914CC-786C-4C92-BA8C-CFC808D56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8052"/>
            <a:ext cx="9574306" cy="5629948"/>
          </a:xfrm>
        </p:spPr>
      </p:pic>
    </p:spTree>
    <p:extLst>
      <p:ext uri="{BB962C8B-B14F-4D97-AF65-F5344CB8AC3E}">
        <p14:creationId xmlns:p14="http://schemas.microsoft.com/office/powerpoint/2010/main" val="2133524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184A-DF89-40F4-AF8F-F80743C3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0EEFE8-642B-4D9B-9006-4A4399EC8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7225" cy="4351338"/>
          </a:xfrm>
        </p:spPr>
      </p:pic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1B9FA7E0-06FB-4E49-AEBB-E97982D03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83" y="2506662"/>
            <a:ext cx="60085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0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4B2B-6455-484B-A794-860B3C91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7F3314-31DD-4046-BDC5-067D5A682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3425" cy="4351338"/>
          </a:xfrm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6852B75A-A58A-4B4F-AFB2-15E8D4F38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5" y="2506662"/>
            <a:ext cx="60672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2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495F-5C0F-484F-BDDA-21386F2C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1E1425-E206-47E9-A39C-7AD703E21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0563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C70731F-98B6-4C15-9C22-DB9B033EF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6662"/>
            <a:ext cx="60937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66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AA96-7937-4AD2-BAD4-52E82AAB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A5F61-CDB5-4691-BE08-A2A7DBEC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0612" cy="6875061"/>
          </a:xfrm>
        </p:spPr>
      </p:pic>
    </p:spTree>
    <p:extLst>
      <p:ext uri="{BB962C8B-B14F-4D97-AF65-F5344CB8AC3E}">
        <p14:creationId xmlns:p14="http://schemas.microsoft.com/office/powerpoint/2010/main" val="224011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2CD6-0661-4A91-94F5-088A9504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 group of people with faces and words&#10;&#10;Description automatically generated">
            <a:extLst>
              <a:ext uri="{FF2B5EF4-FFF2-40B4-BE49-F238E27FC236}">
                <a16:creationId xmlns:a16="http://schemas.microsoft.com/office/drawing/2014/main" id="{123270DA-D0A1-4601-ABD7-6BB48323D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" y="0"/>
            <a:ext cx="12094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BC58-257A-4A28-AD2A-B02D059F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he Needs of a Plant (song for kids about 5 things plants need to live)">
            <a:hlinkClick r:id="" action="ppaction://media"/>
            <a:extLst>
              <a:ext uri="{FF2B5EF4-FFF2-40B4-BE49-F238E27FC236}">
                <a16:creationId xmlns:a16="http://schemas.microsoft.com/office/drawing/2014/main" id="{D8E4C7AF-9F19-4091-AC98-82B5A8C6D2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641"/>
            <a:ext cx="12192000" cy="68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F1F6-C5F4-4BF9-B880-3D9299A6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9CC4345-0793-44EA-B35D-A2884751D9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71" y="0"/>
            <a:ext cx="7597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9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7312-1DA3-42F2-8653-AF0ADC1D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26FD724-BBEF-4F54-A45C-551388FAB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3620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57E7-14B9-4A4A-906B-E6069B53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6A4EA7-993E-4913-B5A5-796081A54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"/>
            <a:ext cx="12192000" cy="6461919"/>
          </a:xfrm>
        </p:spPr>
      </p:pic>
    </p:spTree>
    <p:extLst>
      <p:ext uri="{BB962C8B-B14F-4D97-AF65-F5344CB8AC3E}">
        <p14:creationId xmlns:p14="http://schemas.microsoft.com/office/powerpoint/2010/main" val="241094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E31-43B8-48D9-ADB2-78C74915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he Needs of a Plant for Kids | What do Plants Need to Survive?">
            <a:hlinkClick r:id="" action="ppaction://media"/>
            <a:extLst>
              <a:ext uri="{FF2B5EF4-FFF2-40B4-BE49-F238E27FC236}">
                <a16:creationId xmlns:a16="http://schemas.microsoft.com/office/drawing/2014/main" id="{276A5A87-431C-4E0C-A9D0-03BE8B8644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37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826A-E974-4107-A38D-8FF76EE1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              Lesson 2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68A2635-F779-4C01-981E-522EF0C3C3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40" y="2558256"/>
            <a:ext cx="4191735" cy="42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9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59</Words>
  <Application>Microsoft Office PowerPoint</Application>
  <PresentationFormat>Widescreen</PresentationFormat>
  <Paragraphs>10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Lesson 2 </vt:lpstr>
      <vt:lpstr>What should we do to keep this plant alive? (In pairs -Think 30 seconds)</vt:lpstr>
      <vt:lpstr>                              Lesson 2</vt:lpstr>
      <vt:lpstr>PowerPoint Presentation</vt:lpstr>
      <vt:lpstr>PowerPoint Presentation</vt:lpstr>
      <vt:lpstr>                             Lesson 3</vt:lpstr>
      <vt:lpstr>PowerPoint Presentation</vt:lpstr>
      <vt:lpstr>PowerPoint Presentation</vt:lpstr>
      <vt:lpstr>                   Lesson 4 (Interactive game)</vt:lpstr>
      <vt:lpstr>                   Interactive game!</vt:lpstr>
      <vt:lpstr>PowerPoint Presentation</vt:lpstr>
      <vt:lpstr>                             Lesson 5</vt:lpstr>
      <vt:lpstr>                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Mansour Aiat Elmalt (EETD-PMO)</dc:creator>
  <cp:lastModifiedBy>Mansour Aiat Elmalt (EETD-PMO)</cp:lastModifiedBy>
  <cp:revision>15</cp:revision>
  <dcterms:created xsi:type="dcterms:W3CDTF">2023-09-21T23:24:55Z</dcterms:created>
  <dcterms:modified xsi:type="dcterms:W3CDTF">2023-09-22T06:33:44Z</dcterms:modified>
</cp:coreProperties>
</file>