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70" r:id="rId5"/>
    <p:sldId id="271" r:id="rId6"/>
    <p:sldId id="265" r:id="rId7"/>
    <p:sldId id="266" r:id="rId8"/>
    <p:sldId id="267" r:id="rId9"/>
    <p:sldId id="268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F6DAF-199F-441C-A0B7-8CE21FE54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210D2-6F58-4F72-B1BD-F1F0CB798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087C4-91C1-467D-9E2A-2010E9235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7350C-B3E2-4231-A63C-F5698B79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9576-0855-4C79-9937-C3A92D1FB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3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462F-5E5F-4D29-8505-B89013B8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B88E9-5998-42F3-8970-6081DB779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2F10-160A-47D3-B338-E266BD02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9C93D-D38B-4658-A614-7FD63BF0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F0585-8803-42ED-A28A-FB013DBA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7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32B2E-AE9D-476C-B247-9AB89C346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F12A2-B51C-4785-B61A-9076901F1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E4E2D-F8D9-4143-8D7F-CB891F56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E388-16FA-4D8E-8533-E0A162E8C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2BC4D-3C20-482C-8642-437E43BA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87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749A1-2325-49AD-ACCB-F125AA0FE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95EA9-A5B3-4AE7-8FDB-9CE607EDA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C1B5B-0A43-4807-9441-1A90F38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E62D9-15F2-4E4E-A4B9-957F2513C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69A04-BEBC-4243-8FEF-49B59E45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D1B109-BB0F-F6BF-1E90-A1CDFE28BF0B}"/>
              </a:ext>
            </a:extLst>
          </p:cNvPr>
          <p:cNvSpPr txBox="1"/>
          <p:nvPr userDrawn="1"/>
        </p:nvSpPr>
        <p:spPr>
          <a:xfrm rot="20485300">
            <a:off x="-6684" y="26761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Frau Somaia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Elgohary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8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7F09-A6F4-4CD1-83A7-932F5944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E7743-1C6B-4D7A-A42E-BF0175216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F8E95-5DBB-407A-BFD5-50003CFF6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9A855-CB59-4E99-AEC2-3D94C945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03F0A-059F-4BD0-B0CE-DC2A20C2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22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FCF1-02BA-4B53-92DF-FB5B4520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CF394-6724-4810-B595-94E4416D6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18D62D-7AD4-4C76-A8AC-7438ABEEE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D869B6-406E-4B63-A3D6-B9ADA636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4A5CC-B108-4737-9926-EA8EEEB1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5F147F-55F8-4F95-8BB8-8F3FBCD1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71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7EE55-E9B9-490C-B1A8-2B8B42DF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01940-D52A-4AF9-9D55-6C03290A5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86497-0771-4C4F-9D25-BF7152B8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353D0-6AD7-495D-A376-FFA6FD6966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89F67-E8B3-4F01-8DF7-3C618B9236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D30EA-B069-4D4E-948C-5E6D4857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23CD10-29BA-45DA-B8E8-8AFCD9A7A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F673A-7AE1-44EE-840C-742E66D3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72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ED82E-479A-4F69-A3F8-97C92CECF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1D0128-77F1-44E4-BD25-4B0978A2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4F721-14B3-4B5D-ABEF-0E5C1598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7F8A5-E85E-4BA9-9143-0C1D939A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06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94C42-2766-4967-80F6-15EB584E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4345E2-3E65-4A11-AC49-54C7DFA9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9044F-C723-4547-B60E-E30F71C4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23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8B8F6-6F1D-48B8-994D-E963DD1FE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147B0-D7E7-4B50-920A-FF43D8A85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94343-9579-4310-8471-8B798AB75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045BC-16E3-4EB8-973E-45018AE0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CCBEF-9557-4D6F-89BF-E48972AA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64FAE-0CB1-44E6-BCEA-5B35F798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58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2950-9992-4B4D-9439-3B002E837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7CF2B-C2DA-41CA-B864-00ABEFDBA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25D70-2594-4EF0-8B0B-F5BD030A7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15FD8-AF02-450D-90FB-1E6AC080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31CE2-41CC-480D-BF89-6C2AAAC1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90D92-AAC0-4E89-99CA-5BA1D527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30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450DD-9C26-4521-A97C-74200788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98B84-007F-4E26-B872-F9317B144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05AB2-C8F3-4060-8B4E-FFFDB17557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F5B0-0F8F-4B0E-9CF2-9D26D44D4808}" type="datetimeFigureOut">
              <a:rPr lang="en-GB" smtClean="0"/>
              <a:t>10/05/2023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FF370-9FD0-4648-8D31-1B262CFD5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F838A-0F10-4D44-B9A1-7ACB9E9CE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4A07-3404-4156-B4F0-312B20C687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https://foto.wuestenigel.com/maasdamer-kase-vor-weiszem-hintergrund/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hyperlink" Target="https://foto.wuestenigel.com/griechischer-salat-mit-oliven-tomaten-fetakase-und-krautern-in-glasschale-vor-weiszem-hintergrund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hyperlink" Target="https://pxhere.com/en/photo/1536323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hyperlink" Target="https://pxhere.com/de/photo/1180660" TargetMode="Externa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hyperlink" Target="https://foto.wuestenigel.com/frisch-gepresster-orangensaft-mit-fruchtfleisch-in-glas-neben-ganzer-ungeschalter-orange-vor-weisz/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BD8559-DDDF-577D-B5DC-87CE2FBFA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6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D699D-673E-C553-2963-7BB7EE7B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39CBA-54F8-F739-1922-3FB9F23B2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DFF998-0AC7-C81D-F351-292810421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B5CD44-9343-57B0-E407-487BD2B371F7}"/>
              </a:ext>
            </a:extLst>
          </p:cNvPr>
          <p:cNvSpPr/>
          <p:nvPr/>
        </p:nvSpPr>
        <p:spPr>
          <a:xfrm>
            <a:off x="1943465" y="211629"/>
            <a:ext cx="434766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ess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e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Salat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3896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3C42-070B-CF9E-4191-AF9C81F4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16D5E1-25F0-38A5-48A1-9B73FCAF2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55"/>
            <a:ext cx="12192000" cy="68463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35412D-FD1A-4E0E-EA6A-70BBD6E87A14}"/>
              </a:ext>
            </a:extLst>
          </p:cNvPr>
          <p:cNvSpPr/>
          <p:nvPr/>
        </p:nvSpPr>
        <p:spPr>
          <a:xfrm>
            <a:off x="1860055" y="169898"/>
            <a:ext cx="48442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ess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e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Würste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5931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72118-0D0A-9BEF-4BB0-B78D5EF3C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8E2A4-1E21-AFD1-3BE2-8AC225875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as und wieviel Kinder trinken sollten | kizz">
            <a:extLst>
              <a:ext uri="{FF2B5EF4-FFF2-40B4-BE49-F238E27FC236}">
                <a16:creationId xmlns:a16="http://schemas.microsoft.com/office/drawing/2014/main" id="{E1B13EA0-663B-1F15-6D59-6460F64A8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76199"/>
            <a:ext cx="12192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7FF7263-087A-48C5-EE4C-187B73A4663B}"/>
              </a:ext>
            </a:extLst>
          </p:cNvPr>
          <p:cNvSpPr/>
          <p:nvPr/>
        </p:nvSpPr>
        <p:spPr>
          <a:xfrm>
            <a:off x="1983353" y="0"/>
            <a:ext cx="5017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trink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wasser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7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7AD38-00CC-6C87-AFD5-B89C61EC2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FD8A9-91B8-08C7-3686-C393AFF57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EDC1E-B922-14D6-A9B1-2287D4DC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55"/>
            <a:ext cx="12192000" cy="68786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A7B344-E693-BC8B-9DA6-A2656F1C457A}"/>
              </a:ext>
            </a:extLst>
          </p:cNvPr>
          <p:cNvSpPr/>
          <p:nvPr/>
        </p:nvSpPr>
        <p:spPr>
          <a:xfrm>
            <a:off x="1196022" y="0"/>
            <a:ext cx="659206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trink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Orangensaft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48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E755-FAA6-4316-A5B5-6ADEFC0BD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4666" cy="548103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Käse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0E1E16-A11D-4F85-A2BB-D35136E11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38480" y="809881"/>
            <a:ext cx="7853520" cy="5238237"/>
          </a:xfrm>
        </p:spPr>
      </p:pic>
      <p:pic>
        <p:nvPicPr>
          <p:cNvPr id="3" name="käse">
            <a:hlinkClick r:id="" action="ppaction://media"/>
            <a:extLst>
              <a:ext uri="{FF2B5EF4-FFF2-40B4-BE49-F238E27FC236}">
                <a16:creationId xmlns:a16="http://schemas.microsoft.com/office/drawing/2014/main" id="{C71A594E-5A2C-4B21-892A-C3B50A495C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455" y="5541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1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1560CA-3851-9FBE-4F76-DC3354408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871803" y="876039"/>
            <a:ext cx="5981961" cy="59819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786A384-A245-F949-55C5-E7F499DE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4666" cy="548103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Würste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würste">
            <a:hlinkClick r:id="" action="ppaction://media"/>
            <a:extLst>
              <a:ext uri="{FF2B5EF4-FFF2-40B4-BE49-F238E27FC236}">
                <a16:creationId xmlns:a16="http://schemas.microsoft.com/office/drawing/2014/main" id="{2A3DBDDE-1A29-FBD3-2E92-07AE55A857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846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D8167C-565E-0E26-10B2-21BDF261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4666" cy="548103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Salat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0DDAA7-8FE0-B785-79BE-B6E3497828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32354" y="808530"/>
            <a:ext cx="7321446" cy="4883348"/>
          </a:xfrm>
          <a:prstGeom prst="rect">
            <a:avLst/>
          </a:prstGeom>
        </p:spPr>
      </p:pic>
      <p:pic>
        <p:nvPicPr>
          <p:cNvPr id="8" name="salat">
            <a:hlinkClick r:id="" action="ppaction://media"/>
            <a:extLst>
              <a:ext uri="{FF2B5EF4-FFF2-40B4-BE49-F238E27FC236}">
                <a16:creationId xmlns:a16="http://schemas.microsoft.com/office/drawing/2014/main" id="{E5D45B6A-1981-C398-B056-85F6325315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6712" y="5387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9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7A9360-61F7-63D0-7501-E2AB8FB3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4666" cy="548103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Kuchen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839D82-5865-FBA7-89E9-4B9A92CF0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35345" y="869429"/>
            <a:ext cx="7678712" cy="5119141"/>
          </a:xfrm>
          <a:prstGeom prst="rect">
            <a:avLst/>
          </a:prstGeom>
        </p:spPr>
      </p:pic>
      <p:pic>
        <p:nvPicPr>
          <p:cNvPr id="7" name="Kuchen.">
            <a:hlinkClick r:id="" action="ppaction://media"/>
            <a:extLst>
              <a:ext uri="{FF2B5EF4-FFF2-40B4-BE49-F238E27FC236}">
                <a16:creationId xmlns:a16="http://schemas.microsoft.com/office/drawing/2014/main" id="{210547E9-5C70-D21B-17AE-7DC56568FA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2874" y="56837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CEE5D0-E24C-F7D9-A6DE-36844FA1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49184" cy="545105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Limonade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D6015B-654F-C625-2FB5-503425724A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799943" y="557960"/>
            <a:ext cx="4593663" cy="5742079"/>
          </a:xfrm>
          <a:prstGeom prst="rect">
            <a:avLst/>
          </a:prstGeom>
        </p:spPr>
      </p:pic>
      <p:pic>
        <p:nvPicPr>
          <p:cNvPr id="2" name="limonade">
            <a:hlinkClick r:id="" action="ppaction://media"/>
            <a:extLst>
              <a:ext uri="{FF2B5EF4-FFF2-40B4-BE49-F238E27FC236}">
                <a16:creationId xmlns:a16="http://schemas.microsoft.com/office/drawing/2014/main" id="{E412B5E9-17C1-12AD-C3C2-9224178C3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690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5AEDD-FB94-138D-9972-462341C9F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531372" y="213107"/>
            <a:ext cx="4569540" cy="643178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04E487E-EADF-DBAA-38BA-4E6D73C5B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4666" cy="548103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Milch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milk">
            <a:hlinkClick r:id="" action="ppaction://media"/>
            <a:extLst>
              <a:ext uri="{FF2B5EF4-FFF2-40B4-BE49-F238E27FC236}">
                <a16:creationId xmlns:a16="http://schemas.microsoft.com/office/drawing/2014/main" id="{14732A69-E68F-F34F-DE8D-ED8D8829F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5541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DC879C-9DB3-F54E-AF5B-E05D77E5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14666" cy="548103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Wasser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5215A-91FE-B650-5694-50012525D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84803" y="509665"/>
            <a:ext cx="4381741" cy="5838669"/>
          </a:xfrm>
          <a:prstGeom prst="rect">
            <a:avLst/>
          </a:prstGeom>
        </p:spPr>
      </p:pic>
      <p:pic>
        <p:nvPicPr>
          <p:cNvPr id="2" name="wasser">
            <a:hlinkClick r:id="" action="ppaction://media"/>
            <a:extLst>
              <a:ext uri="{FF2B5EF4-FFF2-40B4-BE49-F238E27FC236}">
                <a16:creationId xmlns:a16="http://schemas.microsoft.com/office/drawing/2014/main" id="{4B49F098-99F5-7AB3-E678-05C7ED2A59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5541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BE638C2-C0C0-41BF-BE27-7526F2DC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3868711" cy="5481039"/>
          </a:xfrm>
        </p:spPr>
        <p:txBody>
          <a:bodyPr>
            <a:normAutofit/>
          </a:bodyPr>
          <a:lstStyle/>
          <a:p>
            <a:r>
              <a:rPr lang="de-DE" sz="6000" b="1" dirty="0">
                <a:solidFill>
                  <a:schemeClr val="accent2">
                    <a:lumMod val="75000"/>
                  </a:schemeClr>
                </a:solidFill>
              </a:rPr>
              <a:t>Orangensaft</a:t>
            </a:r>
            <a:endParaRPr lang="en-GB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849086-2ADB-A6D8-D319-26D70086F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41247" y="1073154"/>
            <a:ext cx="6320505" cy="4203383"/>
          </a:xfrm>
          <a:prstGeom prst="rect">
            <a:avLst/>
          </a:prstGeom>
        </p:spPr>
      </p:pic>
      <p:pic>
        <p:nvPicPr>
          <p:cNvPr id="2" name="Orangensaft">
            <a:hlinkClick r:id="" action="ppaction://media"/>
            <a:extLst>
              <a:ext uri="{FF2B5EF4-FFF2-40B4-BE49-F238E27FC236}">
                <a16:creationId xmlns:a16="http://schemas.microsoft.com/office/drawing/2014/main" id="{617750EB-D4B9-6C49-4A9B-2099F0EFA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599" y="5541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28</Words>
  <Application>Microsoft Office PowerPoint</Application>
  <PresentationFormat>Widescreen</PresentationFormat>
  <Paragraphs>12</Paragraphs>
  <Slides>13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Käse</vt:lpstr>
      <vt:lpstr>Würste</vt:lpstr>
      <vt:lpstr>Salat</vt:lpstr>
      <vt:lpstr>Kuchen</vt:lpstr>
      <vt:lpstr>Limonade</vt:lpstr>
      <vt:lpstr>Milch</vt:lpstr>
      <vt:lpstr>Wasser</vt:lpstr>
      <vt:lpstr>Orangensaft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</dc:title>
  <dc:creator>Dell</dc:creator>
  <cp:lastModifiedBy>Somaia</cp:lastModifiedBy>
  <cp:revision>23</cp:revision>
  <dcterms:created xsi:type="dcterms:W3CDTF">2022-11-16T07:21:56Z</dcterms:created>
  <dcterms:modified xsi:type="dcterms:W3CDTF">2023-05-10T11:12:20Z</dcterms:modified>
</cp:coreProperties>
</file>