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37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7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5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70E592-7E88-4C95-BFFB-19AE770C4E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28F0-C163-437D-AAA4-7708A04D6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4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95D6-03C1-52EF-0206-F4D689E89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31045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491F-1283-3CA9-232B-9D2DEC1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734800" cy="4724399"/>
          </a:xfrm>
        </p:spPr>
        <p:txBody>
          <a:bodyPr/>
          <a:lstStyle/>
          <a:p>
            <a:r>
              <a:rPr lang="en-US" sz="2400" dirty="0"/>
              <a:t>Wasted energy, such as thermal energy, is dissipated. </a:t>
            </a:r>
          </a:p>
          <a:p>
            <a:r>
              <a:rPr lang="en-US" sz="2400" dirty="0"/>
              <a:t>Dissipated means this energy spreads out into the surroundings and becomes less useful. Although this energy is dissipated, it is not destroyed.</a:t>
            </a:r>
          </a:p>
          <a:p>
            <a:r>
              <a:rPr lang="en-US" sz="2400" dirty="0"/>
              <a:t> Destroyed is the opposite of created. </a:t>
            </a:r>
          </a:p>
          <a:p>
            <a:r>
              <a:rPr lang="en-US" sz="2400" dirty="0"/>
              <a:t>Destroyed means to damage something or to end the existence of something.</a:t>
            </a:r>
            <a:r>
              <a:rPr lang="en-US" dirty="0"/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conservation of energy states that energy cannot be created or destroyed, only changed from one form to another.</a:t>
            </a:r>
          </a:p>
        </p:txBody>
      </p:sp>
    </p:spTree>
    <p:extLst>
      <p:ext uri="{BB962C8B-B14F-4D97-AF65-F5344CB8AC3E}">
        <p14:creationId xmlns:p14="http://schemas.microsoft.com/office/powerpoint/2010/main" val="208717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8139F-2D20-8C0C-559C-573688EEA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0B873-5A4F-8CA4-5FFB-61492520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2400"/>
            <a:ext cx="54102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51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C9FC4-347A-BD36-688E-F8E1152C9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51816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720F7-F2AA-B8DF-FDFB-8815B418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14400"/>
            <a:ext cx="35814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90E64-55C2-77A7-2C89-F35CFCA4A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990850"/>
            <a:ext cx="4191000" cy="571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06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71FFB1-47F9-E2C2-CEFE-25A61A13B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70866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B415A-1005-D287-51D6-A0875EBFF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05" y="4073801"/>
            <a:ext cx="5572125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11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85C8-9AA5-4809-2BA0-3E32041E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9837-B1C9-9301-DA74-DDB0BB01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2918"/>
            <a:ext cx="114300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Learn that energy cannot be created or destroyed </a:t>
            </a:r>
          </a:p>
          <a:p>
            <a:r>
              <a:rPr lang="en-US" sz="2400" dirty="0"/>
              <a:t>Understand that when energy is conserved, there is no increase or decrease in energy </a:t>
            </a:r>
          </a:p>
          <a:p>
            <a:r>
              <a:rPr lang="en-US" sz="2400" dirty="0"/>
              <a:t>Understand that thermal energy is dissipated from hotter places to colder places.</a:t>
            </a:r>
          </a:p>
        </p:txBody>
      </p:sp>
    </p:spTree>
    <p:extLst>
      <p:ext uri="{BB962C8B-B14F-4D97-AF65-F5344CB8AC3E}">
        <p14:creationId xmlns:p14="http://schemas.microsoft.com/office/powerpoint/2010/main" val="14706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0EF7-03E3-F674-C9FA-A53FA361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818"/>
            <a:ext cx="9404723" cy="995082"/>
          </a:xfrm>
        </p:spPr>
        <p:txBody>
          <a:bodyPr/>
          <a:lstStyle/>
          <a:p>
            <a:pPr algn="ctr"/>
            <a:r>
              <a:rPr lang="en-US" sz="4800" dirty="0"/>
              <a:t>Pre-Assessment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AA645-0671-B9CE-1581-F82089B79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7324725" cy="2552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97D0C-D4C9-5A08-1F92-C77BED7A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0500"/>
            <a:ext cx="5715000" cy="2628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87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26BD-3CE1-B2F1-3226-F1C0708A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031"/>
            <a:ext cx="9404723" cy="1400530"/>
          </a:xfrm>
        </p:spPr>
        <p:txBody>
          <a:bodyPr/>
          <a:lstStyle/>
          <a:p>
            <a:pPr algn="ctr"/>
            <a:r>
              <a:rPr lang="en-US" sz="4800" dirty="0"/>
              <a:t>Law of Conservation of energy</a:t>
            </a:r>
          </a:p>
        </p:txBody>
      </p:sp>
      <p:pic>
        <p:nvPicPr>
          <p:cNvPr id="5" name="videoplayback (9)">
            <a:hlinkClick r:id="" action="ppaction://media"/>
            <a:extLst>
              <a:ext uri="{FF2B5EF4-FFF2-40B4-BE49-F238E27FC236}">
                <a16:creationId xmlns:a16="http://schemas.microsoft.com/office/drawing/2014/main" id="{78F4A3AF-A407-ABE0-35DD-563D3FDE67A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524000"/>
            <a:ext cx="8642723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0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113826-CCA8-D64A-FCF4-843F0DCDB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04800"/>
            <a:ext cx="72390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94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E22E-F1CE-66A4-D64E-D71B84A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55" y="94672"/>
            <a:ext cx="9717089" cy="140053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energy diagram for an electric lamp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your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C2CD-C228-4D84-232B-52FD5EBC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44" y="1905000"/>
            <a:ext cx="10134600" cy="4352364"/>
          </a:xfrm>
        </p:spPr>
        <p:txBody>
          <a:bodyPr>
            <a:normAutofit/>
          </a:bodyPr>
          <a:lstStyle/>
          <a:p>
            <a:r>
              <a:rPr lang="en-US" sz="2400" dirty="0"/>
              <a:t>In physics, saying that energy is conserved means something different from saying less energy is being used. </a:t>
            </a:r>
          </a:p>
          <a:p>
            <a:r>
              <a:rPr lang="en-US" sz="2400" dirty="0"/>
              <a:t>When we say that energy is conserved, we mean that the total quantity of energy stays the same. </a:t>
            </a:r>
          </a:p>
          <a:p>
            <a:r>
              <a:rPr lang="en-US" sz="2400" dirty="0"/>
              <a:t>This happens when energy is stored, changed, transferred or even dissipated.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E9567-F56D-8CB3-D2D6-57764EB5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04764"/>
            <a:ext cx="5905500" cy="2048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76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FFF94-2C46-D87A-26D4-99E468362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61449"/>
            <a:ext cx="4833730" cy="1571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CC133-D4C3-BB98-DECF-71A6B8557611}"/>
              </a:ext>
            </a:extLst>
          </p:cNvPr>
          <p:cNvSpPr txBox="1"/>
          <p:nvPr/>
        </p:nvSpPr>
        <p:spPr>
          <a:xfrm>
            <a:off x="4724400" y="1839700"/>
            <a:ext cx="739140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energy diagram shows that every time 100J of electrical energy is supplied to the lamp, 10 J of this is changed to light energy and 90 J is changed to thermal energy.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light energy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and the thermal energy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energy </a:t>
            </a:r>
            <a:r>
              <a:rPr lang="en-US" sz="2400" dirty="0"/>
              <a:t>is called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input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light and thermal energy together </a:t>
            </a:r>
            <a:r>
              <a:rPr lang="en-US" sz="2400" dirty="0"/>
              <a:t>are called the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output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total energy input of 100 J is the same as the total energy output of 10 J + 90 J = 100 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shows how energy is conserved in an electric lamp.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6D9-3936-1B76-089F-614F4AA3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971708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diagram for the engine in a car.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41149-75D1-A3D4-29AB-0F292E9A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1899587"/>
            <a:ext cx="5591175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E2C5C-502D-4A61-9090-60EDB1F5BAC7}"/>
              </a:ext>
            </a:extLst>
          </p:cNvPr>
          <p:cNvSpPr txBox="1"/>
          <p:nvPr/>
        </p:nvSpPr>
        <p:spPr>
          <a:xfrm>
            <a:off x="152400" y="4419600"/>
            <a:ext cx="6629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energy diagram for a car engine, the energy input and outputs are shown as percentages.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that the energy input is 100% and the total energy output adds up to 100%. Once again, energy is conserved.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4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6C04-AEBA-5988-F92C-CF7858BF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B5EF8-5884-65CA-43A7-FC25A4345A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2363324"/>
            <a:ext cx="9945687" cy="2759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In these examples, the electric lamp and the car engine are types of </a:t>
            </a:r>
            <a:r>
              <a:rPr lang="en-US" dirty="0">
                <a:solidFill>
                  <a:srgbClr val="FF0000"/>
                </a:solidFill>
              </a:rPr>
              <a:t>system</a:t>
            </a:r>
            <a:r>
              <a:rPr lang="en-US" dirty="0"/>
              <a:t>. </a:t>
            </a:r>
          </a:p>
          <a:p>
            <a:r>
              <a:rPr lang="en-US" dirty="0"/>
              <a:t>In physics, a system is something that has been chosen to study, especially in terms of energy changes. </a:t>
            </a:r>
          </a:p>
          <a:p>
            <a:r>
              <a:rPr lang="en-US" dirty="0"/>
              <a:t>The total energy output can never be greater than the total energy input in any type of system. </a:t>
            </a:r>
          </a:p>
          <a:p>
            <a:r>
              <a:rPr lang="en-US" dirty="0"/>
              <a:t>This is because energy cannot be created. </a:t>
            </a:r>
          </a:p>
          <a:p>
            <a:r>
              <a:rPr lang="en-US" dirty="0"/>
              <a:t>Created means to make something, or to bring something into existence. </a:t>
            </a:r>
          </a:p>
        </p:txBody>
      </p:sp>
    </p:spTree>
    <p:extLst>
      <p:ext uri="{BB962C8B-B14F-4D97-AF65-F5344CB8AC3E}">
        <p14:creationId xmlns:p14="http://schemas.microsoft.com/office/powerpoint/2010/main" val="146055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430</Words>
  <Application>Microsoft Office PowerPoint</Application>
  <PresentationFormat>Widescreen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3.3 Conservation of energy</vt:lpstr>
      <vt:lpstr>Learning Objectives</vt:lpstr>
      <vt:lpstr>Pre-Assessment </vt:lpstr>
      <vt:lpstr>Law of Conservation of energy</vt:lpstr>
      <vt:lpstr>PowerPoint Presentation</vt:lpstr>
      <vt:lpstr>Look at the energy diagram for an electric lamp Write down your observation</vt:lpstr>
      <vt:lpstr>PowerPoint Presentation</vt:lpstr>
      <vt:lpstr>The energy diagram for the engine in a car.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Conservation of energy</dc:title>
  <dc:creator>حبيبة ابراهيم ابراهيم رجب محمد مصطفى</dc:creator>
  <cp:lastModifiedBy>Aleya IBRAHIM</cp:lastModifiedBy>
  <cp:revision>2</cp:revision>
  <dcterms:created xsi:type="dcterms:W3CDTF">2023-01-29T11:06:19Z</dcterms:created>
  <dcterms:modified xsi:type="dcterms:W3CDTF">2023-10-22T09:36:00Z</dcterms:modified>
</cp:coreProperties>
</file>