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58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4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80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9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24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1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07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30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pngimg.com/png/42531-octopus-tentacles-picture-free-download-png-h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Bee_stin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pixnio.com/fauna-animals/insects-and-bugs/bees-insects-pictures/bee-buzzing-around-the-lemon-tree-on-my-balcon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s/b%C3%BAho-snowy-owl-comer-pollo-pluma-249507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7200"/>
            </a:pPr>
            <a:r>
              <a:rPr lang="en" sz="7200" b="1" dirty="0">
                <a:solidFill>
                  <a:srgbClr val="2A3990"/>
                </a:solidFill>
                <a:latin typeface="Candara"/>
              </a:rPr>
              <a:t>Term 2/week 3</a:t>
            </a:r>
            <a:endParaRPr lang="en" sz="7200" b="1" i="0" u="none" strike="noStrike" cap="none" dirty="0">
              <a:solidFill>
                <a:srgbClr val="2A3990"/>
              </a:solidFill>
              <a:latin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Boastful</a:t>
            </a:r>
            <a:br>
              <a:rPr lang="en-US" b="1" dirty="0"/>
            </a:b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555792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"she tends to be </a:t>
            </a:r>
            <a:r>
              <a:rPr lang="en-US" sz="2400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boastful</a:t>
            </a:r>
            <a:r>
              <a:rPr lang="en-US" sz="24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17,140 Boastful Royalty-Free Images, Stock Photos &amp; Pictures | Shutterstock">
            <a:extLst>
              <a:ext uri="{FF2B5EF4-FFF2-40B4-BE49-F238E27FC236}">
                <a16:creationId xmlns:a16="http://schemas.microsoft.com/office/drawing/2014/main" id="{7CC278D0-6172-BE4D-B89F-484ECCD1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63592"/>
            <a:ext cx="3500438" cy="25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4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25744" y="19081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/>
              <a:t>venomous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659712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800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"it is the most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venomous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snake in the world"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800" dirty="0">
              <a:solidFill>
                <a:srgbClr val="040C28"/>
              </a:solidFill>
              <a:latin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2" name="AutoShape 2" descr="The 5 Most Dangerous Scorpion Species In The World - The Spider Blog">
            <a:extLst>
              <a:ext uri="{FF2B5EF4-FFF2-40B4-BE49-F238E27FC236}">
                <a16:creationId xmlns:a16="http://schemas.microsoft.com/office/drawing/2014/main" id="{7124466D-6C4E-E2F5-327D-19534A105C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he 5 Most Dangerous Scorpion Species In The World - The Spider Blog">
            <a:extLst>
              <a:ext uri="{FF2B5EF4-FFF2-40B4-BE49-F238E27FC236}">
                <a16:creationId xmlns:a16="http://schemas.microsoft.com/office/drawing/2014/main" id="{5F289D77-0E4A-8494-5E77-31A5E774FE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loseup of a venomous scorpion on a white background Stock Photo by  wirestock">
            <a:extLst>
              <a:ext uri="{FF2B5EF4-FFF2-40B4-BE49-F238E27FC236}">
                <a16:creationId xmlns:a16="http://schemas.microsoft.com/office/drawing/2014/main" id="{FCE5686A-02B7-8353-1381-52BBB243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178718"/>
            <a:ext cx="2059781" cy="24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isonous vs venomous: do you know the difference? - Sarah Townsend  Editorial">
            <a:extLst>
              <a:ext uri="{FF2B5EF4-FFF2-40B4-BE49-F238E27FC236}">
                <a16:creationId xmlns:a16="http://schemas.microsoft.com/office/drawing/2014/main" id="{2EFC8374-CF2E-EFF7-2F80-008F24812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3394" r="29276" b="50551"/>
          <a:stretch/>
        </p:blipFill>
        <p:spPr bwMode="auto">
          <a:xfrm>
            <a:off x="2793206" y="2876551"/>
            <a:ext cx="3448051" cy="18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any long flexible structures that stick out usually around the head or mouth of an animal</a:t>
            </a: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 err="1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octopus wraps its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tentacles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around its prey</a:t>
            </a: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solidFill>
                <a:srgbClr val="040C2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4F3C41-D179-F8CD-96C0-D3782947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4354" y="1415707"/>
            <a:ext cx="3129983" cy="2412097"/>
          </a:xfrm>
          <a:prstGeom prst="rect">
            <a:avLst/>
          </a:prstGeom>
        </p:spPr>
      </p:pic>
      <p:sp>
        <p:nvSpPr>
          <p:cNvPr id="13" name="Google Shape;135;p26">
            <a:extLst>
              <a:ext uri="{FF2B5EF4-FFF2-40B4-BE49-F238E27FC236}">
                <a16:creationId xmlns:a16="http://schemas.microsoft.com/office/drawing/2014/main" id="{3A2FA344-2EEE-EA92-9AF5-40E224E39A2B}"/>
              </a:ext>
            </a:extLst>
          </p:cNvPr>
          <p:cNvSpPr txBox="1">
            <a:spLocks/>
          </p:cNvSpPr>
          <p:nvPr/>
        </p:nvSpPr>
        <p:spPr>
          <a:xfrm>
            <a:off x="311700" y="19995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buSzPts val="990"/>
            </a:pPr>
            <a:r>
              <a:rPr lang="en-US" b="1" dirty="0"/>
              <a:t>tentacles</a:t>
            </a:r>
          </a:p>
        </p:txBody>
      </p:sp>
    </p:spTree>
    <p:extLst>
      <p:ext uri="{BB962C8B-B14F-4D97-AF65-F5344CB8AC3E}">
        <p14:creationId xmlns:p14="http://schemas.microsoft.com/office/powerpoint/2010/main" val="35092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5" y="778076"/>
            <a:ext cx="5823894" cy="3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to feel a strong burning pain</a:t>
            </a: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 the end of the bee’s body it has a 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sting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dirty="0">
              <a:solidFill>
                <a:srgbClr val="040C2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Google Shape;135;p26">
            <a:extLst>
              <a:ext uri="{FF2B5EF4-FFF2-40B4-BE49-F238E27FC236}">
                <a16:creationId xmlns:a16="http://schemas.microsoft.com/office/drawing/2014/main" id="{1D3E8136-588E-92A2-4410-D1804893F9EB}"/>
              </a:ext>
            </a:extLst>
          </p:cNvPr>
          <p:cNvSpPr txBox="1">
            <a:spLocks/>
          </p:cNvSpPr>
          <p:nvPr/>
        </p:nvSpPr>
        <p:spPr>
          <a:xfrm>
            <a:off x="410825" y="181187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buSzPts val="990"/>
            </a:pPr>
            <a:r>
              <a:rPr lang="en-US" b="1" dirty="0"/>
              <a:t>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7439A-BFBA-22EC-B8F8-502292D32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06662" y="3066456"/>
            <a:ext cx="2235993" cy="1676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4694B-F85E-8AA2-46D9-E3244CB74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53212" y="1002526"/>
            <a:ext cx="1981200" cy="2250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059DF-8574-893C-4E1B-70B192217D6F}"/>
              </a:ext>
            </a:extLst>
          </p:cNvPr>
          <p:cNvSpPr txBox="1"/>
          <p:nvPr/>
        </p:nvSpPr>
        <p:spPr>
          <a:xfrm>
            <a:off x="6653212" y="337252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the bee’s sting</a:t>
            </a:r>
          </a:p>
        </p:txBody>
      </p:sp>
    </p:spTree>
    <p:extLst>
      <p:ext uri="{BB962C8B-B14F-4D97-AF65-F5344CB8AC3E}">
        <p14:creationId xmlns:p14="http://schemas.microsoft.com/office/powerpoint/2010/main" val="75115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555792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an animal hunted or killed by another animal for food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there’s an owl hunting for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prey</a:t>
            </a: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Google Shape;135;p26">
            <a:extLst>
              <a:ext uri="{FF2B5EF4-FFF2-40B4-BE49-F238E27FC236}">
                <a16:creationId xmlns:a16="http://schemas.microsoft.com/office/drawing/2014/main" id="{277D8F86-ABD8-C207-F3E9-21DF20B5C2B1}"/>
              </a:ext>
            </a:extLst>
          </p:cNvPr>
          <p:cNvSpPr txBox="1">
            <a:spLocks/>
          </p:cNvSpPr>
          <p:nvPr/>
        </p:nvSpPr>
        <p:spPr>
          <a:xfrm>
            <a:off x="311700" y="106673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buSzPts val="990"/>
            </a:pPr>
            <a:r>
              <a:rPr lang="en-US" b="1" dirty="0"/>
              <a:t>prey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BF71C-A891-0FEC-103E-2A413A614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07944" y="1718072"/>
            <a:ext cx="2557039" cy="1707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B0CA8-AA76-D42B-0F55-463CBC97D5B0}"/>
              </a:ext>
            </a:extLst>
          </p:cNvPr>
          <p:cNvSpPr txBox="1"/>
          <p:nvPr/>
        </p:nvSpPr>
        <p:spPr>
          <a:xfrm>
            <a:off x="6364869" y="3425428"/>
            <a:ext cx="264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this photo the baby chick is the prey</a:t>
            </a:r>
          </a:p>
        </p:txBody>
      </p:sp>
    </p:spTree>
    <p:extLst>
      <p:ext uri="{BB962C8B-B14F-4D97-AF65-F5344CB8AC3E}">
        <p14:creationId xmlns:p14="http://schemas.microsoft.com/office/powerpoint/2010/main" val="375351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threat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555792"/>
            <a:ext cx="6223298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“Their way of life is under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threat”</a:t>
            </a:r>
            <a:endParaRPr lang="en-US" sz="2400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w to deal with people who threaten you - Quora">
            <a:extLst>
              <a:ext uri="{FF2B5EF4-FFF2-40B4-BE49-F238E27FC236}">
                <a16:creationId xmlns:a16="http://schemas.microsoft.com/office/drawing/2014/main" id="{BC769AAE-AF97-32F2-96B8-F7054C99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3" y="914399"/>
            <a:ext cx="3489871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6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spear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555792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spear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hit the lion’s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Heart.</a:t>
            </a:r>
            <a:endParaRPr lang="en-US" sz="2400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Spear | Gallowmere Historia | Fandom">
            <a:extLst>
              <a:ext uri="{FF2B5EF4-FFF2-40B4-BE49-F238E27FC236}">
                <a16:creationId xmlns:a16="http://schemas.microsoft.com/office/drawing/2014/main" id="{2B039474-91E8-4F85-809A-25676C21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761188"/>
            <a:ext cx="2639237" cy="26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8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hurled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555792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202124"/>
                </a:solidFill>
                <a:latin typeface="Comic Sans MS" panose="030F0702030302020204" pitchFamily="66" charset="0"/>
              </a:rPr>
              <a:t>The man </a:t>
            </a:r>
            <a:r>
              <a:rPr lang="en-US" sz="2400" b="1" dirty="0">
                <a:solidFill>
                  <a:srgbClr val="202124"/>
                </a:solidFill>
                <a:latin typeface="Comic Sans MS" panose="030F0702030302020204" pitchFamily="66" charset="0"/>
              </a:rPr>
              <a:t>hurled</a:t>
            </a:r>
            <a:r>
              <a:rPr lang="en-US" sz="2400" dirty="0">
                <a:solidFill>
                  <a:srgbClr val="202124"/>
                </a:solidFill>
                <a:latin typeface="Comic Sans MS" panose="030F0702030302020204" pitchFamily="66" charset="0"/>
              </a:rPr>
              <a:t> the spear towards the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202124"/>
                </a:solidFill>
                <a:latin typeface="Comic Sans MS" panose="030F0702030302020204" pitchFamily="66" charset="0"/>
              </a:rPr>
              <a:t>Fierce shark.</a:t>
            </a:r>
          </a:p>
        </p:txBody>
      </p:sp>
      <p:pic>
        <p:nvPicPr>
          <p:cNvPr id="7170" name="Picture 2" descr="Definition &amp; Meaning of &quot;Hurl&quot; | LanGeek">
            <a:extLst>
              <a:ext uri="{FF2B5EF4-FFF2-40B4-BE49-F238E27FC236}">
                <a16:creationId xmlns:a16="http://schemas.microsoft.com/office/drawing/2014/main" id="{1BB9E0E5-401B-ED0E-7376-ED30186D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49" y="1163036"/>
            <a:ext cx="3202575" cy="25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fierce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5" y="567900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"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fierce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 storms lashed the country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dirty="0">
              <a:solidFill>
                <a:schemeClr val="tx1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solidFill>
                <a:srgbClr val="202124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Stream Fierce music | Listen to songs, albums, playlists for free on  SoundCloud">
            <a:extLst>
              <a:ext uri="{FF2B5EF4-FFF2-40B4-BE49-F238E27FC236}">
                <a16:creationId xmlns:a16="http://schemas.microsoft.com/office/drawing/2014/main" id="{A2987F92-2A60-271F-F2CE-4D018633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085851"/>
            <a:ext cx="306466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419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5" ma:contentTypeDescription="Create a new document." ma:contentTypeScope="" ma:versionID="57f069b79190c2cae056b8c463ba5c1a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d7f3c338d6b75e4968a2c4cdc83c6e75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Props1.xml><?xml version="1.0" encoding="utf-8"?>
<ds:datastoreItem xmlns:ds="http://schemas.openxmlformats.org/officeDocument/2006/customXml" ds:itemID="{DA1938E3-A6D7-4807-A2F5-2B45837A1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8A3D91-2B2D-458C-9DE9-9E1A41934E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2305-EAD3-4BC0-A280-57DE2C735F8D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164</Words>
  <Application>Microsoft Office PowerPoint</Application>
  <PresentationFormat>On-screen Show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Roboto</vt:lpstr>
      <vt:lpstr>Verdana</vt:lpstr>
      <vt:lpstr>Comic Sans MS</vt:lpstr>
      <vt:lpstr>Arial</vt:lpstr>
      <vt:lpstr>Google Sans</vt:lpstr>
      <vt:lpstr>Candara</vt:lpstr>
      <vt:lpstr>Simple Light</vt:lpstr>
      <vt:lpstr>Geometric</vt:lpstr>
      <vt:lpstr>PowerPoint Presentation</vt:lpstr>
      <vt:lpstr>venomous</vt:lpstr>
      <vt:lpstr>PowerPoint Presentation</vt:lpstr>
      <vt:lpstr>PowerPoint Presentation</vt:lpstr>
      <vt:lpstr>PowerPoint Presentation</vt:lpstr>
      <vt:lpstr>threat</vt:lpstr>
      <vt:lpstr>spear</vt:lpstr>
      <vt:lpstr>hurled</vt:lpstr>
      <vt:lpstr>fierce</vt:lpstr>
      <vt:lpstr>Boastful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</cp:revision>
  <dcterms:modified xsi:type="dcterms:W3CDTF">2024-01-19T17:38:46Z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  <property fmtid="{D5CDD505-2E9C-101B-9397-08002B2CF9AE}" pid="3" name="MediaServiceImageTags">
    <vt:lpwstr/>
  </property>
</Properties>
</file>