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3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9632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5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1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7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2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0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E6285-3962-453A-B99F-57545D37D6FF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C2AD31-179C-4E89-B992-69E340B6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view917626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3957" y="1476969"/>
            <a:ext cx="8915399" cy="1438275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Lektion 40 : Der Akkusativ</a:t>
            </a:r>
            <a:br>
              <a:rPr lang="de-DE" dirty="0"/>
            </a:b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3830068" y="2669181"/>
            <a:ext cx="4889389" cy="206610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h </a:t>
            </a:r>
            <a:r>
              <a:rPr lang="en-US" sz="2400" b="1" dirty="0">
                <a:solidFill>
                  <a:schemeClr val="tx1"/>
                </a:solidFill>
              </a:rPr>
              <a:t>Was </a:t>
            </a:r>
            <a:r>
              <a:rPr lang="en-US" sz="2400" b="1" dirty="0" err="1">
                <a:solidFill>
                  <a:schemeClr val="tx1"/>
                </a:solidFill>
              </a:rPr>
              <a:t>ziehst</a:t>
            </a:r>
            <a:r>
              <a:rPr lang="en-US" sz="2400" b="1" dirty="0">
                <a:solidFill>
                  <a:schemeClr val="tx1"/>
                </a:solidFill>
              </a:rPr>
              <a:t> du an ?</a:t>
            </a:r>
            <a:r>
              <a:rPr lang="de-DE" sz="2400" b="1" dirty="0"/>
              <a:t> </a:t>
            </a:r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476" y="4599581"/>
            <a:ext cx="3190875" cy="1438275"/>
          </a:xfrm>
          <a:prstGeom prst="rect">
            <a:avLst/>
          </a:prstGeom>
        </p:spPr>
      </p:pic>
      <p:pic>
        <p:nvPicPr>
          <p:cNvPr id="3" name="Picture 3">
            <a:extLst>
              <a:ext uri="{FF2B5EF4-FFF2-40B4-BE49-F238E27FC236}">
                <a16:creationId xmlns:a16="http://schemas.microsoft.com/office/drawing/2014/main" id="{992CD8FA-F79A-77FF-A965-C9BAE1476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51" y="328330"/>
            <a:ext cx="30972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96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solidFill>
                  <a:schemeClr val="tx1"/>
                </a:solidFill>
              </a:rPr>
              <a:t>Ich </a:t>
            </a:r>
            <a:r>
              <a:rPr lang="de-DE" sz="2800" u="sng" dirty="0">
                <a:solidFill>
                  <a:schemeClr val="tx1"/>
                </a:solidFill>
              </a:rPr>
              <a:t>ziehe </a:t>
            </a:r>
            <a:r>
              <a:rPr lang="de-DE" sz="2800" dirty="0">
                <a:solidFill>
                  <a:schemeClr val="tx1"/>
                </a:solidFill>
              </a:rPr>
              <a:t>heute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</a:rPr>
              <a:t>einen </a:t>
            </a:r>
            <a:r>
              <a:rPr lang="de-DE" sz="2800" dirty="0">
                <a:solidFill>
                  <a:schemeClr val="tx1"/>
                </a:solidFill>
              </a:rPr>
              <a:t>Pullover </a:t>
            </a:r>
            <a:r>
              <a:rPr lang="de-DE" sz="2800" u="sng" dirty="0">
                <a:solidFill>
                  <a:schemeClr val="tx1"/>
                </a:solidFill>
              </a:rPr>
              <a:t>an 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9386" y="5715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ziehst du an ?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6106886" y="2547257"/>
            <a:ext cx="277585" cy="604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27272" y="3365016"/>
            <a:ext cx="1322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der </a:t>
            </a:r>
            <a:endParaRPr lang="en-US" sz="2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912" y="2832225"/>
            <a:ext cx="3720648" cy="247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6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386" y="5715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ziehst du an 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77886" y="1632857"/>
            <a:ext cx="520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Ich ziehe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</a:rPr>
              <a:t>ein</a:t>
            </a:r>
            <a:r>
              <a:rPr lang="de-DE" sz="2800" dirty="0"/>
              <a:t> T-shirt an 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588329" y="2156077"/>
            <a:ext cx="277585" cy="604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4607" y="2914122"/>
            <a:ext cx="132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das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408" y="2156077"/>
            <a:ext cx="3039156" cy="30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0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386" y="5715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ziehst du an 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77886" y="1632857"/>
            <a:ext cx="520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Ich ziehe </a:t>
            </a:r>
            <a:r>
              <a:rPr lang="de-DE" sz="2800" b="1" dirty="0">
                <a:solidFill>
                  <a:schemeClr val="bg2">
                    <a:lumMod val="50000"/>
                  </a:schemeClr>
                </a:solidFill>
              </a:rPr>
              <a:t>eine</a:t>
            </a:r>
            <a:r>
              <a:rPr lang="de-DE" sz="2800" dirty="0"/>
              <a:t> Bluse an 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588329" y="2156077"/>
            <a:ext cx="277585" cy="604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4607" y="2914122"/>
            <a:ext cx="132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Die 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355" y="2458155"/>
            <a:ext cx="3402003" cy="317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7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386" y="5715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Was ziehst du an 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677886" y="1632857"/>
            <a:ext cx="520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Ich ziehe  </a:t>
            </a:r>
            <a:r>
              <a:rPr lang="de-DE" sz="2800" b="1" u="sng" dirty="0">
                <a:solidFill>
                  <a:schemeClr val="bg2">
                    <a:lumMod val="50000"/>
                  </a:schemeClr>
                </a:solidFill>
              </a:rPr>
              <a:t>Stiefel</a:t>
            </a:r>
            <a:r>
              <a:rPr lang="de-DE" sz="2800" dirty="0"/>
              <a:t> an .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588329" y="2156077"/>
            <a:ext cx="277585" cy="6041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4607" y="2914122"/>
            <a:ext cx="132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Die pl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293" y="2914122"/>
            <a:ext cx="3881604" cy="21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3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1657" y="506186"/>
            <a:ext cx="564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Der Akussativ </a:t>
            </a:r>
            <a:endParaRPr lang="en-US" sz="2800" dirty="0"/>
          </a:p>
        </p:txBody>
      </p:sp>
      <p:sp>
        <p:nvSpPr>
          <p:cNvPr id="3" name="Down Arrow 2"/>
          <p:cNvSpPr/>
          <p:nvPr/>
        </p:nvSpPr>
        <p:spPr>
          <a:xfrm>
            <a:off x="3910693" y="1029406"/>
            <a:ext cx="408214" cy="930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18556" y="1960135"/>
            <a:ext cx="3886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2">
                    <a:lumMod val="50000"/>
                  </a:schemeClr>
                </a:solidFill>
              </a:rPr>
              <a:t>Verben mit Akkusativ 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1314" y="2661557"/>
            <a:ext cx="7413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Haben- tragen – anziehen – ausziehen – kaufen 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070569"/>
              </p:ext>
            </p:extLst>
          </p:nvPr>
        </p:nvGraphicFramePr>
        <p:xfrm>
          <a:off x="1340757" y="3380013"/>
          <a:ext cx="8128000" cy="1557746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4786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 ( der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 ( das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Eine ( die 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Xxxx</a:t>
                      </a:r>
                      <a:r>
                        <a:rPr lang="de-DE" sz="2400" baseline="0" dirty="0"/>
                        <a:t> ( die pl.)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786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Einen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Eine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xxxx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6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071" y="1041975"/>
            <a:ext cx="93236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u="sng" dirty="0"/>
              <a:t>Wähle die richtige Antwort aus !</a:t>
            </a:r>
          </a:p>
          <a:p>
            <a:endParaRPr lang="de-DE" sz="2400" b="1" u="sng" dirty="0"/>
          </a:p>
          <a:p>
            <a:pPr>
              <a:lnSpc>
                <a:spcPct val="150000"/>
              </a:lnSpc>
            </a:pPr>
            <a:r>
              <a:rPr lang="de-DE" sz="2400" dirty="0"/>
              <a:t>1- Salma trägt ( ein / eine</a:t>
            </a:r>
            <a:r>
              <a:rPr lang="de-DE" sz="2400" u="sng" dirty="0"/>
              <a:t> </a:t>
            </a:r>
            <a:r>
              <a:rPr lang="de-DE" sz="2400" dirty="0"/>
              <a:t>/ einen ) Jacke.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2- Ich ziehe ( ein / eine / einen</a:t>
            </a:r>
            <a:r>
              <a:rPr lang="de-DE" sz="2400" u="sng" dirty="0"/>
              <a:t> </a:t>
            </a:r>
            <a:r>
              <a:rPr lang="de-DE" sz="2400" dirty="0"/>
              <a:t>) Mantel an.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3- Ziehst du ( ein / einen / xxxxx</a:t>
            </a:r>
            <a:r>
              <a:rPr lang="de-DE" sz="2400" u="sng" dirty="0"/>
              <a:t> </a:t>
            </a:r>
            <a:r>
              <a:rPr lang="de-DE" sz="2400" dirty="0"/>
              <a:t>) Stiefel an ?.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4- Es ist heiß. Ich trage ( ein / eine / einen ) T-Shirt .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5- Die Kinder ziehen ( einen / ein </a:t>
            </a:r>
            <a:r>
              <a:rPr lang="de-DE" sz="2400" u="sng" dirty="0"/>
              <a:t>/ </a:t>
            </a:r>
            <a:r>
              <a:rPr lang="de-DE" sz="2400" dirty="0"/>
              <a:t>xxxxx) Schuhe ,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 ( einen / ein / eine</a:t>
            </a:r>
            <a:r>
              <a:rPr lang="de-DE" sz="2400" u="sng" dirty="0"/>
              <a:t> </a:t>
            </a:r>
            <a:r>
              <a:rPr lang="de-DE" sz="2400" dirty="0"/>
              <a:t>) Hose und ( ein /eine / einen ) Pullover an .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98371" y="457200"/>
            <a:ext cx="522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Übung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028700" y="5388429"/>
            <a:ext cx="8539843" cy="11266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chemeClr val="tx1"/>
                </a:solidFill>
              </a:rPr>
              <a:t>1- eine  2- einen  3- xxxx  4- ein  5- xxx- eine - einen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6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0728" y="1061356"/>
            <a:ext cx="90297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Linke</a:t>
            </a:r>
          </a:p>
          <a:p>
            <a:pPr algn="ctr"/>
            <a:r>
              <a:rPr lang="de-DE" sz="3600" b="1" u="sng" dirty="0"/>
              <a:t>https://wordwall.net/resource/1591179/niemieckim/tr%C3%A4gst-du-gern </a:t>
            </a:r>
          </a:p>
          <a:p>
            <a:pPr algn="ctr"/>
            <a:endParaRPr lang="de-DE" sz="3600" b="1" dirty="0"/>
          </a:p>
          <a:p>
            <a:pPr algn="ctr"/>
            <a:r>
              <a:rPr lang="en-US" sz="3600" b="1" dirty="0">
                <a:hlinkClick r:id="rId2"/>
              </a:rPr>
              <a:t>https://learningapps.org/view9176262</a:t>
            </a:r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5242397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0</TotalTime>
  <Words>227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Lektion 40 : Der Akkusativ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Akkusativ</dc:title>
  <dc:creator>Mona</dc:creator>
  <cp:lastModifiedBy>Mona Ahmed Osman</cp:lastModifiedBy>
  <cp:revision>8</cp:revision>
  <dcterms:created xsi:type="dcterms:W3CDTF">2021-05-11T07:53:35Z</dcterms:created>
  <dcterms:modified xsi:type="dcterms:W3CDTF">2024-02-04T10:04:59Z</dcterms:modified>
</cp:coreProperties>
</file>