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0" r:id="rId4"/>
    <p:sldMasterId id="2147483671" r:id="rId5"/>
  </p:sldMasterIdLst>
  <p:notesMasterIdLst>
    <p:notesMasterId r:id="rId13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9144000" cy="5143500" type="screen16x9"/>
  <p:notesSz cx="6858000" cy="9144000"/>
  <p:embeddedFontLst>
    <p:embeddedFont>
      <p:font typeface="Candara" panose="020E0502030303020204" pitchFamily="34" charset="0"/>
      <p:regular r:id="rId14"/>
      <p:bold r:id="rId15"/>
      <p:italic r:id="rId16"/>
      <p:boldItalic r:id="rId17"/>
    </p:embeddedFont>
    <p:embeddedFont>
      <p:font typeface="Comic Sans MS" panose="030F0702030302020204" pitchFamily="66" charset="0"/>
      <p:regular r:id="rId18"/>
      <p:bold r:id="rId19"/>
      <p:italic r:id="rId20"/>
      <p:boldItalic r:id="rId21"/>
    </p:embeddedFont>
    <p:embeddedFont>
      <p:font typeface="Roboto" panose="020B0604020202020204" charset="0"/>
      <p:regular r:id="rId22"/>
      <p:bold r:id="rId23"/>
      <p:italic r:id="rId24"/>
      <p:boldItalic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3D35C2-AFC8-ABCA-430E-4775D566A77D}" v="6" dt="2024-02-11T00:19:08.3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6" d="100"/>
          <a:sy n="96" d="100"/>
        </p:scale>
        <p:origin x="660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font" Target="fonts/font8.fntdata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font" Target="fonts/font4.fntdata"/><Relationship Id="rId25" Type="http://schemas.openxmlformats.org/officeDocument/2006/relationships/font" Target="fonts/font12.fntdata"/><Relationship Id="rId2" Type="http://schemas.openxmlformats.org/officeDocument/2006/relationships/customXml" Target="../customXml/item2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font" Target="fonts/font11.fntdata"/><Relationship Id="rId5" Type="http://schemas.openxmlformats.org/officeDocument/2006/relationships/slideMaster" Target="slideMasters/slideMaster2.xml"/><Relationship Id="rId15" Type="http://schemas.openxmlformats.org/officeDocument/2006/relationships/font" Target="fonts/font2.fntdata"/><Relationship Id="rId23" Type="http://schemas.openxmlformats.org/officeDocument/2006/relationships/font" Target="fonts/font10.fntdata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font" Target="fonts/font6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font1.fntdata"/><Relationship Id="rId22" Type="http://schemas.openxmlformats.org/officeDocument/2006/relationships/font" Target="fonts/font9.fntdata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d755aabc5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8" name="Google Shape;128;g1d755aabc5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d755aabc52_0_4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3" name="Google Shape;133;g1d755aabc52_0_4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d755aabc52_0_4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3" name="Google Shape;133;g1d755aabc52_0_4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740607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d755aabc52_0_4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3" name="Google Shape;133;g1d755aabc52_0_4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063118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d755aabc52_0_4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3" name="Google Shape;133;g1d755aabc52_0_4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906640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d755aabc52_0_4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3" name="Google Shape;133;g1d755aabc52_0_4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604296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d755aabc52_0_4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3" name="Google Shape;133;g1d755aabc52_0_4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71840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15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58" name="Google Shape;58;p15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Google Shape;59;p15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" name="Google Shape;60;p15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Google Shape;61;p15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Google Shape;62;p15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3" name="Google Shape;63;p15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oogle Shape;67;p16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68" name="Google Shape;68;p16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Google Shape;69;p16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" name="Google Shape;70;p16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" name="Google Shape;71;p16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6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3" name="Google Shape;73;p16"/>
          <p:cNvSpPr txBox="1">
            <a:spLocks noGrp="1"/>
          </p:cNvSpPr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subTitle" idx="1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oogle Shape;77;p17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8" name="Google Shape;78;p17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" name="Google Shape;79;p17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Google Shape;80;p17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Google Shape;81;p17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Google Shape;82;p17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body" idx="2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0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95" name="Google Shape;95;p20"/>
          <p:cNvSpPr txBox="1">
            <a:spLocks noGrp="1"/>
          </p:cNvSpPr>
          <p:nvPr>
            <p:ph type="body" idx="1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96" name="Google Shape;96;p20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" name="Google Shape;98;p2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99" name="Google Shape;99;p2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" name="Google Shape;100;p2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" name="Google Shape;101;p21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2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" name="Google Shape;103;p2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4" name="Google Shape;104;p21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5" name="Google Shape;105;p21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8" name="Google Shape;108;p22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09" name="Google Shape;109;p22"/>
          <p:cNvSpPr txBox="1">
            <a:spLocks noGrp="1"/>
          </p:cNvSpPr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10" name="Google Shape;110;p22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11" name="Google Shape;111;p22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2" name="Google Shape;112;p22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" name="Google Shape;117;p24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8" name="Google Shape;118;p24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24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24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24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24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3" name="Google Shape;123;p24"/>
          <p:cNvSpPr txBox="1">
            <a:spLocks noGrp="1"/>
          </p:cNvSpPr>
          <p:nvPr>
            <p:ph type="title" hasCustomPrompt="1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4" name="Google Shape;124;p24"/>
          <p:cNvSpPr txBox="1">
            <a:spLocks noGrp="1"/>
          </p:cNvSpPr>
          <p:nvPr>
            <p:ph type="body" idx="1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5" name="Google Shape;125;p24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geometric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 amt="50000"/>
          </a:blip>
          <a:stretch>
            <a:fillRect/>
          </a:stretch>
        </a:blip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 txBox="1"/>
          <p:nvPr/>
        </p:nvSpPr>
        <p:spPr>
          <a:xfrm>
            <a:off x="-5862" y="575429"/>
            <a:ext cx="9144000" cy="452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endParaRPr sz="7200" b="0" i="0" u="none" strike="noStrike" cap="none" dirty="0">
              <a:solidFill>
                <a:srgbClr val="2A399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lang="en" sz="7200" b="1" i="0" u="none" strike="noStrike" cap="none" dirty="0">
                <a:solidFill>
                  <a:srgbClr val="2A3990"/>
                </a:solidFill>
                <a:latin typeface="Candara"/>
                <a:ea typeface="Candara"/>
                <a:cs typeface="Candara"/>
                <a:sym typeface="Candara"/>
              </a:rPr>
              <a:t>VOCABULARY WORDS</a:t>
            </a:r>
            <a:endParaRPr sz="7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lang="en" sz="7200" b="1" dirty="0">
                <a:solidFill>
                  <a:srgbClr val="2A3990"/>
                </a:solidFill>
                <a:latin typeface="Candara"/>
                <a:sym typeface="Candara"/>
              </a:rPr>
              <a:t>Term 2</a:t>
            </a:r>
            <a:endParaRPr lang="en" sz="7200" b="1" dirty="0">
              <a:solidFill>
                <a:srgbClr val="2A3990"/>
              </a:solidFill>
              <a:latin typeface="Candar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lang="en" sz="7200" b="1" i="0" u="none" strike="noStrike" cap="none" dirty="0">
                <a:solidFill>
                  <a:srgbClr val="2A3990"/>
                </a:solidFill>
                <a:latin typeface="Candara"/>
                <a:ea typeface="Arial"/>
                <a:cs typeface="Arial"/>
                <a:sym typeface="Candara"/>
              </a:rPr>
              <a:t>Week 10</a:t>
            </a:r>
            <a:endParaRPr sz="7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6"/>
          <p:cNvSpPr txBox="1">
            <a:spLocks noGrp="1"/>
          </p:cNvSpPr>
          <p:nvPr>
            <p:ph type="title"/>
          </p:nvPr>
        </p:nvSpPr>
        <p:spPr>
          <a:xfrm>
            <a:off x="212575" y="85138"/>
            <a:ext cx="8520600" cy="607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US" sz="4000" b="1" dirty="0">
                <a:latin typeface="Comic Sans MS" panose="030F0702030302020204" pitchFamily="66" charset="0"/>
              </a:rPr>
              <a:t>cruel</a:t>
            </a:r>
            <a:endParaRPr sz="4000" b="1" dirty="0">
              <a:latin typeface="Comic Sans MS" panose="030F0702030302020204" pitchFamily="66" charset="0"/>
            </a:endParaRPr>
          </a:p>
        </p:txBody>
      </p:sp>
      <p:sp>
        <p:nvSpPr>
          <p:cNvPr id="136" name="Google Shape;136;p26"/>
          <p:cNvSpPr txBox="1">
            <a:spLocks noGrp="1"/>
          </p:cNvSpPr>
          <p:nvPr>
            <p:ph type="body" idx="1"/>
          </p:nvPr>
        </p:nvSpPr>
        <p:spPr>
          <a:xfrm>
            <a:off x="212576" y="789709"/>
            <a:ext cx="5578624" cy="37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-US" sz="2800" u="sng" dirty="0">
                <a:solidFill>
                  <a:srgbClr val="FF0000"/>
                </a:solidFill>
                <a:highlight>
                  <a:srgbClr val="FFFFFF"/>
                </a:highlight>
                <a:latin typeface="Comic Sans MS" panose="030F0702030302020204" pitchFamily="66" charset="0"/>
              </a:rPr>
              <a:t>Sentence:</a:t>
            </a: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-US" sz="2800" b="0" i="0" dirty="0">
                <a:solidFill>
                  <a:srgbClr val="202124"/>
                </a:solidFill>
                <a:effectLst/>
                <a:latin typeface="Google Sans"/>
              </a:rPr>
              <a:t> harsh</a:t>
            </a:r>
            <a:endParaRPr lang="en-US" sz="2800" u="sng" dirty="0">
              <a:solidFill>
                <a:srgbClr val="FF0000"/>
              </a:solidFill>
              <a:highlight>
                <a:srgbClr val="FFFFFF"/>
              </a:highlight>
              <a:latin typeface="Comic Sans MS" panose="030F0702030302020204" pitchFamily="66" charset="0"/>
            </a:endParaRPr>
          </a:p>
        </p:txBody>
      </p:sp>
      <p:pic>
        <p:nvPicPr>
          <p:cNvPr id="1026" name="Picture 2" descr="Opposite words with cruel and kind 1486607 Vector Art at Vecteezy">
            <a:extLst>
              <a:ext uri="{FF2B5EF4-FFF2-40B4-BE49-F238E27FC236}">
                <a16:creationId xmlns:a16="http://schemas.microsoft.com/office/drawing/2014/main" id="{74AC3151-5F61-432D-98A3-FC0B26C25D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7357" y="1002858"/>
            <a:ext cx="3956264" cy="2426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6"/>
          <p:cNvSpPr txBox="1">
            <a:spLocks noGrp="1"/>
          </p:cNvSpPr>
          <p:nvPr>
            <p:ph type="title"/>
          </p:nvPr>
        </p:nvSpPr>
        <p:spPr>
          <a:xfrm>
            <a:off x="212575" y="85138"/>
            <a:ext cx="8520600" cy="607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US" sz="4000" b="1" dirty="0">
                <a:latin typeface="Comic Sans MS" panose="030F0702030302020204" pitchFamily="66" charset="0"/>
              </a:rPr>
              <a:t>amused</a:t>
            </a:r>
            <a:endParaRPr sz="4000" b="1" dirty="0">
              <a:latin typeface="Comic Sans MS" panose="030F0702030302020204" pitchFamily="66" charset="0"/>
            </a:endParaRPr>
          </a:p>
        </p:txBody>
      </p:sp>
      <p:sp>
        <p:nvSpPr>
          <p:cNvPr id="136" name="Google Shape;136;p26"/>
          <p:cNvSpPr txBox="1">
            <a:spLocks noGrp="1"/>
          </p:cNvSpPr>
          <p:nvPr>
            <p:ph type="body" idx="1"/>
          </p:nvPr>
        </p:nvSpPr>
        <p:spPr>
          <a:xfrm>
            <a:off x="212576" y="789709"/>
            <a:ext cx="5578624" cy="37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-US" sz="2800" u="sng" dirty="0">
                <a:solidFill>
                  <a:srgbClr val="FF0000"/>
                </a:solidFill>
                <a:highlight>
                  <a:srgbClr val="FFFFFF"/>
                </a:highlight>
                <a:latin typeface="Comic Sans MS" panose="030F0702030302020204" pitchFamily="66" charset="0"/>
              </a:rPr>
              <a:t>Sentence:</a:t>
            </a: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-US" sz="2800" b="0" i="0" dirty="0">
                <a:solidFill>
                  <a:srgbClr val="202124"/>
                </a:solidFill>
                <a:effectLst/>
                <a:latin typeface="Google Sans"/>
              </a:rPr>
              <a:t> entertained</a:t>
            </a:r>
            <a:endParaRPr lang="en-US" sz="2800" u="sng" dirty="0">
              <a:solidFill>
                <a:srgbClr val="FF0000"/>
              </a:solidFill>
              <a:highlight>
                <a:srgbClr val="FFFFFF"/>
              </a:highlight>
              <a:latin typeface="Comic Sans MS" panose="030F0702030302020204" pitchFamily="66" charset="0"/>
            </a:endParaRPr>
          </a:p>
        </p:txBody>
      </p:sp>
      <p:pic>
        <p:nvPicPr>
          <p:cNvPr id="2050" name="Picture 2" descr="Bemused vs. Amused: Leaving the Confusion Behind | YourDictionary">
            <a:extLst>
              <a:ext uri="{FF2B5EF4-FFF2-40B4-BE49-F238E27FC236}">
                <a16:creationId xmlns:a16="http://schemas.microsoft.com/office/drawing/2014/main" id="{21203ACF-D98F-4B21-BE59-6621CD8CDE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0210" y="1163850"/>
            <a:ext cx="3971214" cy="222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0139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6"/>
          <p:cNvSpPr txBox="1">
            <a:spLocks noGrp="1"/>
          </p:cNvSpPr>
          <p:nvPr>
            <p:ph type="title"/>
          </p:nvPr>
        </p:nvSpPr>
        <p:spPr>
          <a:xfrm>
            <a:off x="212575" y="85138"/>
            <a:ext cx="8520600" cy="607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US" sz="4000" b="1" dirty="0">
                <a:latin typeface="Comic Sans MS" panose="030F0702030302020204" pitchFamily="66" charset="0"/>
              </a:rPr>
              <a:t>awkward</a:t>
            </a:r>
            <a:endParaRPr sz="4000" b="1" dirty="0">
              <a:latin typeface="Comic Sans MS" panose="030F0702030302020204" pitchFamily="66" charset="0"/>
            </a:endParaRPr>
          </a:p>
        </p:txBody>
      </p:sp>
      <p:sp>
        <p:nvSpPr>
          <p:cNvPr id="136" name="Google Shape;136;p26"/>
          <p:cNvSpPr txBox="1">
            <a:spLocks noGrp="1"/>
          </p:cNvSpPr>
          <p:nvPr>
            <p:ph type="body" idx="1"/>
          </p:nvPr>
        </p:nvSpPr>
        <p:spPr>
          <a:xfrm>
            <a:off x="212576" y="789709"/>
            <a:ext cx="5578624" cy="37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-US" sz="2800" u="sng" dirty="0">
                <a:solidFill>
                  <a:srgbClr val="FF0000"/>
                </a:solidFill>
                <a:highlight>
                  <a:srgbClr val="FFFFFF"/>
                </a:highlight>
                <a:latin typeface="Comic Sans MS" panose="030F0702030302020204" pitchFamily="66" charset="0"/>
              </a:rPr>
              <a:t>Sentence:</a:t>
            </a: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-US" sz="2800" b="0" i="0" dirty="0">
                <a:solidFill>
                  <a:srgbClr val="202124"/>
                </a:solidFill>
                <a:effectLst/>
                <a:latin typeface="Google Sans"/>
              </a:rPr>
              <a:t> weird</a:t>
            </a:r>
            <a:endParaRPr lang="en-US" sz="2800" u="sng" dirty="0">
              <a:solidFill>
                <a:srgbClr val="FF0000"/>
              </a:solidFill>
              <a:highlight>
                <a:srgbClr val="FFFFFF"/>
              </a:highlight>
              <a:latin typeface="Comic Sans MS" panose="030F0702030302020204" pitchFamily="66" charset="0"/>
            </a:endParaRPr>
          </a:p>
        </p:txBody>
      </p:sp>
      <p:pic>
        <p:nvPicPr>
          <p:cNvPr id="5122" name="Picture 2" descr="Embrace the Awkward with Awkward Clipart Collection | Awkward Cliparts">
            <a:extLst>
              <a:ext uri="{FF2B5EF4-FFF2-40B4-BE49-F238E27FC236}">
                <a16:creationId xmlns:a16="http://schemas.microsoft.com/office/drawing/2014/main" id="{4D8176EA-024A-4843-BD60-3CB1F9CB3C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5687" y="616226"/>
            <a:ext cx="2725737" cy="3405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924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6"/>
          <p:cNvSpPr txBox="1">
            <a:spLocks noGrp="1"/>
          </p:cNvSpPr>
          <p:nvPr>
            <p:ph type="title"/>
          </p:nvPr>
        </p:nvSpPr>
        <p:spPr>
          <a:xfrm>
            <a:off x="212575" y="85138"/>
            <a:ext cx="8520600" cy="607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US" sz="4000" b="1" dirty="0">
                <a:latin typeface="Comic Sans MS" panose="030F0702030302020204" pitchFamily="66" charset="0"/>
              </a:rPr>
              <a:t>gusty</a:t>
            </a:r>
            <a:endParaRPr sz="4000" b="1" dirty="0">
              <a:latin typeface="Comic Sans MS" panose="030F0702030302020204" pitchFamily="66" charset="0"/>
            </a:endParaRPr>
          </a:p>
        </p:txBody>
      </p:sp>
      <p:sp>
        <p:nvSpPr>
          <p:cNvPr id="136" name="Google Shape;136;p26"/>
          <p:cNvSpPr txBox="1">
            <a:spLocks noGrp="1"/>
          </p:cNvSpPr>
          <p:nvPr>
            <p:ph type="body" idx="1"/>
          </p:nvPr>
        </p:nvSpPr>
        <p:spPr>
          <a:xfrm>
            <a:off x="212576" y="789709"/>
            <a:ext cx="5578624" cy="37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-US" sz="2800" u="sng" dirty="0">
                <a:solidFill>
                  <a:srgbClr val="FF0000"/>
                </a:solidFill>
                <a:highlight>
                  <a:srgbClr val="FFFFFF"/>
                </a:highlight>
                <a:latin typeface="Comic Sans MS" panose="030F0702030302020204" pitchFamily="66" charset="0"/>
              </a:rPr>
              <a:t>Sentence:</a:t>
            </a: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-US" sz="2800" b="0" i="0" dirty="0">
                <a:solidFill>
                  <a:srgbClr val="202124"/>
                </a:solidFill>
                <a:effectLst/>
                <a:latin typeface="Google Sans"/>
              </a:rPr>
              <a:t> windy</a:t>
            </a:r>
            <a:endParaRPr lang="en-US" sz="2800" u="sng" dirty="0">
              <a:solidFill>
                <a:srgbClr val="FF0000"/>
              </a:solidFill>
              <a:highlight>
                <a:srgbClr val="FFFFFF"/>
              </a:highlight>
              <a:latin typeface="Comic Sans MS" panose="030F0702030302020204" pitchFamily="66" charset="0"/>
            </a:endParaRPr>
          </a:p>
        </p:txBody>
      </p:sp>
      <p:pic>
        <p:nvPicPr>
          <p:cNvPr id="6146" name="Picture 2" descr="Gusty winds and showers to continue over the island">
            <a:extLst>
              <a:ext uri="{FF2B5EF4-FFF2-40B4-BE49-F238E27FC236}">
                <a16:creationId xmlns:a16="http://schemas.microsoft.com/office/drawing/2014/main" id="{6C5EE2FA-69F9-4DA8-8A8E-6C1B39028C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593" y="1163850"/>
            <a:ext cx="3811479" cy="2134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3927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6"/>
          <p:cNvSpPr txBox="1">
            <a:spLocks noGrp="1"/>
          </p:cNvSpPr>
          <p:nvPr>
            <p:ph type="title"/>
          </p:nvPr>
        </p:nvSpPr>
        <p:spPr>
          <a:xfrm>
            <a:off x="212575" y="85138"/>
            <a:ext cx="8520600" cy="607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US" sz="4000" b="1" dirty="0">
                <a:latin typeface="Comic Sans MS" panose="030F0702030302020204" pitchFamily="66" charset="0"/>
              </a:rPr>
              <a:t>horrific</a:t>
            </a:r>
            <a:endParaRPr sz="4000" b="1" dirty="0">
              <a:latin typeface="Comic Sans MS" panose="030F0702030302020204" pitchFamily="66" charset="0"/>
            </a:endParaRPr>
          </a:p>
        </p:txBody>
      </p:sp>
      <p:sp>
        <p:nvSpPr>
          <p:cNvPr id="136" name="Google Shape;136;p26"/>
          <p:cNvSpPr txBox="1">
            <a:spLocks noGrp="1"/>
          </p:cNvSpPr>
          <p:nvPr>
            <p:ph type="body" idx="1"/>
          </p:nvPr>
        </p:nvSpPr>
        <p:spPr>
          <a:xfrm>
            <a:off x="212576" y="789709"/>
            <a:ext cx="5578624" cy="37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-US" sz="2800" u="sng" dirty="0">
                <a:solidFill>
                  <a:srgbClr val="FF0000"/>
                </a:solidFill>
                <a:highlight>
                  <a:srgbClr val="FFFFFF"/>
                </a:highlight>
                <a:latin typeface="Comic Sans MS" panose="030F0702030302020204" pitchFamily="66" charset="0"/>
              </a:rPr>
              <a:t>Sentence:</a:t>
            </a: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-US" sz="2800" b="0" i="0" dirty="0">
                <a:solidFill>
                  <a:srgbClr val="202124"/>
                </a:solidFill>
                <a:effectLst/>
                <a:latin typeface="Google Sans"/>
              </a:rPr>
              <a:t> terrified</a:t>
            </a:r>
            <a:endParaRPr lang="en-US" sz="2800" u="sng" dirty="0">
              <a:solidFill>
                <a:srgbClr val="FF0000"/>
              </a:solidFill>
              <a:highlight>
                <a:srgbClr val="FFFFFF"/>
              </a:highlight>
              <a:latin typeface="Comic Sans MS" panose="030F0702030302020204" pitchFamily="66" charset="0"/>
            </a:endParaRPr>
          </a:p>
        </p:txBody>
      </p:sp>
      <p:pic>
        <p:nvPicPr>
          <p:cNvPr id="3074" name="Picture 2" descr="Scary Cliparts: Adding a Chilling and Frightening Touch to Your Designs">
            <a:extLst>
              <a:ext uri="{FF2B5EF4-FFF2-40B4-BE49-F238E27FC236}">
                <a16:creationId xmlns:a16="http://schemas.microsoft.com/office/drawing/2014/main" id="{92165F2F-1D31-45C4-8001-653A41DAB1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8602" y="760027"/>
            <a:ext cx="2532822" cy="2849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6405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6"/>
          <p:cNvSpPr txBox="1">
            <a:spLocks noGrp="1"/>
          </p:cNvSpPr>
          <p:nvPr>
            <p:ph type="title"/>
          </p:nvPr>
        </p:nvSpPr>
        <p:spPr>
          <a:xfrm>
            <a:off x="212575" y="85138"/>
            <a:ext cx="8520600" cy="607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US" sz="4000" b="1" dirty="0">
                <a:latin typeface="Comic Sans MS" panose="030F0702030302020204" pitchFamily="66" charset="0"/>
              </a:rPr>
              <a:t>deceitful</a:t>
            </a:r>
            <a:endParaRPr sz="4000" b="1" dirty="0">
              <a:latin typeface="Comic Sans MS" panose="030F0702030302020204" pitchFamily="66" charset="0"/>
            </a:endParaRPr>
          </a:p>
        </p:txBody>
      </p:sp>
      <p:sp>
        <p:nvSpPr>
          <p:cNvPr id="136" name="Google Shape;136;p26"/>
          <p:cNvSpPr txBox="1">
            <a:spLocks noGrp="1"/>
          </p:cNvSpPr>
          <p:nvPr>
            <p:ph type="body" idx="1"/>
          </p:nvPr>
        </p:nvSpPr>
        <p:spPr>
          <a:xfrm>
            <a:off x="212576" y="789709"/>
            <a:ext cx="5578624" cy="37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-US" sz="2800" u="sng" dirty="0">
                <a:solidFill>
                  <a:srgbClr val="FF0000"/>
                </a:solidFill>
                <a:highlight>
                  <a:srgbClr val="FFFFFF"/>
                </a:highlight>
                <a:latin typeface="Comic Sans MS" panose="030F0702030302020204" pitchFamily="66" charset="0"/>
              </a:rPr>
              <a:t>Sentence:</a:t>
            </a: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-US" sz="2800" b="0" i="0">
                <a:solidFill>
                  <a:srgbClr val="202124"/>
                </a:solidFill>
                <a:effectLst/>
                <a:latin typeface="Google Sans"/>
              </a:rPr>
              <a:t> untruthful</a:t>
            </a:r>
            <a:endParaRPr lang="en-US" sz="2800" u="sng" dirty="0">
              <a:solidFill>
                <a:srgbClr val="FF0000"/>
              </a:solidFill>
              <a:highlight>
                <a:srgbClr val="FFFFFF"/>
              </a:highlight>
              <a:latin typeface="Comic Sans MS" panose="030F0702030302020204" pitchFamily="66" charset="0"/>
            </a:endParaRPr>
          </a:p>
        </p:txBody>
      </p:sp>
      <p:pic>
        <p:nvPicPr>
          <p:cNvPr id="4098" name="Picture 2" descr="Vector Illustration Of Two Faced Hypocritical Or Double Clipart - Full Size  Clipart (#2526145) - PinClipart">
            <a:extLst>
              <a:ext uri="{FF2B5EF4-FFF2-40B4-BE49-F238E27FC236}">
                <a16:creationId xmlns:a16="http://schemas.microsoft.com/office/drawing/2014/main" id="{41D574CB-BBB1-49D1-8463-AE0162F74D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9776" y="979211"/>
            <a:ext cx="2166937" cy="275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8466477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0BED175BFA75419342C496902070F7" ma:contentTypeVersion="12" ma:contentTypeDescription="Create a new document." ma:contentTypeScope="" ma:versionID="d3144a50550301a052bfafd39d46fa77">
  <xsd:schema xmlns:xsd="http://www.w3.org/2001/XMLSchema" xmlns:xs="http://www.w3.org/2001/XMLSchema" xmlns:p="http://schemas.microsoft.com/office/2006/metadata/properties" xmlns:ns2="3a8e5a3a-776e-48a7-af40-7555968aa135" xmlns:ns3="75e306ee-30c9-4224-8f1b-50e1227852fc" targetNamespace="http://schemas.microsoft.com/office/2006/metadata/properties" ma:root="true" ma:fieldsID="5889e1ea16ed8019ef316618851e3138" ns2:_="" ns3:_="">
    <xsd:import namespace="3a8e5a3a-776e-48a7-af40-7555968aa135"/>
    <xsd:import namespace="75e306ee-30c9-4224-8f1b-50e1227852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8e5a3a-776e-48a7-af40-7555968aa1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0ddfba54-7f1e-40b5-bae3-43ed49c2aa4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e306ee-30c9-4224-8f1b-50e1227852f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eebd175f-d694-4704-b906-e2d057eacca7}" ma:internalName="TaxCatchAll" ma:showField="CatchAllData" ma:web="75e306ee-30c9-4224-8f1b-50e1227852f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a8e5a3a-776e-48a7-af40-7555968aa135">
      <Terms xmlns="http://schemas.microsoft.com/office/infopath/2007/PartnerControls"/>
    </lcf76f155ced4ddcb4097134ff3c332f>
    <TaxCatchAll xmlns="75e306ee-30c9-4224-8f1b-50e1227852f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0EBE8AC-9B4B-48A3-822D-2132B8A650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a8e5a3a-776e-48a7-af40-7555968aa135"/>
    <ds:schemaRef ds:uri="75e306ee-30c9-4224-8f1b-50e1227852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2FB9371-3E80-4046-AE43-231AA3B331A6}">
  <ds:schemaRefs>
    <ds:schemaRef ds:uri="http://schemas.microsoft.com/office/2006/metadata/properties"/>
    <ds:schemaRef ds:uri="http://schemas.microsoft.com/office/infopath/2007/PartnerControls"/>
    <ds:schemaRef ds:uri="3a8e5a3a-776e-48a7-af40-7555968aa135"/>
    <ds:schemaRef ds:uri="75e306ee-30c9-4224-8f1b-50e1227852fc"/>
  </ds:schemaRefs>
</ds:datastoreItem>
</file>

<file path=customXml/itemProps3.xml><?xml version="1.0" encoding="utf-8"?>
<ds:datastoreItem xmlns:ds="http://schemas.openxmlformats.org/officeDocument/2006/customXml" ds:itemID="{EEAB06FF-9CE1-4FA1-AB46-CF91F8248B6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36</Words>
  <Application>Microsoft Office PowerPoint</Application>
  <PresentationFormat>On-screen Show (16:9)</PresentationFormat>
  <Paragraphs>22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Candara</vt:lpstr>
      <vt:lpstr>Comic Sans MS</vt:lpstr>
      <vt:lpstr>Roboto</vt:lpstr>
      <vt:lpstr>Arial</vt:lpstr>
      <vt:lpstr>Google Sans</vt:lpstr>
      <vt:lpstr>Simple Light</vt:lpstr>
      <vt:lpstr>Geometric</vt:lpstr>
      <vt:lpstr>PowerPoint Presentation</vt:lpstr>
      <vt:lpstr>cruel</vt:lpstr>
      <vt:lpstr>amused</vt:lpstr>
      <vt:lpstr>awkward</vt:lpstr>
      <vt:lpstr>gusty</vt:lpstr>
      <vt:lpstr>horrific</vt:lpstr>
      <vt:lpstr>deceitful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9</cp:revision>
  <dcterms:modified xsi:type="dcterms:W3CDTF">2024-03-10T00:39:55Z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0x010100180BED175BFA75419342C496902070F7</vt:lpwstr>
  </property>
</Properties>
</file>