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11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7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4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2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356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35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749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50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3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86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65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0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01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2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89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58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FE20A-B127-40DE-964E-188D9F9CCC1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24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6DE4-B9A6-FF20-28ED-52FAA78B2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Le verbe être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52CB48-8529-D911-9E48-87EC249928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547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2CB6-2391-D097-DE7C-FEEE0FD1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1F40C-AA07-B5C6-BFD5-5974CCEC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solidFill>
                  <a:srgbClr val="00B050"/>
                </a:solidFill>
              </a:rPr>
              <a:t>Je suis</a:t>
            </a:r>
          </a:p>
          <a:p>
            <a:endParaRPr lang="fr-FR" sz="2800" dirty="0">
              <a:solidFill>
                <a:srgbClr val="00B050"/>
              </a:solidFill>
            </a:endParaRPr>
          </a:p>
          <a:p>
            <a:r>
              <a:rPr lang="fr-FR" sz="2800" dirty="0">
                <a:solidFill>
                  <a:srgbClr val="00B050"/>
                </a:solidFill>
              </a:rPr>
              <a:t>Tu es </a:t>
            </a:r>
          </a:p>
          <a:p>
            <a:endParaRPr lang="fr-FR" sz="2800" dirty="0">
              <a:solidFill>
                <a:srgbClr val="00B050"/>
              </a:solidFill>
            </a:endParaRPr>
          </a:p>
          <a:p>
            <a:r>
              <a:rPr lang="fr-FR" sz="2800" dirty="0">
                <a:solidFill>
                  <a:srgbClr val="00B050"/>
                </a:solidFill>
              </a:rPr>
              <a:t>Il est </a:t>
            </a:r>
          </a:p>
          <a:p>
            <a:endParaRPr lang="fr-FR" sz="2800" dirty="0">
              <a:solidFill>
                <a:srgbClr val="00B050"/>
              </a:solidFill>
            </a:endParaRPr>
          </a:p>
          <a:p>
            <a:r>
              <a:rPr lang="fr-FR" sz="2800" dirty="0">
                <a:solidFill>
                  <a:srgbClr val="00B050"/>
                </a:solidFill>
              </a:rPr>
              <a:t>Elle est</a:t>
            </a:r>
          </a:p>
        </p:txBody>
      </p:sp>
      <p:pic>
        <p:nvPicPr>
          <p:cNvPr id="4" name="New Recording 2">
            <a:hlinkClick r:id="" action="ppaction://media"/>
            <a:extLst>
              <a:ext uri="{FF2B5EF4-FFF2-40B4-BE49-F238E27FC236}">
                <a16:creationId xmlns:a16="http://schemas.microsoft.com/office/drawing/2014/main" id="{7851BB7F-0D6E-5A0B-9582-6E952BD7236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64800" y="573656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0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98"/>
    </mc:Choice>
    <mc:Fallback xmlns="">
      <p:transition spd="slow" advTm="69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699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C140E-522B-FEDA-D56D-62016F5C3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192" y="231569"/>
            <a:ext cx="10515600" cy="1325563"/>
          </a:xfrm>
        </p:spPr>
        <p:txBody>
          <a:bodyPr/>
          <a:lstStyle/>
          <a:p>
            <a:r>
              <a:rPr lang="fr-FR" u="sng" dirty="0">
                <a:solidFill>
                  <a:srgbClr val="00B050"/>
                </a:solidFill>
              </a:rPr>
              <a:t>Complète avec le verbe être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27FE0-310B-F106-8A24-26461F57E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0806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rgbClr val="00B050"/>
                </a:solidFill>
              </a:rPr>
              <a:t>1- Tu ……… à l̕ école</a:t>
            </a:r>
          </a:p>
          <a:p>
            <a:r>
              <a:rPr lang="fr-FR" sz="2800" dirty="0">
                <a:solidFill>
                  <a:srgbClr val="00B050"/>
                </a:solidFill>
              </a:rPr>
              <a:t>Tu es à l̕ école.</a:t>
            </a:r>
          </a:p>
          <a:p>
            <a:endParaRPr lang="fr-FR" sz="2800" dirty="0">
              <a:solidFill>
                <a:srgbClr val="00B050"/>
              </a:solidFill>
            </a:endParaRPr>
          </a:p>
          <a:p>
            <a:r>
              <a:rPr lang="fr-FR" sz="2800" dirty="0">
                <a:solidFill>
                  <a:srgbClr val="00B050"/>
                </a:solidFill>
              </a:rPr>
              <a:t>2- Il…….. à la maison.</a:t>
            </a:r>
          </a:p>
          <a:p>
            <a:r>
              <a:rPr lang="fr-FR" sz="2800" dirty="0">
                <a:solidFill>
                  <a:srgbClr val="00B050"/>
                </a:solidFill>
              </a:rPr>
              <a:t>Il est à la maison. </a:t>
            </a:r>
          </a:p>
          <a:p>
            <a:endParaRPr lang="fr-FR" sz="2800" dirty="0">
              <a:solidFill>
                <a:srgbClr val="00B050"/>
              </a:solidFill>
            </a:endParaRPr>
          </a:p>
          <a:p>
            <a:r>
              <a:rPr lang="fr-FR" sz="2800" dirty="0">
                <a:solidFill>
                  <a:srgbClr val="00B050"/>
                </a:solidFill>
              </a:rPr>
              <a:t>3- Tu….. dans la voiture.</a:t>
            </a:r>
          </a:p>
          <a:p>
            <a:r>
              <a:rPr lang="fr-FR" sz="2800" dirty="0">
                <a:solidFill>
                  <a:srgbClr val="00B050"/>
                </a:solidFill>
              </a:rPr>
              <a:t>Tu es dans la voiture.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337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9E251-A666-9166-7F4F-EF23116B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D9507-6ADD-A6FD-0F7A-61A9F0E98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solidFill>
                  <a:srgbClr val="00B050"/>
                </a:solidFill>
              </a:rPr>
              <a:t>4- Je……dans la rue. </a:t>
            </a:r>
          </a:p>
          <a:p>
            <a:r>
              <a:rPr lang="fr-FR" sz="2800" dirty="0">
                <a:solidFill>
                  <a:srgbClr val="00B050"/>
                </a:solidFill>
              </a:rPr>
              <a:t>Je suis dans la rue.</a:t>
            </a:r>
          </a:p>
          <a:p>
            <a:endParaRPr lang="fr-FR" sz="2800" dirty="0">
              <a:solidFill>
                <a:srgbClr val="00B050"/>
              </a:solidFill>
            </a:endParaRPr>
          </a:p>
          <a:p>
            <a:r>
              <a:rPr lang="fr-FR" sz="2800" dirty="0">
                <a:solidFill>
                  <a:srgbClr val="00B050"/>
                </a:solidFill>
              </a:rPr>
              <a:t>5- Elle ……. dans le bus.</a:t>
            </a:r>
          </a:p>
          <a:p>
            <a:r>
              <a:rPr lang="fr-FR" sz="2800" dirty="0">
                <a:solidFill>
                  <a:srgbClr val="00B050"/>
                </a:solidFill>
              </a:rPr>
              <a:t>Elle est dans le bus.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7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BD188-6A04-9DB8-B8F9-A87177C0C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1F451-18C6-2A48-5F02-20DA87496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>
                <a:solidFill>
                  <a:srgbClr val="00B050"/>
                </a:solidFill>
              </a:rPr>
              <a:t>Merci au revoir </a:t>
            </a:r>
          </a:p>
        </p:txBody>
      </p:sp>
      <p:pic>
        <p:nvPicPr>
          <p:cNvPr id="2050" name="Picture 2" descr="Bye png images | PNGEgg">
            <a:extLst>
              <a:ext uri="{FF2B5EF4-FFF2-40B4-BE49-F238E27FC236}">
                <a16:creationId xmlns:a16="http://schemas.microsoft.com/office/drawing/2014/main" id="{EC72F5B4-BF70-26D6-C69D-5E67BCCF8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2362200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23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85</Words>
  <Application>Microsoft Office PowerPoint</Application>
  <PresentationFormat>Widescreen</PresentationFormat>
  <Paragraphs>23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Le verbe être </vt:lpstr>
      <vt:lpstr>PowerPoint Presentation</vt:lpstr>
      <vt:lpstr>Complète avec le verbe être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verbe être </dc:title>
  <dc:creator>Nesreen Ibrahim Abdelaal</dc:creator>
  <cp:lastModifiedBy>Faten Abouelezz</cp:lastModifiedBy>
  <cp:revision>5</cp:revision>
  <dcterms:created xsi:type="dcterms:W3CDTF">2023-03-13T07:46:00Z</dcterms:created>
  <dcterms:modified xsi:type="dcterms:W3CDTF">2023-03-14T12:15:52Z</dcterms:modified>
</cp:coreProperties>
</file>