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4" r:id="rId1"/>
  </p:sldMasterIdLst>
  <p:notesMasterIdLst>
    <p:notesMasterId r:id="rId9"/>
  </p:notesMasterIdLst>
  <p:sldIdLst>
    <p:sldId id="256" r:id="rId2"/>
    <p:sldId id="289" r:id="rId3"/>
    <p:sldId id="290" r:id="rId4"/>
    <p:sldId id="291" r:id="rId5"/>
    <p:sldId id="292" r:id="rId6"/>
    <p:sldId id="294" r:id="rId7"/>
    <p:sldId id="295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CC00CC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34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594B49-CFC9-43CA-9C9E-1F652C2449AD}" type="datetimeFigureOut">
              <a:rPr lang="de-DE" smtClean="0"/>
              <a:t>15.11.2023</a:t>
            </a:fld>
            <a:endParaRPr lang="de-D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C057AA-A5E0-4400-8BA0-368D0E1A645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218597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Marcador de imagen de diapositiva 1">
            <a:extLst>
              <a:ext uri="{FF2B5EF4-FFF2-40B4-BE49-F238E27FC236}">
                <a16:creationId xmlns:a16="http://schemas.microsoft.com/office/drawing/2014/main" id="{10435E5B-B963-3FCC-4B0A-D587BFD92A7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Marcador de notas 2">
            <a:extLst>
              <a:ext uri="{FF2B5EF4-FFF2-40B4-BE49-F238E27FC236}">
                <a16:creationId xmlns:a16="http://schemas.microsoft.com/office/drawing/2014/main" id="{9F335B9A-B0BE-1F4F-D808-F32826FC0FC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s-ES" altLang="es-ES"/>
          </a:p>
        </p:txBody>
      </p:sp>
      <p:sp>
        <p:nvSpPr>
          <p:cNvPr id="25604" name="Marcador de número de diapositiva 3">
            <a:extLst>
              <a:ext uri="{FF2B5EF4-FFF2-40B4-BE49-F238E27FC236}">
                <a16:creationId xmlns:a16="http://schemas.microsoft.com/office/drawing/2014/main" id="{A72D3D92-1CBE-A1DF-1B22-CF9FFDA9327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algun Gothic" panose="020B0503020000020004" pitchFamily="34" charset="-127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algun Gothic" panose="020B0503020000020004" pitchFamily="34" charset="-127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algun Gothic" panose="020B0503020000020004" pitchFamily="34" charset="-127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algun Gothic" panose="020B0503020000020004" pitchFamily="34" charset="-127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algun Gothic" panose="020B0503020000020004" pitchFamily="34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algun Gothic" panose="020B0503020000020004" pitchFamily="34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algun Gothic" panose="020B0503020000020004" pitchFamily="34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algun Gothic" panose="020B0503020000020004" pitchFamily="34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algun Gothic" panose="020B0503020000020004" pitchFamily="34" charset="-127"/>
              </a:defRPr>
            </a:lvl9pPr>
          </a:lstStyle>
          <a:p>
            <a:fld id="{CF12735F-05A2-4D1E-BE62-D6D22B6E40CF}" type="slidenum">
              <a:rPr lang="es-ES" altLang="es-ES"/>
              <a:pPr/>
              <a:t>5</a:t>
            </a:fld>
            <a:endParaRPr lang="es-ES" alt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96319" y="802299"/>
            <a:ext cx="5618515" cy="2541431"/>
          </a:xfrm>
        </p:spPr>
        <p:txBody>
          <a:bodyPr bIns="0" anchor="b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96319" y="3531205"/>
            <a:ext cx="5618515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600" b="0" cap="all" baseline="0">
                <a:solidFill>
                  <a:schemeClr val="tx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96319" y="329308"/>
            <a:ext cx="3086292" cy="309201"/>
          </a:xfrm>
        </p:spPr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4703" y="798973"/>
            <a:ext cx="802005" cy="503578"/>
          </a:xfrm>
        </p:spPr>
        <p:txBody>
          <a:bodyPr/>
          <a:lstStyle/>
          <a:p>
            <a:fld id="{F029AE5F-401C-4E60-A07F-F9F94E17D185}" type="slidenum">
              <a:rPr lang="sl-SI" smtClean="0"/>
              <a:pPr/>
              <a:t>‹#›</a:t>
            </a:fld>
            <a:endParaRPr lang="sl-SI"/>
          </a:p>
        </p:txBody>
      </p:sp>
      <p:cxnSp>
        <p:nvCxnSpPr>
          <p:cNvPr id="15" name="Straight Connector 14"/>
          <p:cNvCxnSpPr/>
          <p:nvPr/>
        </p:nvCxnSpPr>
        <p:spPr>
          <a:xfrm>
            <a:off x="2396319" y="3528542"/>
            <a:ext cx="5618515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855745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9AE5F-401C-4E60-A07F-F9F94E17D185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1196504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8028" y="798974"/>
            <a:ext cx="1103027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3491" y="798974"/>
            <a:ext cx="5301095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9AE5F-401C-4E60-A07F-F9F94E17D185}" type="slidenum">
              <a:rPr lang="sl-SI" smtClean="0"/>
              <a:pPr/>
              <a:t>‹#›</a:t>
            </a:fld>
            <a:endParaRPr lang="sl-SI"/>
          </a:p>
        </p:txBody>
      </p:sp>
      <p:cxnSp>
        <p:nvCxnSpPr>
          <p:cNvPr id="15" name="Straight Connector 14"/>
          <p:cNvCxnSpPr/>
          <p:nvPr/>
        </p:nvCxnSpPr>
        <p:spPr>
          <a:xfrm>
            <a:off x="6918028" y="798974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752719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2AD427E4-3B83-9204-E30B-F0FB1A51157C}"/>
              </a:ext>
            </a:extLst>
          </p:cNvPr>
          <p:cNvSpPr/>
          <p:nvPr userDrawn="1"/>
        </p:nvSpPr>
        <p:spPr>
          <a:xfrm>
            <a:off x="0" y="1221317"/>
            <a:ext cx="9144000" cy="5636683"/>
          </a:xfrm>
          <a:prstGeom prst="rect">
            <a:avLst/>
          </a:prstGeom>
          <a:solidFill>
            <a:schemeClr val="bg1">
              <a:alpha val="6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algun Gothic" panose="020B0503020000020004" pitchFamily="34" charset="-127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algun Gothic" panose="020B0503020000020004" pitchFamily="34" charset="-127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algun Gothic" panose="020B0503020000020004" pitchFamily="34" charset="-127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algun Gothic" panose="020B0503020000020004" pitchFamily="34" charset="-127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algun Gothic" panose="020B0503020000020004" pitchFamily="34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algun Gothic" panose="020B0503020000020004" pitchFamily="34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algun Gothic" panose="020B0503020000020004" pitchFamily="34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algun Gothic" panose="020B0503020000020004" pitchFamily="34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algun Gothic" panose="020B0503020000020004" pitchFamily="34" charset="-127"/>
              </a:defRPr>
            </a:lvl9pPr>
          </a:lstStyle>
          <a:p>
            <a:pPr algn="ctr" eaLnBrk="1" latinLnBrk="1" hangingPunct="1">
              <a:defRPr/>
            </a:pPr>
            <a:endParaRPr lang="ko-KR" altLang="en-US" sz="1800">
              <a:solidFill>
                <a:srgbClr val="FFFFFF"/>
              </a:solidFill>
              <a:latin typeface="Malgun Gothic" panose="020B0503020000020004" pitchFamily="34" charset="-127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79288"/>
          </a:xfrm>
          <a:prstGeom prst="rect">
            <a:avLst/>
          </a:prstGeom>
        </p:spPr>
        <p:txBody>
          <a:bodyPr anchor="ctr"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s-ES" altLang="ko-KR" dirty="0"/>
              <a:t>Haga clic para modificar el estilo de título del patrón</a:t>
            </a:r>
            <a:endParaRPr lang="ko-KR" alt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95536" y="1508787"/>
            <a:ext cx="8496944" cy="614197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Click to edit Master text styles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0"/>
          </p:nvPr>
        </p:nvSpPr>
        <p:spPr>
          <a:xfrm>
            <a:off x="405880" y="2411015"/>
            <a:ext cx="8496944" cy="3994316"/>
          </a:xfrm>
          <a:prstGeom prst="rect">
            <a:avLst/>
          </a:prstGeom>
        </p:spPr>
        <p:txBody>
          <a:bodyPr lIns="396000" anchor="t"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156225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58508D3D-EF2A-0FC5-D085-561DF6B963A0}"/>
              </a:ext>
            </a:extLst>
          </p:cNvPr>
          <p:cNvSpPr/>
          <p:nvPr userDrawn="1"/>
        </p:nvSpPr>
        <p:spPr>
          <a:xfrm>
            <a:off x="0" y="1221317"/>
            <a:ext cx="9144000" cy="5636683"/>
          </a:xfrm>
          <a:prstGeom prst="rect">
            <a:avLst/>
          </a:prstGeom>
          <a:solidFill>
            <a:schemeClr val="bg1">
              <a:alpha val="6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algun Gothic" panose="020B0503020000020004" pitchFamily="34" charset="-127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algun Gothic" panose="020B0503020000020004" pitchFamily="34" charset="-127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algun Gothic" panose="020B0503020000020004" pitchFamily="34" charset="-127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algun Gothic" panose="020B0503020000020004" pitchFamily="34" charset="-127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algun Gothic" panose="020B0503020000020004" pitchFamily="34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algun Gothic" panose="020B0503020000020004" pitchFamily="34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algun Gothic" panose="020B0503020000020004" pitchFamily="34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algun Gothic" panose="020B0503020000020004" pitchFamily="34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algun Gothic" panose="020B0503020000020004" pitchFamily="34" charset="-127"/>
              </a:defRPr>
            </a:lvl9pPr>
          </a:lstStyle>
          <a:p>
            <a:pPr algn="ctr" eaLnBrk="1" latinLnBrk="1" hangingPunct="1">
              <a:defRPr/>
            </a:pPr>
            <a:endParaRPr lang="ko-KR" altLang="en-US" sz="1800">
              <a:solidFill>
                <a:srgbClr val="FFFFFF"/>
              </a:solidFill>
              <a:latin typeface="Malgun Gothic" panose="020B0503020000020004" pitchFamily="34" charset="-127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79288"/>
          </a:xfrm>
          <a:prstGeom prst="rect">
            <a:avLst/>
          </a:prstGeom>
        </p:spPr>
        <p:txBody>
          <a:bodyPr anchor="ctr"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s-ES" altLang="ko-KR" dirty="0"/>
              <a:t>Haga clic para modificar el estilo de título del patrón</a:t>
            </a:r>
            <a:endParaRPr lang="ko-KR" alt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95536" y="1508787"/>
            <a:ext cx="8496944" cy="614197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Click to edit Master text styles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0"/>
          </p:nvPr>
        </p:nvSpPr>
        <p:spPr>
          <a:xfrm>
            <a:off x="405880" y="2411015"/>
            <a:ext cx="8496944" cy="3994316"/>
          </a:xfrm>
          <a:prstGeom prst="rect">
            <a:avLst/>
          </a:prstGeom>
        </p:spPr>
        <p:txBody>
          <a:bodyPr lIns="396000" anchor="t"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752553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and Content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58508D3D-EF2A-0FC5-D085-561DF6B963A0}"/>
              </a:ext>
            </a:extLst>
          </p:cNvPr>
          <p:cNvSpPr/>
          <p:nvPr userDrawn="1"/>
        </p:nvSpPr>
        <p:spPr>
          <a:xfrm>
            <a:off x="0" y="1221317"/>
            <a:ext cx="9144000" cy="5636683"/>
          </a:xfrm>
          <a:prstGeom prst="rect">
            <a:avLst/>
          </a:prstGeom>
          <a:solidFill>
            <a:schemeClr val="bg1">
              <a:alpha val="6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algun Gothic" panose="020B0503020000020004" pitchFamily="34" charset="-127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algun Gothic" panose="020B0503020000020004" pitchFamily="34" charset="-127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algun Gothic" panose="020B0503020000020004" pitchFamily="34" charset="-127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algun Gothic" panose="020B0503020000020004" pitchFamily="34" charset="-127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algun Gothic" panose="020B0503020000020004" pitchFamily="34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algun Gothic" panose="020B0503020000020004" pitchFamily="34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algun Gothic" panose="020B0503020000020004" pitchFamily="34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algun Gothic" panose="020B0503020000020004" pitchFamily="34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algun Gothic" panose="020B0503020000020004" pitchFamily="34" charset="-127"/>
              </a:defRPr>
            </a:lvl9pPr>
          </a:lstStyle>
          <a:p>
            <a:pPr algn="ctr" eaLnBrk="1" latinLnBrk="1" hangingPunct="1">
              <a:defRPr/>
            </a:pPr>
            <a:endParaRPr lang="ko-KR" altLang="en-US" sz="1800">
              <a:solidFill>
                <a:srgbClr val="FFFFFF"/>
              </a:solidFill>
              <a:latin typeface="Malgun Gothic" panose="020B0503020000020004" pitchFamily="34" charset="-127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79288"/>
          </a:xfrm>
          <a:prstGeom prst="rect">
            <a:avLst/>
          </a:prstGeom>
        </p:spPr>
        <p:txBody>
          <a:bodyPr anchor="ctr"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s-ES" altLang="ko-KR" dirty="0"/>
              <a:t>Haga clic para modificar el estilo de título del patrón</a:t>
            </a:r>
            <a:endParaRPr lang="ko-KR" alt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95536" y="1508787"/>
            <a:ext cx="8496944" cy="614197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Click to edit Master text styles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0"/>
          </p:nvPr>
        </p:nvSpPr>
        <p:spPr>
          <a:xfrm>
            <a:off x="405880" y="2411015"/>
            <a:ext cx="8496944" cy="3994316"/>
          </a:xfrm>
          <a:prstGeom prst="rect">
            <a:avLst/>
          </a:prstGeom>
        </p:spPr>
        <p:txBody>
          <a:bodyPr lIns="396000" anchor="t"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914928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and Content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58508D3D-EF2A-0FC5-D085-561DF6B963A0}"/>
              </a:ext>
            </a:extLst>
          </p:cNvPr>
          <p:cNvSpPr/>
          <p:nvPr userDrawn="1"/>
        </p:nvSpPr>
        <p:spPr>
          <a:xfrm>
            <a:off x="0" y="1221317"/>
            <a:ext cx="9144000" cy="5636683"/>
          </a:xfrm>
          <a:prstGeom prst="rect">
            <a:avLst/>
          </a:prstGeom>
          <a:solidFill>
            <a:schemeClr val="bg1">
              <a:alpha val="6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algun Gothic" panose="020B0503020000020004" pitchFamily="34" charset="-127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algun Gothic" panose="020B0503020000020004" pitchFamily="34" charset="-127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algun Gothic" panose="020B0503020000020004" pitchFamily="34" charset="-127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algun Gothic" panose="020B0503020000020004" pitchFamily="34" charset="-127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algun Gothic" panose="020B0503020000020004" pitchFamily="34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algun Gothic" panose="020B0503020000020004" pitchFamily="34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algun Gothic" panose="020B0503020000020004" pitchFamily="34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algun Gothic" panose="020B0503020000020004" pitchFamily="34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algun Gothic" panose="020B0503020000020004" pitchFamily="34" charset="-127"/>
              </a:defRPr>
            </a:lvl9pPr>
          </a:lstStyle>
          <a:p>
            <a:pPr algn="ctr" eaLnBrk="1" latinLnBrk="1" hangingPunct="1">
              <a:defRPr/>
            </a:pPr>
            <a:endParaRPr lang="ko-KR" altLang="en-US" sz="1800">
              <a:solidFill>
                <a:srgbClr val="FFFFFF"/>
              </a:solidFill>
              <a:latin typeface="Malgun Gothic" panose="020B0503020000020004" pitchFamily="34" charset="-127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79288"/>
          </a:xfrm>
          <a:prstGeom prst="rect">
            <a:avLst/>
          </a:prstGeom>
        </p:spPr>
        <p:txBody>
          <a:bodyPr anchor="ctr"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s-ES" altLang="ko-KR" dirty="0"/>
              <a:t>Haga clic para modificar el estilo de título del patrón</a:t>
            </a:r>
            <a:endParaRPr lang="ko-KR" alt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95536" y="1508787"/>
            <a:ext cx="8496944" cy="614197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Click to edit Master text styles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0"/>
          </p:nvPr>
        </p:nvSpPr>
        <p:spPr>
          <a:xfrm>
            <a:off x="405880" y="2411015"/>
            <a:ext cx="8496944" cy="3994316"/>
          </a:xfrm>
          <a:prstGeom prst="rect">
            <a:avLst/>
          </a:prstGeom>
        </p:spPr>
        <p:txBody>
          <a:bodyPr lIns="396000" anchor="t"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766503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itle and Content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58508D3D-EF2A-0FC5-D085-561DF6B963A0}"/>
              </a:ext>
            </a:extLst>
          </p:cNvPr>
          <p:cNvSpPr/>
          <p:nvPr userDrawn="1"/>
        </p:nvSpPr>
        <p:spPr>
          <a:xfrm>
            <a:off x="0" y="1221317"/>
            <a:ext cx="9144000" cy="5636683"/>
          </a:xfrm>
          <a:prstGeom prst="rect">
            <a:avLst/>
          </a:prstGeom>
          <a:solidFill>
            <a:schemeClr val="bg1">
              <a:alpha val="6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algun Gothic" panose="020B0503020000020004" pitchFamily="34" charset="-127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algun Gothic" panose="020B0503020000020004" pitchFamily="34" charset="-127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algun Gothic" panose="020B0503020000020004" pitchFamily="34" charset="-127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algun Gothic" panose="020B0503020000020004" pitchFamily="34" charset="-127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algun Gothic" panose="020B0503020000020004" pitchFamily="34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algun Gothic" panose="020B0503020000020004" pitchFamily="34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algun Gothic" panose="020B0503020000020004" pitchFamily="34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algun Gothic" panose="020B0503020000020004" pitchFamily="34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algun Gothic" panose="020B0503020000020004" pitchFamily="34" charset="-127"/>
              </a:defRPr>
            </a:lvl9pPr>
          </a:lstStyle>
          <a:p>
            <a:pPr algn="ctr" eaLnBrk="1" latinLnBrk="1" hangingPunct="1">
              <a:defRPr/>
            </a:pPr>
            <a:endParaRPr lang="ko-KR" altLang="en-US" sz="1800">
              <a:solidFill>
                <a:srgbClr val="FFFFFF"/>
              </a:solidFill>
              <a:latin typeface="Malgun Gothic" panose="020B0503020000020004" pitchFamily="34" charset="-127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79288"/>
          </a:xfrm>
          <a:prstGeom prst="rect">
            <a:avLst/>
          </a:prstGeom>
        </p:spPr>
        <p:txBody>
          <a:bodyPr anchor="ctr"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s-ES" altLang="ko-KR" dirty="0"/>
              <a:t>Haga clic para modificar el estilo de título del patrón</a:t>
            </a:r>
            <a:endParaRPr lang="ko-KR" alt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95536" y="1508787"/>
            <a:ext cx="8496944" cy="614197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Click to edit Master text styles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0"/>
          </p:nvPr>
        </p:nvSpPr>
        <p:spPr>
          <a:xfrm>
            <a:off x="405880" y="2411015"/>
            <a:ext cx="8496944" cy="3994316"/>
          </a:xfrm>
          <a:prstGeom prst="rect">
            <a:avLst/>
          </a:prstGeom>
        </p:spPr>
        <p:txBody>
          <a:bodyPr lIns="396000" anchor="t"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634915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9AE5F-401C-4E60-A07F-F9F94E17D185}" type="slidenum">
              <a:rPr lang="sl-SI" smtClean="0"/>
              <a:pPr/>
              <a:t>‹#›</a:t>
            </a:fld>
            <a:endParaRPr lang="sl-SI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509879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1756130"/>
            <a:ext cx="5617002" cy="1887950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2" y="3806196"/>
            <a:ext cx="5617002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9AE5F-401C-4E60-A07F-F9F94E17D185}" type="slidenum">
              <a:rPr lang="sl-SI" smtClean="0"/>
              <a:pPr/>
              <a:t>‹#›</a:t>
            </a:fld>
            <a:endParaRPr lang="sl-SI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43491" y="3804985"/>
            <a:ext cx="561700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71406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804890"/>
            <a:ext cx="6571343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3490" y="2013936"/>
            <a:ext cx="3125871" cy="34375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89182" y="2013936"/>
            <a:ext cx="3125652" cy="34375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9AE5F-401C-4E60-A07F-F9F94E17D185}" type="slidenum">
              <a:rPr lang="sl-SI" smtClean="0"/>
              <a:pPr/>
              <a:t>‹#›</a:t>
            </a:fld>
            <a:endParaRPr lang="sl-SI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3539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" name="Straight Connector 35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804164"/>
            <a:ext cx="6571344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1" y="2019550"/>
            <a:ext cx="3125766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3491" y="2824270"/>
            <a:ext cx="3125766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9182" y="2023004"/>
            <a:ext cx="31256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89182" y="2821491"/>
            <a:ext cx="31256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9AE5F-401C-4E60-A07F-F9F94E17D185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1905179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Straight Connector 31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9AE5F-401C-4E60-A07F-F9F94E17D185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8108088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9AE5F-401C-4E60-A07F-F9F94E17D185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2448662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9042" y="798973"/>
            <a:ext cx="2425950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86656" y="798974"/>
            <a:ext cx="3828178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39042" y="3205492"/>
            <a:ext cx="2427369" cy="2248181"/>
          </a:xfrm>
        </p:spPr>
        <p:txBody>
          <a:bodyPr>
            <a:normAutofit/>
          </a:bodyPr>
          <a:lstStyle>
            <a:lvl1pPr marL="0" indent="0" algn="l"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9AE5F-401C-4E60-A07F-F9F94E17D185}" type="slidenum">
              <a:rPr lang="sl-SI" smtClean="0"/>
              <a:pPr/>
              <a:t>‹#›</a:t>
            </a:fld>
            <a:endParaRPr lang="sl-SI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1748" y="3205491"/>
            <a:ext cx="242327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822884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4996501" y="482171"/>
            <a:ext cx="3511387" cy="5149101"/>
            <a:chOff x="6852919" y="583365"/>
            <a:chExt cx="4681849" cy="5181928"/>
          </a:xfrm>
        </p:grpSpPr>
        <p:sp>
          <p:nvSpPr>
            <p:cNvPr id="14" name="Rectangle 13"/>
            <p:cNvSpPr/>
            <p:nvPr/>
          </p:nvSpPr>
          <p:spPr>
            <a:xfrm>
              <a:off x="6852919" y="583365"/>
              <a:ext cx="4681849" cy="5181928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14"/>
            <p:cNvSpPr/>
            <p:nvPr/>
          </p:nvSpPr>
          <p:spPr>
            <a:xfrm>
              <a:off x="7273787" y="915806"/>
              <a:ext cx="3844017" cy="4507918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148" y="1129513"/>
            <a:ext cx="3244935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40128" y="1122543"/>
            <a:ext cx="2234998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3492" y="3145992"/>
            <a:ext cx="3240286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36664" y="5469857"/>
            <a:ext cx="3252420" cy="320123"/>
          </a:xfrm>
        </p:spPr>
        <p:txBody>
          <a:bodyPr/>
          <a:lstStyle>
            <a:lvl1pPr algn="l">
              <a:defRPr/>
            </a:lvl1pPr>
          </a:lstStyle>
          <a:p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37530" y="318641"/>
            <a:ext cx="3251553" cy="320931"/>
          </a:xfrm>
        </p:spPr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9AE5F-401C-4E60-A07F-F9F94E17D185}" type="slidenum">
              <a:rPr lang="sl-SI" smtClean="0"/>
              <a:pPr/>
              <a:t>‹#›</a:t>
            </a:fld>
            <a:endParaRPr lang="sl-SI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1281" y="3143605"/>
            <a:ext cx="3242014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36161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015734"/>
            <a:ext cx="9144000" cy="4079520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00" t="1538" r="12500" b="-1538"/>
          <a:stretch/>
        </p:blipFill>
        <p:spPr>
          <a:xfrm>
            <a:off x="-1" y="6095253"/>
            <a:ext cx="9144001" cy="774727"/>
          </a:xfrm>
          <a:prstGeom prst="rect">
            <a:avLst/>
          </a:prstGeom>
        </p:spPr>
      </p:pic>
      <p:cxnSp>
        <p:nvCxnSpPr>
          <p:cNvPr id="13" name="Straight Connector 12"/>
          <p:cNvCxnSpPr/>
          <p:nvPr/>
        </p:nvCxnSpPr>
        <p:spPr>
          <a:xfrm>
            <a:off x="0" y="6101127"/>
            <a:ext cx="9144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43491" y="804520"/>
            <a:ext cx="6571343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1" y="2015733"/>
            <a:ext cx="6571343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46542" y="330370"/>
            <a:ext cx="2368292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3491" y="329308"/>
            <a:ext cx="4034004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7725" y="798973"/>
            <a:ext cx="795746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F029AE5F-401C-4E60-A07F-F9F94E17D185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1595248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5" r:id="rId1"/>
    <p:sldLayoutId id="2147483946" r:id="rId2"/>
    <p:sldLayoutId id="2147483947" r:id="rId3"/>
    <p:sldLayoutId id="2147483948" r:id="rId4"/>
    <p:sldLayoutId id="2147483949" r:id="rId5"/>
    <p:sldLayoutId id="2147483950" r:id="rId6"/>
    <p:sldLayoutId id="2147483951" r:id="rId7"/>
    <p:sldLayoutId id="2147483952" r:id="rId8"/>
    <p:sldLayoutId id="2147483953" r:id="rId9"/>
    <p:sldLayoutId id="2147483954" r:id="rId10"/>
    <p:sldLayoutId id="2147483955" r:id="rId11"/>
    <p:sldLayoutId id="2147483865" r:id="rId12"/>
    <p:sldLayoutId id="2147483956" r:id="rId13"/>
    <p:sldLayoutId id="2147483957" r:id="rId14"/>
    <p:sldLayoutId id="2147483958" r:id="rId15"/>
    <p:sldLayoutId id="2147483959" r:id="rId16"/>
  </p:sldLayoutIdLst>
  <p:transition>
    <p:randomBar dir="vert"/>
  </p:transition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6858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04864"/>
            <a:ext cx="7772400" cy="609600"/>
          </a:xfrm>
        </p:spPr>
        <p:txBody>
          <a:bodyPr>
            <a:normAutofit/>
          </a:bodyPr>
          <a:lstStyle/>
          <a:p>
            <a:r>
              <a:rPr lang="sl-SI" sz="3600" b="1" dirty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STEIGERUNG DES ADJEKTIVS</a:t>
            </a:r>
          </a:p>
        </p:txBody>
      </p:sp>
      <p:pic>
        <p:nvPicPr>
          <p:cNvPr id="3" name="Picture 3">
            <a:extLst>
              <a:ext uri="{FF2B5EF4-FFF2-40B4-BE49-F238E27FC236}">
                <a16:creationId xmlns:a16="http://schemas.microsoft.com/office/drawing/2014/main" id="{98E3B2DA-C939-3B91-BF77-7B7B56B0A8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72892"/>
            <a:ext cx="3097212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E8F875FA-1F1E-1D33-D229-A720EC9519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528" y="923569"/>
            <a:ext cx="6999287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>
                <a:latin typeface="Algerian" panose="04020705040A02060702" pitchFamily="82" charset="0"/>
              </a:rPr>
              <a:t>7. </a:t>
            </a:r>
            <a:r>
              <a:rPr lang="en-US" altLang="en-US" sz="2800" dirty="0" err="1">
                <a:latin typeface="Algerian" panose="04020705040A02060702" pitchFamily="82" charset="0"/>
              </a:rPr>
              <a:t>Klasse</a:t>
            </a:r>
            <a:r>
              <a:rPr lang="en-US" altLang="en-US" sz="2800" dirty="0">
                <a:latin typeface="Algerian" panose="04020705040A02060702" pitchFamily="82" charset="0"/>
              </a:rPr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 err="1">
                <a:latin typeface="Algerian" panose="04020705040A02060702" pitchFamily="82" charset="0"/>
              </a:rPr>
              <a:t>Lektion</a:t>
            </a:r>
            <a:r>
              <a:rPr lang="en-US" altLang="en-US" sz="2800" dirty="0">
                <a:latin typeface="Algerian" panose="04020705040A02060702" pitchFamily="82" charset="0"/>
              </a:rPr>
              <a:t> 27 : Eine </a:t>
            </a:r>
            <a:r>
              <a:rPr lang="en-US" altLang="en-US" sz="2800" dirty="0" err="1">
                <a:latin typeface="Algerian" panose="04020705040A02060702" pitchFamily="82" charset="0"/>
              </a:rPr>
              <a:t>doofe</a:t>
            </a:r>
            <a:r>
              <a:rPr lang="en-US" altLang="en-US" sz="2800" dirty="0">
                <a:latin typeface="Algerian" panose="04020705040A02060702" pitchFamily="82" charset="0"/>
              </a:rPr>
              <a:t> </a:t>
            </a:r>
            <a:r>
              <a:rPr lang="en-US" altLang="en-US" sz="2800" dirty="0" err="1">
                <a:latin typeface="Algerian" panose="04020705040A02060702" pitchFamily="82" charset="0"/>
              </a:rPr>
              <a:t>Begegnung</a:t>
            </a:r>
            <a:endParaRPr lang="de-DE" altLang="en-US" sz="2800" dirty="0">
              <a:latin typeface="Algerian" panose="04020705040A02060702" pitchFamily="82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748F981-C281-29E4-F863-70F79874804C}"/>
              </a:ext>
            </a:extLst>
          </p:cNvPr>
          <p:cNvSpPr txBox="1"/>
          <p:nvPr/>
        </p:nvSpPr>
        <p:spPr>
          <a:xfrm>
            <a:off x="12612" y="4043537"/>
            <a:ext cx="867645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dirty="0"/>
              <a:t>https://www.youtube.com/watch?v=IqO4iHUOqF0&amp;pp=ygUKc3VwZXJsYXRpdg%3D%3D</a:t>
            </a:r>
          </a:p>
        </p:txBody>
      </p:sp>
    </p:spTree>
  </p:cSld>
  <p:clrMapOvr>
    <a:masterClrMapping/>
  </p:clrMapOvr>
  <p:transition>
    <p:randomBar dir="vert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AABC9478-38D4-F46B-3047-D4D5CCBAB993}"/>
              </a:ext>
            </a:extLst>
          </p:cNvPr>
          <p:cNvSpPr txBox="1"/>
          <p:nvPr/>
        </p:nvSpPr>
        <p:spPr>
          <a:xfrm>
            <a:off x="1691680" y="857250"/>
            <a:ext cx="5976664" cy="1477328"/>
          </a:xfrm>
          <a:prstGeom prst="rect">
            <a:avLst/>
          </a:prstGeom>
          <a:noFill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latinLnBrk="1">
              <a:defRPr/>
            </a:pPr>
            <a:r>
              <a:rPr lang="es-ES" sz="7200" b="1" dirty="0" err="1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>
                    <a:lumMod val="50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Superlativ</a:t>
            </a:r>
            <a:endParaRPr lang="es-ES" sz="72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>
                  <a:lumMod val="50000"/>
                </a:schemeClr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  <a:p>
            <a:pPr latinLnBrk="1">
              <a:defRPr/>
            </a:pPr>
            <a:endParaRPr lang="es-ES" dirty="0"/>
          </a:p>
        </p:txBody>
      </p:sp>
      <p:pic>
        <p:nvPicPr>
          <p:cNvPr id="21507" name="Picture 12" descr="Imagen relacionada">
            <a:extLst>
              <a:ext uri="{FF2B5EF4-FFF2-40B4-BE49-F238E27FC236}">
                <a16:creationId xmlns:a16="http://schemas.microsoft.com/office/drawing/2014/main" id="{6EA4E386-62F1-85D1-FFA8-6F849ADBB6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350" y="2667000"/>
            <a:ext cx="3333750" cy="3333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08" name="Picture 16" descr="Resultado de imagen de books png transparent">
            <a:extLst>
              <a:ext uri="{FF2B5EF4-FFF2-40B4-BE49-F238E27FC236}">
                <a16:creationId xmlns:a16="http://schemas.microsoft.com/office/drawing/2014/main" id="{4E381C91-EFEA-F0B2-A17B-D08863C748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463" y="4221163"/>
            <a:ext cx="3168650" cy="210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09" name="Imagen 2">
            <a:extLst>
              <a:ext uri="{FF2B5EF4-FFF2-40B4-BE49-F238E27FC236}">
                <a16:creationId xmlns:a16="http://schemas.microsoft.com/office/drawing/2014/main" id="{A2DC047E-3B5A-6A9B-D0D4-01A5BE4C84F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4939" y="4797425"/>
            <a:ext cx="1354137" cy="1354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A73A9882-08C6-EC24-BF72-E46B8256667E}"/>
              </a:ext>
            </a:extLst>
          </p:cNvPr>
          <p:cNvSpPr txBox="1"/>
          <p:nvPr/>
        </p:nvSpPr>
        <p:spPr>
          <a:xfrm>
            <a:off x="20069" y="1763292"/>
            <a:ext cx="9036495" cy="3477875"/>
          </a:xfrm>
          <a:prstGeom prst="rect">
            <a:avLst/>
          </a:prstGeom>
          <a:noFill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 latinLnBrk="1">
              <a:defRPr/>
            </a:pPr>
            <a:r>
              <a:rPr lang="es-ES" sz="4400" b="1" dirty="0" err="1">
                <a:ln/>
                <a:solidFill>
                  <a:schemeClr val="accent3">
                    <a:lumMod val="50000"/>
                  </a:schemeClr>
                </a:solidFill>
              </a:rPr>
              <a:t>regelmä</a:t>
            </a:r>
            <a:r>
              <a:rPr lang="es-ES" sz="4400" b="1" dirty="0">
                <a:ln/>
                <a:solidFill>
                  <a:schemeClr val="accent3">
                    <a:lumMod val="50000"/>
                  </a:schemeClr>
                </a:solidFill>
              </a:rPr>
              <a:t>β</a:t>
            </a:r>
            <a:r>
              <a:rPr lang="es-ES" sz="4400" b="1" dirty="0" err="1">
                <a:ln/>
                <a:solidFill>
                  <a:schemeClr val="accent3">
                    <a:lumMod val="50000"/>
                  </a:schemeClr>
                </a:solidFill>
              </a:rPr>
              <a:t>ige</a:t>
            </a:r>
            <a:r>
              <a:rPr lang="es-ES" sz="4400" b="1" dirty="0">
                <a:ln/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s-ES" sz="4400" b="1" dirty="0" err="1">
                <a:ln/>
                <a:solidFill>
                  <a:schemeClr val="accent3">
                    <a:lumMod val="50000"/>
                  </a:schemeClr>
                </a:solidFill>
              </a:rPr>
              <a:t>Superlativ</a:t>
            </a:r>
            <a:r>
              <a:rPr lang="es-ES" sz="4400" b="1" dirty="0">
                <a:ln/>
                <a:solidFill>
                  <a:schemeClr val="accent3">
                    <a:lumMod val="50000"/>
                  </a:schemeClr>
                </a:solidFill>
              </a:rPr>
              <a:t> </a:t>
            </a:r>
          </a:p>
          <a:p>
            <a:pPr algn="ctr" latinLnBrk="1">
              <a:defRPr/>
            </a:pPr>
            <a:endParaRPr lang="es-ES" sz="4400" b="1" dirty="0">
              <a:ln/>
              <a:solidFill>
                <a:schemeClr val="accent3">
                  <a:lumMod val="50000"/>
                </a:schemeClr>
              </a:solidFill>
            </a:endParaRPr>
          </a:p>
          <a:p>
            <a:pPr algn="ctr" latinLnBrk="1">
              <a:defRPr/>
            </a:pPr>
            <a:r>
              <a:rPr lang="es-ES" sz="4400" b="1" dirty="0">
                <a:ln/>
                <a:solidFill>
                  <a:schemeClr val="accent3">
                    <a:lumMod val="50000"/>
                  </a:schemeClr>
                </a:solidFill>
              </a:rPr>
              <a:t>	</a:t>
            </a:r>
          </a:p>
          <a:p>
            <a:pPr algn="ctr" latinLnBrk="1">
              <a:defRPr/>
            </a:pPr>
            <a:r>
              <a:rPr lang="es-ES" sz="4400" b="1" dirty="0" err="1">
                <a:ln/>
                <a:solidFill>
                  <a:schemeClr val="accent3">
                    <a:lumMod val="50000"/>
                  </a:schemeClr>
                </a:solidFill>
              </a:rPr>
              <a:t>mit</a:t>
            </a:r>
            <a:r>
              <a:rPr lang="es-ES" sz="4400" b="1" dirty="0">
                <a:ln/>
                <a:solidFill>
                  <a:schemeClr val="accent3">
                    <a:lumMod val="50000"/>
                  </a:schemeClr>
                </a:solidFill>
              </a:rPr>
              <a:t> Umlaut a, o, u </a:t>
            </a:r>
            <a:r>
              <a:rPr lang="es-ES" sz="4400" b="1" dirty="0">
                <a:ln/>
                <a:solidFill>
                  <a:schemeClr val="accent3">
                    <a:lumMod val="50000"/>
                  </a:schemeClr>
                </a:solidFill>
                <a:latin typeface="Wingdings"/>
                <a:ea typeface="Wingdings"/>
                <a:cs typeface="Wingdings"/>
                <a:sym typeface="Wingdings"/>
              </a:rPr>
              <a:t> </a:t>
            </a:r>
            <a:r>
              <a:rPr lang="es-ES" sz="4400" b="1" dirty="0">
                <a:ln/>
                <a:solidFill>
                  <a:schemeClr val="accent3">
                    <a:lumMod val="50000"/>
                  </a:schemeClr>
                </a:solidFill>
              </a:rPr>
              <a:t>ä, ö, ü</a:t>
            </a:r>
          </a:p>
          <a:p>
            <a:pPr algn="ctr" latinLnBrk="1">
              <a:defRPr/>
            </a:pPr>
            <a:r>
              <a:rPr lang="es-ES" sz="4400" b="1" dirty="0">
                <a:ln/>
                <a:solidFill>
                  <a:schemeClr val="accent3">
                    <a:lumMod val="50000"/>
                  </a:schemeClr>
                </a:solidFill>
              </a:rPr>
              <a:t>am </a:t>
            </a:r>
            <a:r>
              <a:rPr lang="es-ES" sz="4400" b="1" dirty="0" err="1">
                <a:ln/>
                <a:solidFill>
                  <a:schemeClr val="accent3">
                    <a:lumMod val="50000"/>
                  </a:schemeClr>
                </a:solidFill>
              </a:rPr>
              <a:t>grö</a:t>
            </a:r>
            <a:r>
              <a:rPr lang="es-ES" sz="4400" b="1" dirty="0">
                <a:ln/>
                <a:solidFill>
                  <a:schemeClr val="accent3">
                    <a:lumMod val="50000"/>
                  </a:schemeClr>
                </a:solidFill>
              </a:rPr>
              <a:t>βten / der </a:t>
            </a:r>
            <a:r>
              <a:rPr lang="es-ES" sz="4400" b="1" dirty="0" err="1">
                <a:ln/>
                <a:solidFill>
                  <a:schemeClr val="accent3">
                    <a:lumMod val="50000"/>
                  </a:schemeClr>
                </a:solidFill>
              </a:rPr>
              <a:t>jüngste</a:t>
            </a:r>
            <a:endParaRPr lang="es-ES" sz="4400" b="1" dirty="0">
              <a:ln/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4" name="Redondear rectángulo de esquina diagonal 3">
            <a:extLst>
              <a:ext uri="{FF2B5EF4-FFF2-40B4-BE49-F238E27FC236}">
                <a16:creationId xmlns:a16="http://schemas.microsoft.com/office/drawing/2014/main" id="{4DC82ECF-5CA5-321C-D40F-8DC0C39032F1}"/>
              </a:ext>
            </a:extLst>
          </p:cNvPr>
          <p:cNvSpPr/>
          <p:nvPr/>
        </p:nvSpPr>
        <p:spPr>
          <a:xfrm>
            <a:off x="827584" y="2564904"/>
            <a:ext cx="7488832" cy="864096"/>
          </a:xfrm>
          <a:prstGeom prst="round2DiagRect">
            <a:avLst/>
          </a:prstGeom>
          <a:gradFill flip="none" rotWithShape="1">
            <a:gsLst>
              <a:gs pos="0">
                <a:schemeClr val="accent3">
                  <a:lumMod val="50000"/>
                </a:schemeClr>
              </a:gs>
              <a:gs pos="100000">
                <a:srgbClr val="FFFFFF">
                  <a:alpha val="79000"/>
                </a:srgbClr>
              </a:gs>
            </a:gsLst>
            <a:path path="circle">
              <a:fillToRect l="100000" t="100000"/>
            </a:path>
            <a:tileRect r="-100000" b="-100000"/>
          </a:gradFill>
          <a:ln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algun Gothic" panose="020B0503020000020004" pitchFamily="34" charset="-127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algun Gothic" panose="020B0503020000020004" pitchFamily="34" charset="-127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algun Gothic" panose="020B0503020000020004" pitchFamily="34" charset="-127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algun Gothic" panose="020B0503020000020004" pitchFamily="34" charset="-127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algun Gothic" panose="020B0503020000020004" pitchFamily="34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algun Gothic" panose="020B0503020000020004" pitchFamily="34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algun Gothic" panose="020B0503020000020004" pitchFamily="34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algun Gothic" panose="020B0503020000020004" pitchFamily="34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algun Gothic" panose="020B0503020000020004" pitchFamily="34" charset="-127"/>
              </a:defRPr>
            </a:lvl9pPr>
          </a:lstStyle>
          <a:p>
            <a:pPr algn="ctr" eaLnBrk="1" latinLnBrk="1" hangingPunct="1">
              <a:defRPr/>
            </a:pPr>
            <a:r>
              <a:rPr lang="es-ES" altLang="es-ES" sz="4800" b="1" dirty="0">
                <a:solidFill>
                  <a:srgbClr val="4F6228"/>
                </a:solidFill>
                <a:latin typeface="Malgun Gothic" panose="020B0503020000020004" pitchFamily="34" charset="-127"/>
              </a:rPr>
              <a:t> am +</a:t>
            </a:r>
            <a:r>
              <a:rPr lang="es-ES" altLang="es-ES" sz="4800" b="1" dirty="0" err="1">
                <a:solidFill>
                  <a:srgbClr val="4F6228"/>
                </a:solidFill>
                <a:latin typeface="Malgun Gothic" panose="020B0503020000020004" pitchFamily="34" charset="-127"/>
              </a:rPr>
              <a:t>sten</a:t>
            </a:r>
            <a:endParaRPr lang="es-ES" altLang="es-ES" sz="4800" b="1" dirty="0">
              <a:solidFill>
                <a:srgbClr val="4F6228"/>
              </a:solidFill>
              <a:latin typeface="Malgun Gothic" panose="020B0503020000020004" pitchFamily="34" charset="-127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31AAEFB9-484D-F54E-B98A-E73429B64D3C}"/>
              </a:ext>
            </a:extLst>
          </p:cNvPr>
          <p:cNvSpPr txBox="1"/>
          <p:nvPr/>
        </p:nvSpPr>
        <p:spPr>
          <a:xfrm>
            <a:off x="251520" y="2132857"/>
            <a:ext cx="8640960" cy="3293209"/>
          </a:xfrm>
          <a:prstGeom prst="rect">
            <a:avLst/>
          </a:prstGeom>
          <a:noFill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 latinLnBrk="1">
              <a:defRPr/>
            </a:pPr>
            <a:r>
              <a:rPr lang="es-ES" sz="4400" b="1" dirty="0" err="1">
                <a:ln/>
                <a:solidFill>
                  <a:schemeClr val="accent3">
                    <a:lumMod val="50000"/>
                  </a:schemeClr>
                </a:solidFill>
              </a:rPr>
              <a:t>unregelmä</a:t>
            </a:r>
            <a:r>
              <a:rPr lang="es-ES" sz="4400" b="1" dirty="0">
                <a:ln/>
                <a:solidFill>
                  <a:schemeClr val="accent3">
                    <a:lumMod val="50000"/>
                  </a:schemeClr>
                </a:solidFill>
              </a:rPr>
              <a:t>βiger Superlativ:</a:t>
            </a:r>
          </a:p>
          <a:p>
            <a:pPr algn="ctr" latinLnBrk="1">
              <a:defRPr/>
            </a:pPr>
            <a:r>
              <a:rPr lang="es-ES" sz="4000" b="1" dirty="0" err="1">
                <a:ln/>
                <a:solidFill>
                  <a:schemeClr val="accent3">
                    <a:lumMod val="50000"/>
                  </a:schemeClr>
                </a:solidFill>
              </a:rPr>
              <a:t>gut</a:t>
            </a:r>
            <a:r>
              <a:rPr lang="es-ES" sz="4000" b="1" dirty="0">
                <a:ln/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s-ES" sz="4000" b="1" dirty="0">
                <a:ln/>
                <a:solidFill>
                  <a:schemeClr val="accent3">
                    <a:lumMod val="50000"/>
                  </a:schemeClr>
                </a:solidFill>
                <a:latin typeface="Wingdings"/>
                <a:ea typeface="Wingdings"/>
                <a:cs typeface="Wingdings"/>
                <a:sym typeface="Wingdings"/>
              </a:rPr>
              <a:t> </a:t>
            </a:r>
            <a:r>
              <a:rPr lang="es-ES" sz="4000" b="1" dirty="0">
                <a:ln/>
                <a:solidFill>
                  <a:schemeClr val="accent3">
                    <a:lumMod val="50000"/>
                  </a:schemeClr>
                </a:solidFill>
              </a:rPr>
              <a:t>am </a:t>
            </a:r>
            <a:r>
              <a:rPr lang="es-ES" sz="4000" b="1" dirty="0" err="1">
                <a:ln/>
                <a:solidFill>
                  <a:schemeClr val="accent3">
                    <a:lumMod val="50000"/>
                  </a:schemeClr>
                </a:solidFill>
              </a:rPr>
              <a:t>besten</a:t>
            </a:r>
            <a:endParaRPr lang="es-ES" sz="4000" b="1" dirty="0">
              <a:ln/>
              <a:solidFill>
                <a:schemeClr val="accent3">
                  <a:lumMod val="50000"/>
                </a:schemeClr>
              </a:solidFill>
            </a:endParaRPr>
          </a:p>
          <a:p>
            <a:pPr algn="ctr" latinLnBrk="1">
              <a:defRPr/>
            </a:pPr>
            <a:r>
              <a:rPr lang="es-ES" sz="4000" b="1" dirty="0">
                <a:ln/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s-ES" sz="4000" b="1" dirty="0" err="1">
                <a:ln/>
                <a:solidFill>
                  <a:schemeClr val="accent3">
                    <a:lumMod val="50000"/>
                  </a:schemeClr>
                </a:solidFill>
              </a:rPr>
              <a:t>viel</a:t>
            </a:r>
            <a:r>
              <a:rPr lang="es-ES" sz="4000" b="1" dirty="0">
                <a:ln/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s-ES" sz="4000" b="1" dirty="0">
                <a:ln/>
                <a:solidFill>
                  <a:schemeClr val="accent3">
                    <a:lumMod val="50000"/>
                  </a:schemeClr>
                </a:solidFill>
                <a:latin typeface="Wingdings"/>
                <a:ea typeface="Wingdings"/>
                <a:cs typeface="Wingdings"/>
                <a:sym typeface="Wingdings"/>
              </a:rPr>
              <a:t> </a:t>
            </a:r>
            <a:r>
              <a:rPr lang="es-ES" sz="4000" b="1" dirty="0">
                <a:ln/>
                <a:solidFill>
                  <a:schemeClr val="accent3">
                    <a:lumMod val="50000"/>
                  </a:schemeClr>
                </a:solidFill>
              </a:rPr>
              <a:t>am </a:t>
            </a:r>
            <a:r>
              <a:rPr lang="es-ES" sz="4000" b="1" dirty="0" err="1">
                <a:ln/>
                <a:solidFill>
                  <a:schemeClr val="accent3">
                    <a:lumMod val="50000"/>
                  </a:schemeClr>
                </a:solidFill>
              </a:rPr>
              <a:t>meisten</a:t>
            </a:r>
            <a:endParaRPr lang="es-ES" sz="4000" b="1" dirty="0">
              <a:ln/>
              <a:solidFill>
                <a:schemeClr val="accent3">
                  <a:lumMod val="50000"/>
                </a:schemeClr>
              </a:solidFill>
            </a:endParaRPr>
          </a:p>
          <a:p>
            <a:pPr algn="ctr" latinLnBrk="1">
              <a:defRPr/>
            </a:pPr>
            <a:r>
              <a:rPr lang="es-ES" sz="4000" b="1" dirty="0">
                <a:ln/>
                <a:solidFill>
                  <a:schemeClr val="accent3">
                    <a:lumMod val="50000"/>
                  </a:schemeClr>
                </a:solidFill>
              </a:rPr>
              <a:t>  </a:t>
            </a:r>
            <a:r>
              <a:rPr lang="es-ES" sz="4000" b="1" dirty="0" err="1">
                <a:ln/>
                <a:solidFill>
                  <a:schemeClr val="accent3">
                    <a:lumMod val="50000"/>
                  </a:schemeClr>
                </a:solidFill>
              </a:rPr>
              <a:t>gern</a:t>
            </a:r>
            <a:r>
              <a:rPr lang="es-ES" sz="4000" b="1" dirty="0">
                <a:ln/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s-ES" sz="4000" b="1" dirty="0">
                <a:ln/>
                <a:solidFill>
                  <a:schemeClr val="accent3">
                    <a:lumMod val="50000"/>
                  </a:schemeClr>
                </a:solidFill>
                <a:latin typeface="Wingdings"/>
                <a:ea typeface="Wingdings"/>
                <a:cs typeface="Wingdings"/>
                <a:sym typeface="Wingdings"/>
              </a:rPr>
              <a:t> </a:t>
            </a:r>
            <a:r>
              <a:rPr lang="es-ES" sz="4000" b="1" dirty="0">
                <a:ln/>
                <a:solidFill>
                  <a:schemeClr val="accent3">
                    <a:lumMod val="50000"/>
                  </a:schemeClr>
                </a:solidFill>
              </a:rPr>
              <a:t>am </a:t>
            </a:r>
            <a:r>
              <a:rPr lang="es-ES" sz="4000" b="1" dirty="0" err="1">
                <a:ln/>
                <a:solidFill>
                  <a:schemeClr val="accent3">
                    <a:lumMod val="50000"/>
                  </a:schemeClr>
                </a:solidFill>
              </a:rPr>
              <a:t>liebsten</a:t>
            </a:r>
            <a:endParaRPr lang="es-ES" sz="4000" b="1" dirty="0">
              <a:ln/>
              <a:solidFill>
                <a:schemeClr val="accent3">
                  <a:lumMod val="50000"/>
                </a:schemeClr>
              </a:solidFill>
            </a:endParaRPr>
          </a:p>
          <a:p>
            <a:pPr algn="ctr" latinLnBrk="1">
              <a:defRPr/>
            </a:pPr>
            <a:r>
              <a:rPr lang="es-ES" sz="4000" b="1" dirty="0">
                <a:ln/>
                <a:solidFill>
                  <a:schemeClr val="accent3">
                    <a:lumMod val="50000"/>
                  </a:schemeClr>
                </a:solidFill>
              </a:rPr>
              <a:t>   </a:t>
            </a:r>
            <a:r>
              <a:rPr lang="es-ES" sz="4000" b="1" dirty="0" err="1">
                <a:ln/>
                <a:solidFill>
                  <a:schemeClr val="accent3">
                    <a:lumMod val="50000"/>
                  </a:schemeClr>
                </a:solidFill>
              </a:rPr>
              <a:t>nah</a:t>
            </a:r>
            <a:r>
              <a:rPr lang="es-ES" sz="4000" b="1" dirty="0">
                <a:ln/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s-ES" sz="4000" b="1" dirty="0">
                <a:ln/>
                <a:solidFill>
                  <a:schemeClr val="accent3">
                    <a:lumMod val="50000"/>
                  </a:schemeClr>
                </a:solidFill>
                <a:latin typeface="Wingdings"/>
                <a:ea typeface="Wingdings"/>
                <a:cs typeface="Wingdings"/>
                <a:sym typeface="Wingdings"/>
              </a:rPr>
              <a:t> </a:t>
            </a:r>
            <a:r>
              <a:rPr lang="es-ES" sz="4000" b="1" dirty="0">
                <a:ln/>
                <a:solidFill>
                  <a:schemeClr val="accent3">
                    <a:lumMod val="50000"/>
                  </a:schemeClr>
                </a:solidFill>
              </a:rPr>
              <a:t>am </a:t>
            </a:r>
            <a:r>
              <a:rPr lang="es-ES" sz="4000" b="1" dirty="0" err="1">
                <a:ln/>
                <a:solidFill>
                  <a:schemeClr val="accent3">
                    <a:lumMod val="50000"/>
                  </a:schemeClr>
                </a:solidFill>
              </a:rPr>
              <a:t>nächsten</a:t>
            </a:r>
            <a:endParaRPr lang="es-ES" sz="4000" b="1" dirty="0">
              <a:ln/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C4E0D3F3-5526-77BE-05A7-716AD3246299}"/>
              </a:ext>
            </a:extLst>
          </p:cNvPr>
          <p:cNvSpPr txBox="1"/>
          <p:nvPr/>
        </p:nvSpPr>
        <p:spPr>
          <a:xfrm>
            <a:off x="251520" y="2132857"/>
            <a:ext cx="8640960" cy="2123658"/>
          </a:xfrm>
          <a:prstGeom prst="rect">
            <a:avLst/>
          </a:prstGeom>
          <a:noFill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 latinLnBrk="1">
              <a:defRPr/>
            </a:pPr>
            <a:r>
              <a:rPr lang="es-ES" sz="4400" b="1" dirty="0" err="1">
                <a:ln/>
                <a:solidFill>
                  <a:schemeClr val="accent3">
                    <a:lumMod val="50000"/>
                  </a:schemeClr>
                </a:solidFill>
              </a:rPr>
              <a:t>Bei</a:t>
            </a:r>
            <a:r>
              <a:rPr lang="es-ES" sz="4400" b="1" dirty="0">
                <a:ln/>
                <a:solidFill>
                  <a:schemeClr val="accent3">
                    <a:lumMod val="50000"/>
                  </a:schemeClr>
                </a:solidFill>
              </a:rPr>
              <a:t> : -d, -t, -s, -</a:t>
            </a:r>
            <a:r>
              <a:rPr lang="es-ES" sz="4400" b="1" dirty="0" err="1">
                <a:ln/>
                <a:solidFill>
                  <a:schemeClr val="accent3">
                    <a:lumMod val="50000"/>
                  </a:schemeClr>
                </a:solidFill>
              </a:rPr>
              <a:t>ss</a:t>
            </a:r>
            <a:r>
              <a:rPr lang="es-ES" sz="4400" b="1" dirty="0">
                <a:ln/>
                <a:solidFill>
                  <a:schemeClr val="accent3">
                    <a:lumMod val="50000"/>
                  </a:schemeClr>
                </a:solidFill>
              </a:rPr>
              <a:t>, </a:t>
            </a:r>
            <a:r>
              <a:rPr lang="es-ES" sz="4400" b="1" dirty="0" err="1">
                <a:ln/>
                <a:solidFill>
                  <a:schemeClr val="accent3">
                    <a:lumMod val="50000"/>
                  </a:schemeClr>
                </a:solidFill>
              </a:rPr>
              <a:t>sch</a:t>
            </a:r>
            <a:r>
              <a:rPr lang="es-ES" sz="4400" b="1" dirty="0">
                <a:ln/>
                <a:solidFill>
                  <a:schemeClr val="accent3">
                    <a:lumMod val="50000"/>
                  </a:schemeClr>
                </a:solidFill>
              </a:rPr>
              <a:t>, x, z </a:t>
            </a:r>
          </a:p>
          <a:p>
            <a:pPr algn="ctr" latinLnBrk="1">
              <a:defRPr/>
            </a:pPr>
            <a:r>
              <a:rPr lang="es-ES" sz="4400" b="1" dirty="0">
                <a:ln/>
                <a:solidFill>
                  <a:schemeClr val="accent3">
                    <a:lumMod val="50000"/>
                  </a:schemeClr>
                </a:solidFill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es-ES" sz="4400" b="1" dirty="0">
                <a:ln/>
                <a:solidFill>
                  <a:schemeClr val="accent3">
                    <a:lumMod val="50000"/>
                  </a:schemeClr>
                </a:solidFill>
              </a:rPr>
              <a:t>-</a:t>
            </a:r>
            <a:r>
              <a:rPr lang="es-ES" sz="4400" b="1" dirty="0" err="1">
                <a:ln/>
                <a:solidFill>
                  <a:schemeClr val="accent3">
                    <a:lumMod val="50000"/>
                  </a:schemeClr>
                </a:solidFill>
              </a:rPr>
              <a:t>est</a:t>
            </a:r>
            <a:endParaRPr lang="es-ES" sz="4400" b="1" dirty="0">
              <a:ln/>
              <a:solidFill>
                <a:schemeClr val="accent3">
                  <a:lumMod val="50000"/>
                </a:schemeClr>
              </a:solidFill>
            </a:endParaRPr>
          </a:p>
          <a:p>
            <a:pPr algn="ctr" latinLnBrk="1">
              <a:defRPr/>
            </a:pPr>
            <a:r>
              <a:rPr lang="es-ES" sz="4400" b="1" dirty="0">
                <a:ln/>
                <a:solidFill>
                  <a:schemeClr val="accent3">
                    <a:lumMod val="50000"/>
                  </a:schemeClr>
                </a:solidFill>
              </a:rPr>
              <a:t>	</a:t>
            </a:r>
            <a:r>
              <a:rPr lang="es-ES" sz="4400" b="1" dirty="0" err="1">
                <a:ln/>
                <a:solidFill>
                  <a:schemeClr val="accent3">
                    <a:lumMod val="50000"/>
                  </a:schemeClr>
                </a:solidFill>
              </a:rPr>
              <a:t>z.B</a:t>
            </a:r>
            <a:r>
              <a:rPr lang="es-ES" sz="4400" b="1" dirty="0">
                <a:ln/>
                <a:solidFill>
                  <a:schemeClr val="accent3">
                    <a:lumMod val="50000"/>
                  </a:schemeClr>
                </a:solidFill>
              </a:rPr>
              <a:t>. </a:t>
            </a:r>
            <a:r>
              <a:rPr lang="es-ES" sz="4400" b="1" dirty="0" err="1">
                <a:ln/>
                <a:solidFill>
                  <a:schemeClr val="accent3">
                    <a:lumMod val="50000"/>
                  </a:schemeClr>
                </a:solidFill>
              </a:rPr>
              <a:t>falsch</a:t>
            </a:r>
            <a:r>
              <a:rPr lang="es-ES" sz="4000" b="1" dirty="0">
                <a:ln/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s-ES" sz="4000" b="1" dirty="0">
                <a:ln/>
                <a:solidFill>
                  <a:schemeClr val="accent3">
                    <a:lumMod val="50000"/>
                  </a:schemeClr>
                </a:solidFill>
                <a:latin typeface="Wingdings"/>
                <a:ea typeface="Wingdings"/>
                <a:cs typeface="Wingdings"/>
                <a:sym typeface="Wingdings"/>
              </a:rPr>
              <a:t> </a:t>
            </a:r>
            <a:r>
              <a:rPr lang="es-ES" sz="4000" b="1" dirty="0">
                <a:ln/>
                <a:solidFill>
                  <a:schemeClr val="accent3">
                    <a:lumMod val="50000"/>
                  </a:schemeClr>
                </a:solidFill>
              </a:rPr>
              <a:t>am </a:t>
            </a:r>
            <a:r>
              <a:rPr lang="es-ES" sz="4000" b="1" dirty="0" err="1">
                <a:ln/>
                <a:solidFill>
                  <a:schemeClr val="accent3">
                    <a:lumMod val="50000"/>
                  </a:schemeClr>
                </a:solidFill>
              </a:rPr>
              <a:t>falschesten</a:t>
            </a:r>
            <a:r>
              <a:rPr lang="es-ES" sz="4000" b="1" dirty="0">
                <a:ln/>
                <a:solidFill>
                  <a:schemeClr val="accent3">
                    <a:lumMod val="50000"/>
                  </a:schemeClr>
                </a:solidFill>
              </a:rPr>
              <a:t> /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6D00B3-C30D-7F1A-4F0A-B0FBF1D3DC89}"/>
              </a:ext>
            </a:extLst>
          </p:cNvPr>
          <p:cNvSpPr txBox="1">
            <a:spLocks noChangeArrowheads="1"/>
          </p:cNvSpPr>
          <p:nvPr/>
        </p:nvSpPr>
        <p:spPr>
          <a:xfrm>
            <a:off x="323528" y="404664"/>
            <a:ext cx="8229600" cy="1128713"/>
          </a:xfrm>
          <a:prstGeom prst="rect">
            <a:avLst/>
          </a:prstGeom>
        </p:spPr>
        <p:txBody>
          <a:bodyPr/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0" i="0" kern="1200" cap="all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de-DE" altLang="de-DE" dirty="0"/>
              <a:t>Extra Linke</a:t>
            </a:r>
            <a:endParaRPr lang="en-US" altLang="de-DE" dirty="0"/>
          </a:p>
        </p:txBody>
      </p:sp>
      <p:pic>
        <p:nvPicPr>
          <p:cNvPr id="3" name="Picture 4" descr="Why going the extra mile at work could be a backward step">
            <a:extLst>
              <a:ext uri="{FF2B5EF4-FFF2-40B4-BE49-F238E27FC236}">
                <a16:creationId xmlns:a16="http://schemas.microsoft.com/office/drawing/2014/main" id="{8ACD6A65-4979-C5BF-0FE8-CEFD1F6511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2475" y="146695"/>
            <a:ext cx="3422650" cy="1644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5E120CC-4103-F6DB-0AD6-8284608AEF5D}"/>
              </a:ext>
            </a:extLst>
          </p:cNvPr>
          <p:cNvSpPr txBox="1"/>
          <p:nvPr/>
        </p:nvSpPr>
        <p:spPr>
          <a:xfrm>
            <a:off x="611560" y="1916832"/>
            <a:ext cx="72008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dirty="0"/>
              <a:t>https://wordwall.net/ru/resource/63086620/superlativ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C0DCE41-9ECD-55AA-7234-4184E797C6D8}"/>
              </a:ext>
            </a:extLst>
          </p:cNvPr>
          <p:cNvSpPr txBox="1"/>
          <p:nvPr/>
        </p:nvSpPr>
        <p:spPr>
          <a:xfrm>
            <a:off x="583228" y="2640537"/>
            <a:ext cx="773318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dirty="0"/>
              <a:t>https://wordwall.net/ru/resource/13568866/adjektive-komparativ-superlativ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C05AE75-1880-A7D1-2C9F-D246EEE4BA7E}"/>
              </a:ext>
            </a:extLst>
          </p:cNvPr>
          <p:cNvSpPr txBox="1"/>
          <p:nvPr/>
        </p:nvSpPr>
        <p:spPr>
          <a:xfrm>
            <a:off x="611559" y="3212730"/>
            <a:ext cx="737356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dirty="0"/>
              <a:t>https://wordwall.net/ru/resource/36297159/komparativ-superlativ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7235911-70AE-C807-01B5-C1A7A80EB0ED}"/>
              </a:ext>
            </a:extLst>
          </p:cNvPr>
          <p:cNvSpPr txBox="1"/>
          <p:nvPr/>
        </p:nvSpPr>
        <p:spPr>
          <a:xfrm>
            <a:off x="615204" y="3888339"/>
            <a:ext cx="647707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dirty="0"/>
              <a:t>https://www.liveworksheets.com/w/es/fregh/455835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09719F0-7EB3-0DA7-3E84-59CA915B2973}"/>
              </a:ext>
            </a:extLst>
          </p:cNvPr>
          <p:cNvSpPr txBox="1"/>
          <p:nvPr/>
        </p:nvSpPr>
        <p:spPr>
          <a:xfrm>
            <a:off x="611558" y="4563948"/>
            <a:ext cx="698477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dirty="0"/>
              <a:t>https://www.liveworksheets.com/w/de/deutsch/2075774</a:t>
            </a:r>
          </a:p>
        </p:txBody>
      </p:sp>
    </p:spTree>
    <p:extLst>
      <p:ext uri="{BB962C8B-B14F-4D97-AF65-F5344CB8AC3E}">
        <p14:creationId xmlns:p14="http://schemas.microsoft.com/office/powerpoint/2010/main" val="35354496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21568A-8944-8879-C3CF-D0DFC88016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/>
              <a:t>Hausaufgabe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4C1EC24-346E-925A-12B6-6A5C7CB1389A}"/>
              </a:ext>
            </a:extLst>
          </p:cNvPr>
          <p:cNvSpPr txBox="1"/>
          <p:nvPr/>
        </p:nvSpPr>
        <p:spPr>
          <a:xfrm>
            <a:off x="827584" y="2492896"/>
            <a:ext cx="52565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/>
              <a:t>Arbeitsbuch S. 15</a:t>
            </a:r>
          </a:p>
        </p:txBody>
      </p:sp>
    </p:spTree>
    <p:extLst>
      <p:ext uri="{BB962C8B-B14F-4D97-AF65-F5344CB8AC3E}">
        <p14:creationId xmlns:p14="http://schemas.microsoft.com/office/powerpoint/2010/main" val="3362198275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0</TotalTime>
  <Words>190</Words>
  <Application>Microsoft Office PowerPoint</Application>
  <PresentationFormat>On-screen Show (4:3)</PresentationFormat>
  <Paragraphs>28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Malgun Gothic</vt:lpstr>
      <vt:lpstr>Algerian</vt:lpstr>
      <vt:lpstr>Arial</vt:lpstr>
      <vt:lpstr>Calibri</vt:lpstr>
      <vt:lpstr>Comic Sans MS</vt:lpstr>
      <vt:lpstr>Gill Sans MT</vt:lpstr>
      <vt:lpstr>Wingdings</vt:lpstr>
      <vt:lpstr>Gallery</vt:lpstr>
      <vt:lpstr>STEIGERUNG DES ADJEKTIVS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Hausaufgabe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STEIGERUNG DES ADJEKTIVS</dc:title>
  <dc:creator>Saksida</dc:creator>
  <cp:lastModifiedBy>Mona Ahmed Osman</cp:lastModifiedBy>
  <cp:revision>46</cp:revision>
  <dcterms:created xsi:type="dcterms:W3CDTF">2008-03-31T06:23:02Z</dcterms:created>
  <dcterms:modified xsi:type="dcterms:W3CDTF">2023-11-15T11:21:53Z</dcterms:modified>
</cp:coreProperties>
</file>