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62" r:id="rId3"/>
    <p:sldId id="263" r:id="rId4"/>
    <p:sldId id="266" r:id="rId5"/>
    <p:sldId id="264" r:id="rId6"/>
    <p:sldId id="267" r:id="rId7"/>
    <p:sldId id="268" r:id="rId8"/>
    <p:sldId id="269" r:id="rId9"/>
    <p:sldId id="265" r:id="rId10"/>
    <p:sldId id="257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3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D5DDD-88D0-4231-A4C3-50A68156143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B806D-65C0-48FF-BFDF-FA767D859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3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B806D-65C0-48FF-BFDF-FA767D85951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6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8E73-80FC-46C2-B29F-F913F5232BEB}" type="datetime1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12E7-0A63-42CF-98BC-1A1A279B0294}" type="datetime1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43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086-CA49-4BD2-8CEC-DB54415270E3}" type="datetime1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9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BDCC-1163-4759-A9A4-0148B1314201}" type="datetime1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01D5-A123-45B9-A600-B84CE7854B7F}" type="datetime1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22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D20-4700-4AD4-BAFC-DA4D6DC860F7}" type="datetime1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23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7511-5C5B-4E2B-A64C-3F5D10E40163}" type="datetime1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7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DACD-FAFD-4935-ABB0-2EB7BDE7EE93}" type="datetime1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14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EEE-60F0-43E4-B4F8-BCFAE66C0FA8}" type="datetime1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9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761E-3957-44AF-BCB7-F968BEBB1FED}" type="datetime1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91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BA21-7A71-4252-8FA8-AC5A90E12444}" type="datetime1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68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9879A-D920-4172-A9E4-D1C1E84766C0}" type="datetime1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ECW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B37EB-05C8-498A-821C-15DAFB549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4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round/19250687" TargetMode="External"/><Relationship Id="rId2" Type="http://schemas.openxmlformats.org/officeDocument/2006/relationships/hyperlink" Target="https://www.theguardian.com/film/2019/dec/15/jumanji-the-next-level-review-dwayne-johnson-danny-devito-danny-glove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B0HYM9rPvQ" TargetMode="External"/><Relationship Id="rId2" Type="http://schemas.openxmlformats.org/officeDocument/2006/relationships/hyperlink" Target="https://www.youtube.com/watch?v=H6dj_ljqIm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863" y="1270208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/>
              <a:t>Writing A Film Review</a:t>
            </a:r>
          </a:p>
          <a:p>
            <a:pPr algn="ctr"/>
            <a:endParaRPr lang="en-GB" sz="2400" u="sng" dirty="0"/>
          </a:p>
          <a:p>
            <a:r>
              <a:rPr lang="en-GB" sz="2400" u="sng" dirty="0" smtClean="0"/>
              <a:t>LI</a:t>
            </a:r>
            <a:r>
              <a:rPr lang="en-GB" sz="2400" dirty="0" smtClean="0"/>
              <a:t>: To apply our writing skills into an everyday context</a:t>
            </a:r>
            <a:endParaRPr lang="en-GB" sz="2400" dirty="0" smtClean="0"/>
          </a:p>
          <a:p>
            <a:endParaRPr lang="en-GB" sz="2400" u="sng" dirty="0"/>
          </a:p>
          <a:p>
            <a:r>
              <a:rPr lang="en-GB" sz="2400" dirty="0" smtClean="0"/>
              <a:t>What is a review?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Gives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Expresses opinion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Gives reasons for opinion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Provides an overall 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Focuses on key details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Uses technical language (jargon)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Uses persuasive techniques</a:t>
            </a:r>
          </a:p>
          <a:p>
            <a:endParaRPr lang="en-GB" sz="2400" dirty="0"/>
          </a:p>
        </p:txBody>
      </p:sp>
      <p:pic>
        <p:nvPicPr>
          <p:cNvPr id="1027" name="Picture 3" descr="C:\Users\staff.ecw\AppData\Local\Microsoft\Windows\Temporary Internet Files\Content.IE5\BEZ8YXPT\movie_popcor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810" y="3717032"/>
            <a:ext cx="2761109" cy="2761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1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/>
              <a:t>Developing Our Film Reviews</a:t>
            </a:r>
          </a:p>
          <a:p>
            <a:pPr algn="ctr"/>
            <a:endParaRPr lang="en-GB" sz="2400" u="sng" dirty="0"/>
          </a:p>
          <a:p>
            <a:r>
              <a:rPr lang="en-GB" sz="2400" u="sng" dirty="0" smtClean="0"/>
              <a:t>LI</a:t>
            </a:r>
            <a:r>
              <a:rPr lang="en-GB" sz="2400" dirty="0" smtClean="0"/>
              <a:t>: To present a film review</a:t>
            </a:r>
            <a:endParaRPr lang="en-GB" sz="2400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76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0838" y="170619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Task One: </a:t>
            </a:r>
            <a:r>
              <a:rPr lang="en-GB" sz="2400" dirty="0" smtClean="0"/>
              <a:t>Label the review you have been given identifying these main </a:t>
            </a:r>
            <a:r>
              <a:rPr lang="en-GB" sz="2400" dirty="0"/>
              <a:t>f</a:t>
            </a:r>
            <a:r>
              <a:rPr lang="en-GB" sz="2400" dirty="0" smtClean="0"/>
              <a:t>eatures of a film review.</a:t>
            </a:r>
          </a:p>
          <a:p>
            <a:endParaRPr lang="en-GB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Title of film being reviewed is bold and eye-catching.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 tag-line underneath the title usually giving a hint about your overall opinion.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Key information about the film is in its own text box and uses bullet points.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Main body includes a brief plot summary (without giving away the ending), your opinions about plot, characters, setting, actors, effects and significant parts of the film, with reasons for your opinions.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An overall opinion at the end with a star rating.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Technical jargon.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Humour.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Images from the film which give an ideas of what sort (genre) film it 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0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489" y="899259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Choose a film to review. You could choose your favourite film, or a film you have seen recently.</a:t>
            </a:r>
          </a:p>
          <a:p>
            <a:endParaRPr lang="en-GB" sz="2400" dirty="0"/>
          </a:p>
          <a:p>
            <a:r>
              <a:rPr lang="en-GB" sz="2400" dirty="0" smtClean="0"/>
              <a:t>Brainstorm your chosen film, writing down as much information as you can.</a:t>
            </a:r>
            <a:endParaRPr lang="en-GB" sz="2400" dirty="0"/>
          </a:p>
        </p:txBody>
      </p:sp>
      <p:sp>
        <p:nvSpPr>
          <p:cNvPr id="3" name="Oval 2"/>
          <p:cNvSpPr/>
          <p:nvPr/>
        </p:nvSpPr>
        <p:spPr>
          <a:xfrm>
            <a:off x="3491880" y="3573016"/>
            <a:ext cx="185050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769060" y="373782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FILM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02019" y="294632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Plot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36014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</a:t>
            </a:r>
            <a:r>
              <a:rPr lang="en-GB" sz="2400" dirty="0" smtClean="0"/>
              <a:t>haracters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402575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Dislikes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03881" y="471711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Special effects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12707" y="299248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Favourite scene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27890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</a:t>
            </a:r>
            <a:r>
              <a:rPr lang="en-GB" sz="2400" dirty="0" smtClean="0"/>
              <a:t>etting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65711" y="445992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dirty="0" smtClean="0"/>
              <a:t>ctors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467094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Likes</a:t>
            </a:r>
            <a:endParaRPr lang="en-GB" sz="2400" dirty="0"/>
          </a:p>
        </p:txBody>
      </p:sp>
      <p:cxnSp>
        <p:nvCxnSpPr>
          <p:cNvPr id="14" name="Straight Arrow Connector 13"/>
          <p:cNvCxnSpPr>
            <a:stCxn id="3" idx="0"/>
          </p:cNvCxnSpPr>
          <p:nvPr/>
        </p:nvCxnSpPr>
        <p:spPr>
          <a:xfrm flipV="1">
            <a:off x="4417132" y="3177152"/>
            <a:ext cx="0" cy="3958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203848" y="3407985"/>
            <a:ext cx="504056" cy="3174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699792" y="4075748"/>
            <a:ext cx="778734" cy="1808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3"/>
            <a:endCxn id="12" idx="0"/>
          </p:cNvCxnSpPr>
          <p:nvPr/>
        </p:nvCxnSpPr>
        <p:spPr>
          <a:xfrm flipH="1">
            <a:off x="3347864" y="4353505"/>
            <a:ext cx="415016" cy="3174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7132" y="4459921"/>
            <a:ext cx="0" cy="3372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65204" y="4325339"/>
            <a:ext cx="442900" cy="3031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084507" y="3341963"/>
            <a:ext cx="423597" cy="3958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6" idx="1"/>
          </p:cNvCxnSpPr>
          <p:nvPr/>
        </p:nvCxnSpPr>
        <p:spPr>
          <a:xfrm flipV="1">
            <a:off x="5342384" y="3832310"/>
            <a:ext cx="525760" cy="1650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9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Now write the first draft of your review following this structure:</a:t>
            </a:r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  <a:p>
            <a:pPr marL="457200" indent="-457200">
              <a:buAutoNum type="arabicParenR"/>
            </a:pPr>
            <a:r>
              <a:rPr lang="en-GB" sz="2400" dirty="0" smtClean="0"/>
              <a:t>Explain what the film is about.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 Don’t go into too much detail.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 Don’t give away the ending.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 What genre does it belong to? </a:t>
            </a:r>
            <a:r>
              <a:rPr lang="en-GB" sz="2000" dirty="0" smtClean="0"/>
              <a:t>(horror, romance, action, </a:t>
            </a:r>
            <a:r>
              <a:rPr lang="en-GB" sz="2000" dirty="0" err="1" smtClean="0"/>
              <a:t>etc</a:t>
            </a:r>
            <a:r>
              <a:rPr lang="en-GB" sz="2000" dirty="0" smtClean="0"/>
              <a:t>)</a:t>
            </a:r>
          </a:p>
          <a:p>
            <a:endParaRPr lang="en-GB" sz="800" dirty="0"/>
          </a:p>
          <a:p>
            <a:r>
              <a:rPr lang="en-GB" sz="2400" dirty="0" smtClean="0"/>
              <a:t>2) Write about the actors.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 Who are they? What else have they been in?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 Are they believable? Do they do a good job?</a:t>
            </a:r>
          </a:p>
          <a:p>
            <a:endParaRPr lang="en-GB" sz="800" dirty="0"/>
          </a:p>
          <a:p>
            <a:r>
              <a:rPr lang="en-GB" sz="2400" dirty="0" smtClean="0"/>
              <a:t>3) Write about the good points of the film.</a:t>
            </a:r>
          </a:p>
          <a:p>
            <a:endParaRPr lang="en-GB" sz="800" dirty="0"/>
          </a:p>
          <a:p>
            <a:r>
              <a:rPr lang="en-GB" sz="2400" dirty="0" smtClean="0"/>
              <a:t>4) Write about the bad points of the film.</a:t>
            </a:r>
          </a:p>
          <a:p>
            <a:endParaRPr lang="en-GB" sz="800" dirty="0"/>
          </a:p>
          <a:p>
            <a:r>
              <a:rPr lang="en-GB" sz="2400" dirty="0" smtClean="0"/>
              <a:t>5) Write about your favourite part of the film.</a:t>
            </a:r>
          </a:p>
          <a:p>
            <a:endParaRPr lang="en-GB" sz="800" dirty="0"/>
          </a:p>
          <a:p>
            <a:r>
              <a:rPr lang="en-GB" sz="2400" dirty="0" smtClean="0"/>
              <a:t>6) Give your overall opinion of the whole film.</a:t>
            </a:r>
          </a:p>
          <a:p>
            <a:endParaRPr lang="en-GB" sz="800" dirty="0"/>
          </a:p>
          <a:p>
            <a:r>
              <a:rPr lang="en-GB" sz="2400" dirty="0" smtClean="0"/>
              <a:t>7) Finish with a star rating.</a:t>
            </a:r>
          </a:p>
        </p:txBody>
      </p:sp>
      <p:pic>
        <p:nvPicPr>
          <p:cNvPr id="4" name="Picture 3" descr="C:\Users\staff.ecw\AppData\Local\Microsoft\Windows\Temporary Internet Files\Content.IE5\BEZ8YXPT\movie_popcor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906" y="4581128"/>
            <a:ext cx="1897013" cy="18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57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863" y="1270208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/>
              <a:t>Writing A Film Review</a:t>
            </a:r>
          </a:p>
          <a:p>
            <a:pPr algn="ctr"/>
            <a:endParaRPr lang="en-GB" sz="2400" u="sng" dirty="0"/>
          </a:p>
          <a:p>
            <a:r>
              <a:rPr lang="en-GB" sz="2400" u="sng" dirty="0" smtClean="0"/>
              <a:t>LI</a:t>
            </a:r>
            <a:r>
              <a:rPr lang="en-GB" sz="2400" dirty="0" smtClean="0"/>
              <a:t>: To edit and redraft a film review</a:t>
            </a:r>
            <a:endParaRPr lang="en-GB" sz="2400" dirty="0" smtClean="0"/>
          </a:p>
          <a:p>
            <a:endParaRPr lang="en-GB" sz="2400" u="sng" dirty="0"/>
          </a:p>
          <a:p>
            <a:r>
              <a:rPr lang="en-GB" sz="2400" dirty="0" smtClean="0"/>
              <a:t>What is a review?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Gives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Expresses opinion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Gives reasons for opinion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Provides an overall 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Focuses on key details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Uses technical language (jargon)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Uses persuasive techniques</a:t>
            </a:r>
          </a:p>
          <a:p>
            <a:endParaRPr lang="en-GB" sz="2400" dirty="0"/>
          </a:p>
        </p:txBody>
      </p:sp>
      <p:pic>
        <p:nvPicPr>
          <p:cNvPr id="1027" name="Picture 3" descr="C:\Users\staff.ecw\AppData\Local\Microsoft\Windows\Temporary Internet Files\Content.IE5\BEZ8YXPT\movie_popcor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810" y="3717032"/>
            <a:ext cx="2761109" cy="2761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77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Give your review to your Mum or Dad. Ask them to read the review to check:</a:t>
            </a:r>
            <a:endParaRPr lang="en-GB" sz="2400" dirty="0" smtClean="0"/>
          </a:p>
          <a:p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Capital letters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Full stops, question marks, exclamation marks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Other punctuation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Spelling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Does it make perfect sense?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Paragraphs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Standard English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Is it informative and clear?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Is it persuasive?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Does it have any technical vocabulary (jargon)?</a:t>
            </a:r>
          </a:p>
          <a:p>
            <a:endParaRPr lang="en-GB" sz="800" dirty="0"/>
          </a:p>
          <a:p>
            <a:r>
              <a:rPr lang="en-GB" sz="2400" dirty="0" smtClean="0"/>
              <a:t>Ask your paren</a:t>
            </a:r>
            <a:r>
              <a:rPr lang="en-GB" sz="2400" dirty="0" smtClean="0"/>
              <a:t>t to give you two suggestions how to improve your film review.</a:t>
            </a:r>
          </a:p>
          <a:p>
            <a:endParaRPr lang="en-GB" sz="2400" dirty="0"/>
          </a:p>
          <a:p>
            <a:r>
              <a:rPr lang="en-GB" sz="2400" dirty="0" smtClean="0"/>
              <a:t>Rewrite your review making the changes that they suggest.</a:t>
            </a:r>
            <a:endParaRPr lang="en-GB" sz="2400" dirty="0" smtClean="0"/>
          </a:p>
        </p:txBody>
      </p:sp>
      <p:pic>
        <p:nvPicPr>
          <p:cNvPr id="4" name="Picture 3" descr="C:\Users\staff.ecw\AppData\Local\Microsoft\Windows\Temporary Internet Files\Content.IE5\BEZ8YXPT\movie_popcorn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852936"/>
            <a:ext cx="1897013" cy="18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8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863" y="127020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/>
              <a:t>Writing A Film Review</a:t>
            </a:r>
          </a:p>
          <a:p>
            <a:pPr algn="ctr"/>
            <a:endParaRPr lang="en-GB" sz="2400" u="sng" dirty="0"/>
          </a:p>
          <a:p>
            <a:r>
              <a:rPr lang="en-GB" sz="2400" u="sng" dirty="0" smtClean="0"/>
              <a:t>LI</a:t>
            </a:r>
            <a:r>
              <a:rPr lang="en-GB" sz="2400" dirty="0" smtClean="0"/>
              <a:t>: To present a film review</a:t>
            </a:r>
          </a:p>
          <a:p>
            <a:endParaRPr lang="en-GB" sz="2400" dirty="0"/>
          </a:p>
          <a:p>
            <a:r>
              <a:rPr lang="en-GB" sz="2400" dirty="0" smtClean="0"/>
              <a:t>With your parents, research how film reviews are presented online.  Here are a couple of quite different examples:</a:t>
            </a:r>
          </a:p>
          <a:p>
            <a:endParaRPr lang="en-GB" sz="2400" dirty="0" smtClean="0"/>
          </a:p>
          <a:p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www.theguardian.com/film/2019/dec/15/jumanji-the-next-level-review-dwayne-johnson-danny-devito-danny-glover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https://www.bbc.co.uk/newsround/19250687</a:t>
            </a:r>
            <a:endParaRPr lang="en-GB" sz="2400" dirty="0"/>
          </a:p>
          <a:p>
            <a:endParaRPr lang="en-GB" sz="2400" dirty="0"/>
          </a:p>
        </p:txBody>
      </p:sp>
      <p:pic>
        <p:nvPicPr>
          <p:cNvPr id="1027" name="Picture 3" descr="C:\Users\staff.ecw\AppData\Local\Microsoft\Windows\Temporary Internet Files\Content.IE5\BEZ8YXPT\movie_popcorn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25362"/>
            <a:ext cx="1813550" cy="18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33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/>
              <a:t>Writing A Film Review</a:t>
            </a:r>
          </a:p>
          <a:p>
            <a:pPr algn="ctr"/>
            <a:endParaRPr lang="en-GB" sz="2400" u="sng" dirty="0"/>
          </a:p>
          <a:p>
            <a:r>
              <a:rPr lang="en-GB" sz="2400" u="sng" dirty="0" smtClean="0"/>
              <a:t>LI</a:t>
            </a:r>
            <a:r>
              <a:rPr lang="en-GB" sz="2400" dirty="0" smtClean="0"/>
              <a:t>: To present a film review</a:t>
            </a:r>
          </a:p>
          <a:p>
            <a:endParaRPr lang="en-GB" sz="2400" dirty="0"/>
          </a:p>
          <a:p>
            <a:r>
              <a:rPr lang="en-GB" sz="2000" dirty="0" smtClean="0"/>
              <a:t>Your task today is to present your film review in a way that would appeal to online </a:t>
            </a:r>
            <a:r>
              <a:rPr lang="en-GB" sz="2000" dirty="0"/>
              <a:t>readers. </a:t>
            </a:r>
            <a:r>
              <a:rPr lang="en-GB" sz="2000" dirty="0" smtClean="0"/>
              <a:t>You </a:t>
            </a:r>
            <a:r>
              <a:rPr lang="en-GB" sz="2000" dirty="0"/>
              <a:t>can present your film review in a Word document, a PowerPoint, as a handwritten document…any way you wish!</a:t>
            </a:r>
          </a:p>
          <a:p>
            <a:endParaRPr lang="en-GB" sz="2000" dirty="0" smtClean="0"/>
          </a:p>
          <a:p>
            <a:r>
              <a:rPr lang="en-GB" sz="2000" dirty="0" smtClean="0"/>
              <a:t>Taking your review that you have written, how would you present it to appeal to a reader?</a:t>
            </a:r>
          </a:p>
          <a:p>
            <a:endParaRPr lang="en-GB" sz="2000" dirty="0"/>
          </a:p>
          <a:p>
            <a:r>
              <a:rPr lang="en-GB" sz="2000" b="1" u="sng" dirty="0" smtClean="0"/>
              <a:t>Think about</a:t>
            </a:r>
            <a:r>
              <a:rPr lang="en-GB" sz="2000" dirty="0" smtClean="0"/>
              <a:t>:</a:t>
            </a:r>
          </a:p>
          <a:p>
            <a:r>
              <a:rPr lang="en-GB" sz="2000" dirty="0" smtClean="0"/>
              <a:t>Layout</a:t>
            </a:r>
          </a:p>
          <a:p>
            <a:r>
              <a:rPr lang="en-GB" sz="2000" dirty="0" smtClean="0"/>
              <a:t>Pictures</a:t>
            </a:r>
          </a:p>
          <a:p>
            <a:r>
              <a:rPr lang="en-GB" sz="2000" dirty="0" smtClean="0"/>
              <a:t>Colours</a:t>
            </a:r>
          </a:p>
          <a:p>
            <a:r>
              <a:rPr lang="en-GB" sz="2000" dirty="0" smtClean="0"/>
              <a:t>Font style</a:t>
            </a:r>
          </a:p>
          <a:p>
            <a:r>
              <a:rPr lang="en-GB" sz="2000" dirty="0" smtClean="0"/>
              <a:t>Catchy headlines and sub-headings</a:t>
            </a:r>
          </a:p>
          <a:p>
            <a:endParaRPr lang="en-GB" sz="2000" dirty="0"/>
          </a:p>
          <a:p>
            <a:endParaRPr lang="en-GB" sz="2400" dirty="0"/>
          </a:p>
        </p:txBody>
      </p:sp>
      <p:pic>
        <p:nvPicPr>
          <p:cNvPr id="1027" name="Picture 3" descr="C:\Users\staff.ecw\AppData\Local\Microsoft\Windows\Temporary Internet Files\Content.IE5\BEZ8YXPT\movie_popcor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25362"/>
            <a:ext cx="1813550" cy="18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5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04053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/>
              <a:t>Writing A Film Review</a:t>
            </a:r>
          </a:p>
          <a:p>
            <a:pPr algn="ctr"/>
            <a:endParaRPr lang="en-GB" sz="2400" u="sng" dirty="0"/>
          </a:p>
          <a:p>
            <a:r>
              <a:rPr lang="en-GB" sz="2400" u="sng" dirty="0" smtClean="0"/>
              <a:t>LI</a:t>
            </a:r>
            <a:r>
              <a:rPr lang="en-GB" sz="2400" dirty="0" smtClean="0"/>
              <a:t>: To present a film review</a:t>
            </a:r>
          </a:p>
          <a:p>
            <a:endParaRPr lang="en-GB" sz="2400" dirty="0"/>
          </a:p>
          <a:p>
            <a:endParaRPr lang="en-GB" sz="2000" dirty="0"/>
          </a:p>
          <a:p>
            <a:endParaRPr lang="en-GB" sz="2400" dirty="0"/>
          </a:p>
        </p:txBody>
      </p:sp>
      <p:pic>
        <p:nvPicPr>
          <p:cNvPr id="1027" name="Picture 3" descr="C:\Users\staff.ecw\AppData\Local\Microsoft\Windows\Temporary Internet Files\Content.IE5\BEZ8YXPT\movie_popcor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25362"/>
            <a:ext cx="1813550" cy="18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2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/>
              <a:t>A bit of fun!</a:t>
            </a:r>
            <a:endParaRPr lang="en-GB" sz="2400" u="sng" dirty="0" smtClean="0"/>
          </a:p>
          <a:p>
            <a:pPr algn="ctr"/>
            <a:endParaRPr lang="en-GB" sz="2400" u="sng" dirty="0"/>
          </a:p>
          <a:p>
            <a:r>
              <a:rPr lang="en-GB" sz="2400" dirty="0" smtClean="0"/>
              <a:t>Have a go at these two Disney quizzes on YouTube.  See how many answers you get right!</a:t>
            </a:r>
          </a:p>
          <a:p>
            <a:endParaRPr lang="en-GB" sz="2400" dirty="0" smtClean="0"/>
          </a:p>
          <a:p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www.youtube.com/watch?v=H6dj_ljqIm8</a:t>
            </a:r>
            <a:r>
              <a:rPr lang="en-GB" sz="2400" dirty="0" smtClean="0"/>
              <a:t> </a:t>
            </a:r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https://www.youtube.com/watch?v=tB0HYM9rPvQ</a:t>
            </a: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ECW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42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685</Words>
  <Application>Microsoft Office PowerPoint</Application>
  <PresentationFormat>On-screen Show (4:3)</PresentationFormat>
  <Paragraphs>133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Ysgol Emrys ap Iwan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Williamson</dc:creator>
  <cp:lastModifiedBy>Lizzie Martin</cp:lastModifiedBy>
  <cp:revision>18</cp:revision>
  <dcterms:created xsi:type="dcterms:W3CDTF">2015-11-02T10:50:35Z</dcterms:created>
  <dcterms:modified xsi:type="dcterms:W3CDTF">2020-03-23T15:02:45Z</dcterms:modified>
</cp:coreProperties>
</file>