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712" r:id="rId3"/>
  </p:sldMasterIdLst>
  <p:notesMasterIdLst>
    <p:notesMasterId r:id="rId10"/>
  </p:notesMasterIdLst>
  <p:handoutMasterIdLst>
    <p:handoutMasterId r:id="rId11"/>
  </p:handoutMasterIdLst>
  <p:sldIdLst>
    <p:sldId id="257" r:id="rId4"/>
    <p:sldId id="259" r:id="rId5"/>
    <p:sldId id="329" r:id="rId6"/>
    <p:sldId id="330" r:id="rId7"/>
    <p:sldId id="331" r:id="rId8"/>
    <p:sldId id="32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4660"/>
  </p:normalViewPr>
  <p:slideViewPr>
    <p:cSldViewPr>
      <p:cViewPr varScale="1">
        <p:scale>
          <a:sx n="81" d="100"/>
          <a:sy n="81" d="100"/>
        </p:scale>
        <p:origin x="1541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54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8CDDE2-F70D-39B4-4CD6-F7517C2898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65A3E0-3135-8892-CCCF-553B331A84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9FA15-1A33-44AC-9DE7-46977389497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F17B5A-A698-5FD6-8ECD-5B2CDD13CD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8D1525-D52C-C488-9629-C031B6E8FC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205E2-1C84-4B09-857C-D6B1317A8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1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631A4-BD55-4C2B-8D47-E20E5DCB8400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D5DB1-DB7A-4346-8367-B503D20F6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99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964e038bdd_0_8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964e038bdd_0_8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5881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964e038bdd_0_5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9" name="Google Shape;769;g964e038bdd_0_5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1928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964e038bdd_0_5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9" name="Google Shape;769;g964e038bdd_0_5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2506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F4BAF53-3967-C549-A041-59D416AB21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399D1C-C626-3F47-9A65-EBD87EF16151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6586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10/17/2022</a:t>
            </a:fld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  <a:pPr/>
              <a:t>‹#›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88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F4BAF53-3967-C549-A041-59D416AB21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399D1C-C626-3F47-9A65-EBD87EF16151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564122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BDECDBE-30E4-6644-918F-2944D45C1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36ED2C-A9D7-474A-8469-E6AF94AE87A7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875296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32A5A7E-7E1A-C945-B506-8811AB5B23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88B769-AF9E-C845-8610-A208A95148C3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887828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521737EF-78A9-634B-9EB9-A29914E793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13AD1A-5FB6-0348-9EC8-44F9687BC899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4126559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8EB2CB3E-2B0D-844F-9634-455B0F127F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5E63CE-BD82-AD40-9FC2-28E221C2DCD5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462860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2AA4A5D4-21B0-1943-92A1-FBC4CAFBD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1BFA51-A0AE-ED40-B129-7A6D59404D04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873017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F4BAF53-3967-C549-A041-59D416AB21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399D1C-C626-3F47-9A65-EBD87EF16151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6457263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BDECDBE-30E4-6644-918F-2944D45C1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36ED2C-A9D7-474A-8469-E6AF94AE87A7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5149113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32A5A7E-7E1A-C945-B506-8811AB5B23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88B769-AF9E-C845-8610-A208A95148C3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4020821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BDECDBE-30E4-6644-918F-2944D45C1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36ED2C-A9D7-474A-8469-E6AF94AE87A7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1459449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256373" y="593367"/>
            <a:ext cx="757592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B383C96B-1CBF-5A45-A971-2963B2DD1C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CDB377-3642-984B-AE94-425EC1CF7C1B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40114901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293548" y="397380"/>
            <a:ext cx="753875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17C26D15-1C38-A640-9F60-264BF36923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198D4A-A90C-8B48-8468-162BEB17C098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9987343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521737EF-78A9-634B-9EB9-A29914E793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13AD1A-5FB6-0348-9EC8-44F9687BC899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9856682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509CDCB1-8303-FB4E-965F-CD8A097A62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75F211-1B56-A545-9DB0-6A214A27C3EC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9732365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2AA4A5D4-21B0-1943-92A1-FBC4CAFBD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1BFA51-A0AE-ED40-B129-7A6D59404D04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6245643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10/17/2022</a:t>
            </a:fld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  <a:pPr/>
              <a:t>‹#›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94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32A5A7E-7E1A-C945-B506-8811AB5B23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88B769-AF9E-C845-8610-A208A95148C3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2801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256373" y="593367"/>
            <a:ext cx="757592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B383C96B-1CBF-5A45-A971-2963B2DD1C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CDB377-3642-984B-AE94-425EC1CF7C1B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35272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293548" y="397380"/>
            <a:ext cx="753875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17C26D15-1C38-A640-9F60-264BF36923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198D4A-A90C-8B48-8468-162BEB17C098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17100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521737EF-78A9-634B-9EB9-A29914E793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13AD1A-5FB6-0348-9EC8-44F9687BC899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35682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8EB2CB3E-2B0D-844F-9634-455B0F127F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5E63CE-BD82-AD40-9FC2-28E221C2DCD5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90298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509CDCB1-8303-FB4E-965F-CD8A097A62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75F211-1B56-A545-9DB0-6A214A27C3EC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61357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2AA4A5D4-21B0-1943-92A1-FBC4CAFBD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1BFA51-A0AE-ED40-B129-7A6D59404D04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72939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1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kern="0">
                <a:solidFill>
                  <a:srgbClr val="595959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3C2AE1A-84B5-C54E-955F-C7AF7980227C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D9B0ED-2642-D84B-9CA9-8C4AACFE1408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55007285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EA4335"/>
          </p15:clr>
        </p15:guide>
        <p15:guide id="2" orient="horz" pos="259">
          <p15:clr>
            <a:srgbClr val="EA4335"/>
          </p15:clr>
        </p15:guide>
        <p15:guide id="3" pos="5472">
          <p15:clr>
            <a:srgbClr val="EA4335"/>
          </p15:clr>
        </p15:guide>
        <p15:guide id="4" orient="horz" pos="2981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pos="1584">
          <p15:clr>
            <a:srgbClr val="EA4335"/>
          </p15:clr>
        </p15:guide>
        <p15:guide id="8" pos="4176">
          <p15:clr>
            <a:srgbClr val="EA4335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kern="0">
                <a:solidFill>
                  <a:srgbClr val="595959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3C2AE1A-84B5-C54E-955F-C7AF7980227C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D9B0ED-2642-D84B-9CA9-8C4AACFE1408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45714528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9" r:id="rId4"/>
    <p:sldLayoutId id="2147483680" r:id="rId5"/>
    <p:sldLayoutId id="2147483682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EA4335"/>
          </p15:clr>
        </p15:guide>
        <p15:guide id="2" orient="horz" pos="259">
          <p15:clr>
            <a:srgbClr val="EA4335"/>
          </p15:clr>
        </p15:guide>
        <p15:guide id="3" pos="5472">
          <p15:clr>
            <a:srgbClr val="EA4335"/>
          </p15:clr>
        </p15:guide>
        <p15:guide id="4" orient="horz" pos="2981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pos="1584">
          <p15:clr>
            <a:srgbClr val="EA4335"/>
          </p15:clr>
        </p15:guide>
        <p15:guide id="8" pos="4176">
          <p15:clr>
            <a:srgbClr val="EA4335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kern="0">
                <a:solidFill>
                  <a:srgbClr val="595959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3C2AE1A-84B5-C54E-955F-C7AF7980227C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D9B0ED-2642-D84B-9CA9-8C4AACFE1408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62183121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20" r:id="rId7"/>
    <p:sldLayoutId id="2147483721" r:id="rId8"/>
    <p:sldLayoutId id="2147483723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EA4335"/>
          </p15:clr>
        </p15:guide>
        <p15:guide id="2" orient="horz" pos="259">
          <p15:clr>
            <a:srgbClr val="EA4335"/>
          </p15:clr>
        </p15:guide>
        <p15:guide id="3" pos="5472">
          <p15:clr>
            <a:srgbClr val="EA4335"/>
          </p15:clr>
        </p15:guide>
        <p15:guide id="4" orient="horz" pos="2981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pos="1584">
          <p15:clr>
            <a:srgbClr val="EA4335"/>
          </p15:clr>
        </p15:guide>
        <p15:guide id="8" pos="4176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p7hRbrpq5Bo?feature=oembe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27"/>
          <p:cNvGrpSpPr/>
          <p:nvPr/>
        </p:nvGrpSpPr>
        <p:grpSpPr>
          <a:xfrm>
            <a:off x="-27455" y="-13161"/>
            <a:ext cx="5971055" cy="1468143"/>
            <a:chOff x="-417139" y="-46637"/>
            <a:chExt cx="6613170" cy="1101107"/>
          </a:xfrm>
        </p:grpSpPr>
        <p:sp>
          <p:nvSpPr>
            <p:cNvPr id="104" name="Google Shape;104;p27"/>
            <p:cNvSpPr/>
            <p:nvPr/>
          </p:nvSpPr>
          <p:spPr>
            <a:xfrm rot="-5389871" flipH="1">
              <a:off x="5190615" y="25719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" name="Google Shape;105;p27"/>
            <p:cNvSpPr/>
            <p:nvPr/>
          </p:nvSpPr>
          <p:spPr>
            <a:xfrm rot="-5389871" flipH="1">
              <a:off x="5485671" y="-196419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" name="Google Shape;106;p27"/>
            <p:cNvSpPr/>
            <p:nvPr/>
          </p:nvSpPr>
          <p:spPr>
            <a:xfrm rot="-5389871" flipH="1">
              <a:off x="5860642" y="364893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" name="Google Shape;107;p27"/>
            <p:cNvSpPr/>
            <p:nvPr/>
          </p:nvSpPr>
          <p:spPr>
            <a:xfrm rot="-5389857" flipH="1">
              <a:off x="3961066" y="-496830"/>
              <a:ext cx="1018341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" name="Google Shape;108;p27"/>
            <p:cNvSpPr/>
            <p:nvPr/>
          </p:nvSpPr>
          <p:spPr>
            <a:xfrm rot="-5389864" flipH="1">
              <a:off x="3958782" y="-506918"/>
              <a:ext cx="1019065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" name="Google Shape;109;p27"/>
            <p:cNvSpPr/>
            <p:nvPr/>
          </p:nvSpPr>
          <p:spPr>
            <a:xfrm rot="-5389871" flipH="1">
              <a:off x="4336664" y="-892398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" name="Google Shape;110;p27"/>
            <p:cNvSpPr/>
            <p:nvPr/>
          </p:nvSpPr>
          <p:spPr>
            <a:xfrm rot="-5389871" flipH="1">
              <a:off x="4338904" y="-123686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" name="Google Shape;111;p27"/>
            <p:cNvSpPr/>
            <p:nvPr/>
          </p:nvSpPr>
          <p:spPr>
            <a:xfrm>
              <a:off x="-36125" y="-12050"/>
              <a:ext cx="3686100" cy="2649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" name="Google Shape;112;p27"/>
            <p:cNvSpPr/>
            <p:nvPr/>
          </p:nvSpPr>
          <p:spPr>
            <a:xfrm>
              <a:off x="-36125" y="252900"/>
              <a:ext cx="3686100" cy="502800"/>
            </a:xfrm>
            <a:prstGeom prst="rect">
              <a:avLst/>
            </a:pr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" name="Google Shape;113;p27"/>
            <p:cNvSpPr/>
            <p:nvPr/>
          </p:nvSpPr>
          <p:spPr>
            <a:xfrm>
              <a:off x="-36125" y="755650"/>
              <a:ext cx="3686100" cy="2682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114" name="Google Shape;114;p27"/>
            <p:cNvGrpSpPr/>
            <p:nvPr/>
          </p:nvGrpSpPr>
          <p:grpSpPr>
            <a:xfrm>
              <a:off x="-417139" y="-46637"/>
              <a:ext cx="532706" cy="1101107"/>
              <a:chOff x="-1179139" y="-46637"/>
              <a:chExt cx="532706" cy="1101107"/>
            </a:xfrm>
          </p:grpSpPr>
          <p:sp>
            <p:nvSpPr>
              <p:cNvPr id="115" name="Google Shape;115;p27"/>
              <p:cNvSpPr/>
              <p:nvPr/>
            </p:nvSpPr>
            <p:spPr>
              <a:xfrm rot="-5389871" flipH="1">
                <a:off x="-1462561" y="239182"/>
                <a:ext cx="1099551" cy="529469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087" extrusionOk="0">
                    <a:moveTo>
                      <a:pt x="124" y="0"/>
                    </a:moveTo>
                    <a:lnTo>
                      <a:pt x="4210" y="0"/>
                    </a:lnTo>
                    <a:cubicBezTo>
                      <a:pt x="4284" y="0"/>
                      <a:pt x="4333" y="50"/>
                      <a:pt x="4333" y="124"/>
                    </a:cubicBezTo>
                    <a:lnTo>
                      <a:pt x="4333" y="1963"/>
                    </a:lnTo>
                    <a:cubicBezTo>
                      <a:pt x="4333" y="2037"/>
                      <a:pt x="4284" y="2087"/>
                      <a:pt x="4210" y="2087"/>
                    </a:cubicBezTo>
                    <a:lnTo>
                      <a:pt x="124" y="2087"/>
                    </a:lnTo>
                    <a:cubicBezTo>
                      <a:pt x="50" y="2087"/>
                      <a:pt x="1" y="2037"/>
                      <a:pt x="1" y="1963"/>
                    </a:cubicBezTo>
                    <a:lnTo>
                      <a:pt x="1" y="124"/>
                    </a:lnTo>
                    <a:cubicBezTo>
                      <a:pt x="1" y="50"/>
                      <a:pt x="50" y="0"/>
                      <a:pt x="124" y="0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6" name="Google Shape;116;p27"/>
              <p:cNvSpPr/>
              <p:nvPr/>
            </p:nvSpPr>
            <p:spPr>
              <a:xfrm rot="-5389871" flipH="1">
                <a:off x="-999529" y="109109"/>
                <a:ext cx="144104" cy="172515"/>
              </a:xfrm>
              <a:custGeom>
                <a:avLst/>
                <a:gdLst/>
                <a:ahLst/>
                <a:cxnLst/>
                <a:rect l="l" t="t" r="r" b="b"/>
                <a:pathLst>
                  <a:path w="568" h="680" extrusionOk="0">
                    <a:moveTo>
                      <a:pt x="37" y="371"/>
                    </a:moveTo>
                    <a:cubicBezTo>
                      <a:pt x="0" y="0"/>
                      <a:pt x="568" y="0"/>
                      <a:pt x="531" y="371"/>
                    </a:cubicBezTo>
                    <a:cubicBezTo>
                      <a:pt x="506" y="679"/>
                      <a:pt x="49" y="679"/>
                      <a:pt x="37" y="371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7" name="Google Shape;117;p27"/>
              <p:cNvSpPr/>
              <p:nvPr/>
            </p:nvSpPr>
            <p:spPr>
              <a:xfrm rot="-5389871" flipH="1">
                <a:off x="-987097" y="124838"/>
                <a:ext cx="119241" cy="141056"/>
              </a:xfrm>
              <a:custGeom>
                <a:avLst/>
                <a:gdLst/>
                <a:ahLst/>
                <a:cxnLst/>
                <a:rect l="l" t="t" r="r" b="b"/>
                <a:pathLst>
                  <a:path w="470" h="556" extrusionOk="0">
                    <a:moveTo>
                      <a:pt x="445" y="309"/>
                    </a:moveTo>
                    <a:cubicBezTo>
                      <a:pt x="420" y="556"/>
                      <a:pt x="50" y="556"/>
                      <a:pt x="25" y="309"/>
                    </a:cubicBezTo>
                    <a:cubicBezTo>
                      <a:pt x="0" y="0"/>
                      <a:pt x="470" y="0"/>
                      <a:pt x="445" y="30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8" name="Google Shape;118;p27"/>
              <p:cNvSpPr/>
              <p:nvPr/>
            </p:nvSpPr>
            <p:spPr>
              <a:xfrm rot="-5389871" flipH="1">
                <a:off x="-1008479" y="445882"/>
                <a:ext cx="150700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4" h="593" extrusionOk="0">
                    <a:moveTo>
                      <a:pt x="1" y="346"/>
                    </a:moveTo>
                    <a:cubicBezTo>
                      <a:pt x="1" y="111"/>
                      <a:pt x="272" y="0"/>
                      <a:pt x="433" y="161"/>
                    </a:cubicBezTo>
                    <a:cubicBezTo>
                      <a:pt x="593" y="321"/>
                      <a:pt x="482" y="593"/>
                      <a:pt x="260" y="593"/>
                    </a:cubicBezTo>
                    <a:cubicBezTo>
                      <a:pt x="112" y="593"/>
                      <a:pt x="1" y="481"/>
                      <a:pt x="1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9" name="Google Shape;119;p27"/>
              <p:cNvSpPr/>
              <p:nvPr/>
            </p:nvSpPr>
            <p:spPr>
              <a:xfrm rot="-5389871" flipH="1">
                <a:off x="-975569" y="440994"/>
                <a:ext cx="125583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95" h="483" extrusionOk="0">
                    <a:moveTo>
                      <a:pt x="495" y="211"/>
                    </a:moveTo>
                    <a:cubicBezTo>
                      <a:pt x="495" y="396"/>
                      <a:pt x="260" y="482"/>
                      <a:pt x="137" y="359"/>
                    </a:cubicBezTo>
                    <a:cubicBezTo>
                      <a:pt x="1" y="223"/>
                      <a:pt x="100" y="1"/>
                      <a:pt x="285" y="1"/>
                    </a:cubicBezTo>
                    <a:cubicBezTo>
                      <a:pt x="396" y="1"/>
                      <a:pt x="495" y="87"/>
                      <a:pt x="495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0" name="Google Shape;120;p27"/>
              <p:cNvSpPr/>
              <p:nvPr/>
            </p:nvSpPr>
            <p:spPr>
              <a:xfrm rot="-5389871" flipH="1">
                <a:off x="-1009282" y="762119"/>
                <a:ext cx="150446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3" h="593" extrusionOk="0">
                    <a:moveTo>
                      <a:pt x="0" y="346"/>
                    </a:moveTo>
                    <a:cubicBezTo>
                      <a:pt x="0" y="111"/>
                      <a:pt x="272" y="0"/>
                      <a:pt x="432" y="161"/>
                    </a:cubicBezTo>
                    <a:cubicBezTo>
                      <a:pt x="593" y="321"/>
                      <a:pt x="482" y="593"/>
                      <a:pt x="259" y="593"/>
                    </a:cubicBezTo>
                    <a:cubicBezTo>
                      <a:pt x="111" y="593"/>
                      <a:pt x="0" y="481"/>
                      <a:pt x="0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27"/>
              <p:cNvSpPr/>
              <p:nvPr/>
            </p:nvSpPr>
            <p:spPr>
              <a:xfrm rot="-5389871" flipH="1">
                <a:off x="-974845" y="755710"/>
                <a:ext cx="122285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82" h="483" extrusionOk="0">
                    <a:moveTo>
                      <a:pt x="482" y="211"/>
                    </a:moveTo>
                    <a:cubicBezTo>
                      <a:pt x="482" y="396"/>
                      <a:pt x="260" y="482"/>
                      <a:pt x="124" y="359"/>
                    </a:cubicBezTo>
                    <a:cubicBezTo>
                      <a:pt x="1" y="223"/>
                      <a:pt x="87" y="1"/>
                      <a:pt x="272" y="1"/>
                    </a:cubicBezTo>
                    <a:cubicBezTo>
                      <a:pt x="396" y="1"/>
                      <a:pt x="482" y="87"/>
                      <a:pt x="482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2" name="Google Shape;122;p27"/>
              <p:cNvSpPr/>
              <p:nvPr/>
            </p:nvSpPr>
            <p:spPr>
              <a:xfrm rot="-5389871" flipH="1">
                <a:off x="-1327846" y="458774"/>
                <a:ext cx="1099551" cy="91078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359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358"/>
                    </a:lnTo>
                    <a:lnTo>
                      <a:pt x="1" y="358"/>
                    </a:ln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3" name="Google Shape;123;p27"/>
              <p:cNvSpPr/>
              <p:nvPr/>
            </p:nvSpPr>
            <p:spPr>
              <a:xfrm rot="-5389871" flipH="1">
                <a:off x="-1326324" y="472986"/>
                <a:ext cx="1099551" cy="62664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47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247"/>
                    </a:lnTo>
                    <a:lnTo>
                      <a:pt x="1" y="2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sp>
        <p:nvSpPr>
          <p:cNvPr id="124" name="Google Shape;124;p27"/>
          <p:cNvSpPr txBox="1">
            <a:spLocks noGrp="1"/>
          </p:cNvSpPr>
          <p:nvPr>
            <p:ph type="ctrTitle"/>
          </p:nvPr>
        </p:nvSpPr>
        <p:spPr>
          <a:xfrm>
            <a:off x="18970" y="2285814"/>
            <a:ext cx="7905830" cy="176554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4800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Medium"/>
                <a:sym typeface="Fira Sans Medium"/>
              </a:rPr>
            </a:br>
            <a:endParaRPr sz="4800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Medium"/>
              <a:sym typeface="Fira Sans Medium"/>
            </a:endParaRPr>
          </a:p>
        </p:txBody>
      </p:sp>
      <p:grpSp>
        <p:nvGrpSpPr>
          <p:cNvPr id="126" name="Google Shape;126;p27"/>
          <p:cNvGrpSpPr/>
          <p:nvPr/>
        </p:nvGrpSpPr>
        <p:grpSpPr>
          <a:xfrm flipH="1">
            <a:off x="6781800" y="-5683"/>
            <a:ext cx="2382158" cy="1468143"/>
            <a:chOff x="-1179139" y="2488688"/>
            <a:chExt cx="3260370" cy="1101107"/>
          </a:xfrm>
        </p:grpSpPr>
        <p:sp>
          <p:nvSpPr>
            <p:cNvPr id="127" name="Google Shape;127;p27"/>
            <p:cNvSpPr/>
            <p:nvPr/>
          </p:nvSpPr>
          <p:spPr>
            <a:xfrm rot="-5389871" flipH="1">
              <a:off x="1075815" y="2561044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" name="Google Shape;128;p27"/>
            <p:cNvSpPr/>
            <p:nvPr/>
          </p:nvSpPr>
          <p:spPr>
            <a:xfrm rot="-5389871" flipH="1">
              <a:off x="1370871" y="2338906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" name="Google Shape;129;p27"/>
            <p:cNvSpPr/>
            <p:nvPr/>
          </p:nvSpPr>
          <p:spPr>
            <a:xfrm rot="-5389871" flipH="1">
              <a:off x="1745842" y="2900218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" name="Google Shape;131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" name="Google Shape;132;p27"/>
            <p:cNvSpPr/>
            <p:nvPr/>
          </p:nvSpPr>
          <p:spPr>
            <a:xfrm rot="-5389871" flipH="1">
              <a:off x="221864" y="1642927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" name="Google Shape;133;p27"/>
            <p:cNvSpPr/>
            <p:nvPr/>
          </p:nvSpPr>
          <p:spPr>
            <a:xfrm rot="-5389871" flipH="1">
              <a:off x="218081" y="2411639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" name="Google Shape;134;p27"/>
            <p:cNvSpPr/>
            <p:nvPr/>
          </p:nvSpPr>
          <p:spPr>
            <a:xfrm rot="-5389871" flipH="1">
              <a:off x="-1462561" y="2774507"/>
              <a:ext cx="1099551" cy="529469"/>
            </a:xfrm>
            <a:custGeom>
              <a:avLst/>
              <a:gdLst/>
              <a:ahLst/>
              <a:cxnLst/>
              <a:rect l="l" t="t" r="r" b="b"/>
              <a:pathLst>
                <a:path w="4334" h="2087" extrusionOk="0">
                  <a:moveTo>
                    <a:pt x="124" y="0"/>
                  </a:moveTo>
                  <a:lnTo>
                    <a:pt x="4210" y="0"/>
                  </a:lnTo>
                  <a:cubicBezTo>
                    <a:pt x="4284" y="0"/>
                    <a:pt x="4333" y="50"/>
                    <a:pt x="4333" y="124"/>
                  </a:cubicBezTo>
                  <a:lnTo>
                    <a:pt x="4333" y="1963"/>
                  </a:lnTo>
                  <a:cubicBezTo>
                    <a:pt x="4333" y="2037"/>
                    <a:pt x="4284" y="2087"/>
                    <a:pt x="4210" y="2087"/>
                  </a:cubicBezTo>
                  <a:lnTo>
                    <a:pt x="124" y="2087"/>
                  </a:lnTo>
                  <a:cubicBezTo>
                    <a:pt x="50" y="2087"/>
                    <a:pt x="1" y="2037"/>
                    <a:pt x="1" y="1963"/>
                  </a:cubicBezTo>
                  <a:lnTo>
                    <a:pt x="1" y="124"/>
                  </a:lnTo>
                  <a:cubicBezTo>
                    <a:pt x="1" y="50"/>
                    <a:pt x="50" y="0"/>
                    <a:pt x="124" y="0"/>
                  </a:cubicBez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" name="Google Shape;135;p27"/>
            <p:cNvSpPr/>
            <p:nvPr/>
          </p:nvSpPr>
          <p:spPr>
            <a:xfrm rot="-5389871" flipH="1">
              <a:off x="-999529" y="2644434"/>
              <a:ext cx="144104" cy="172515"/>
            </a:xfrm>
            <a:custGeom>
              <a:avLst/>
              <a:gdLst/>
              <a:ahLst/>
              <a:cxnLst/>
              <a:rect l="l" t="t" r="r" b="b"/>
              <a:pathLst>
                <a:path w="568" h="680" extrusionOk="0">
                  <a:moveTo>
                    <a:pt x="37" y="371"/>
                  </a:moveTo>
                  <a:cubicBezTo>
                    <a:pt x="0" y="0"/>
                    <a:pt x="568" y="0"/>
                    <a:pt x="531" y="371"/>
                  </a:cubicBezTo>
                  <a:cubicBezTo>
                    <a:pt x="506" y="679"/>
                    <a:pt x="49" y="679"/>
                    <a:pt x="37" y="371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" name="Google Shape;136;p27"/>
            <p:cNvSpPr/>
            <p:nvPr/>
          </p:nvSpPr>
          <p:spPr>
            <a:xfrm rot="-5389871" flipH="1">
              <a:off x="-987097" y="2660163"/>
              <a:ext cx="119241" cy="141056"/>
            </a:xfrm>
            <a:custGeom>
              <a:avLst/>
              <a:gdLst/>
              <a:ahLst/>
              <a:cxnLst/>
              <a:rect l="l" t="t" r="r" b="b"/>
              <a:pathLst>
                <a:path w="470" h="556" extrusionOk="0">
                  <a:moveTo>
                    <a:pt x="445" y="309"/>
                  </a:moveTo>
                  <a:cubicBezTo>
                    <a:pt x="420" y="556"/>
                    <a:pt x="50" y="556"/>
                    <a:pt x="25" y="309"/>
                  </a:cubicBezTo>
                  <a:cubicBezTo>
                    <a:pt x="0" y="0"/>
                    <a:pt x="470" y="0"/>
                    <a:pt x="445" y="3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" name="Google Shape;137;p27"/>
            <p:cNvSpPr/>
            <p:nvPr/>
          </p:nvSpPr>
          <p:spPr>
            <a:xfrm rot="-5389871" flipH="1">
              <a:off x="-1008479" y="2981207"/>
              <a:ext cx="150700" cy="150443"/>
            </a:xfrm>
            <a:custGeom>
              <a:avLst/>
              <a:gdLst/>
              <a:ahLst/>
              <a:cxnLst/>
              <a:rect l="l" t="t" r="r" b="b"/>
              <a:pathLst>
                <a:path w="594" h="593" extrusionOk="0">
                  <a:moveTo>
                    <a:pt x="1" y="346"/>
                  </a:moveTo>
                  <a:cubicBezTo>
                    <a:pt x="1" y="111"/>
                    <a:pt x="272" y="0"/>
                    <a:pt x="433" y="161"/>
                  </a:cubicBezTo>
                  <a:cubicBezTo>
                    <a:pt x="593" y="321"/>
                    <a:pt x="482" y="593"/>
                    <a:pt x="260" y="593"/>
                  </a:cubicBezTo>
                  <a:cubicBezTo>
                    <a:pt x="112" y="593"/>
                    <a:pt x="1" y="481"/>
                    <a:pt x="1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" name="Google Shape;138;p27"/>
            <p:cNvSpPr/>
            <p:nvPr/>
          </p:nvSpPr>
          <p:spPr>
            <a:xfrm rot="-5389871" flipH="1">
              <a:off x="-975569" y="2976319"/>
              <a:ext cx="125583" cy="122536"/>
            </a:xfrm>
            <a:custGeom>
              <a:avLst/>
              <a:gdLst/>
              <a:ahLst/>
              <a:cxnLst/>
              <a:rect l="l" t="t" r="r" b="b"/>
              <a:pathLst>
                <a:path w="495" h="483" extrusionOk="0">
                  <a:moveTo>
                    <a:pt x="495" y="211"/>
                  </a:moveTo>
                  <a:cubicBezTo>
                    <a:pt x="495" y="396"/>
                    <a:pt x="260" y="482"/>
                    <a:pt x="137" y="359"/>
                  </a:cubicBezTo>
                  <a:cubicBezTo>
                    <a:pt x="1" y="223"/>
                    <a:pt x="100" y="1"/>
                    <a:pt x="285" y="1"/>
                  </a:cubicBezTo>
                  <a:cubicBezTo>
                    <a:pt x="396" y="1"/>
                    <a:pt x="495" y="87"/>
                    <a:pt x="495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" name="Google Shape;139;p27"/>
            <p:cNvSpPr/>
            <p:nvPr/>
          </p:nvSpPr>
          <p:spPr>
            <a:xfrm rot="-5389871" flipH="1">
              <a:off x="-1009282" y="3297444"/>
              <a:ext cx="150446" cy="150443"/>
            </a:xfrm>
            <a:custGeom>
              <a:avLst/>
              <a:gdLst/>
              <a:ahLst/>
              <a:cxnLst/>
              <a:rect l="l" t="t" r="r" b="b"/>
              <a:pathLst>
                <a:path w="593" h="593" extrusionOk="0">
                  <a:moveTo>
                    <a:pt x="0" y="346"/>
                  </a:moveTo>
                  <a:cubicBezTo>
                    <a:pt x="0" y="111"/>
                    <a:pt x="272" y="0"/>
                    <a:pt x="432" y="161"/>
                  </a:cubicBezTo>
                  <a:cubicBezTo>
                    <a:pt x="593" y="321"/>
                    <a:pt x="482" y="593"/>
                    <a:pt x="259" y="593"/>
                  </a:cubicBezTo>
                  <a:cubicBezTo>
                    <a:pt x="111" y="593"/>
                    <a:pt x="0" y="481"/>
                    <a:pt x="0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" name="Google Shape;140;p27"/>
            <p:cNvSpPr/>
            <p:nvPr/>
          </p:nvSpPr>
          <p:spPr>
            <a:xfrm rot="-5389871" flipH="1">
              <a:off x="-974845" y="3291035"/>
              <a:ext cx="122285" cy="122536"/>
            </a:xfrm>
            <a:custGeom>
              <a:avLst/>
              <a:gdLst/>
              <a:ahLst/>
              <a:cxnLst/>
              <a:rect l="l" t="t" r="r" b="b"/>
              <a:pathLst>
                <a:path w="482" h="483" extrusionOk="0">
                  <a:moveTo>
                    <a:pt x="482" y="211"/>
                  </a:moveTo>
                  <a:cubicBezTo>
                    <a:pt x="482" y="396"/>
                    <a:pt x="260" y="482"/>
                    <a:pt x="124" y="359"/>
                  </a:cubicBezTo>
                  <a:cubicBezTo>
                    <a:pt x="1" y="223"/>
                    <a:pt x="87" y="1"/>
                    <a:pt x="272" y="1"/>
                  </a:cubicBezTo>
                  <a:cubicBezTo>
                    <a:pt x="396" y="1"/>
                    <a:pt x="482" y="87"/>
                    <a:pt x="482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" name="Google Shape;141;p27"/>
            <p:cNvSpPr/>
            <p:nvPr/>
          </p:nvSpPr>
          <p:spPr>
            <a:xfrm rot="-5389871" flipH="1">
              <a:off x="-1327846" y="2994099"/>
              <a:ext cx="1099551" cy="91078"/>
            </a:xfrm>
            <a:custGeom>
              <a:avLst/>
              <a:gdLst/>
              <a:ahLst/>
              <a:cxnLst/>
              <a:rect l="l" t="t" r="r" b="b"/>
              <a:pathLst>
                <a:path w="4334" h="359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358"/>
                  </a:lnTo>
                  <a:lnTo>
                    <a:pt x="1" y="358"/>
                  </a:lnTo>
                  <a:close/>
                </a:path>
              </a:pathLst>
            </a:custGeom>
            <a:solidFill>
              <a:srgbClr val="AEA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" name="Google Shape;142;p27"/>
            <p:cNvSpPr/>
            <p:nvPr/>
          </p:nvSpPr>
          <p:spPr>
            <a:xfrm rot="-5389871" flipH="1">
              <a:off x="-1326324" y="3008311"/>
              <a:ext cx="1099551" cy="62664"/>
            </a:xfrm>
            <a:custGeom>
              <a:avLst/>
              <a:gdLst/>
              <a:ahLst/>
              <a:cxnLst/>
              <a:rect l="l" t="t" r="r" b="b"/>
              <a:pathLst>
                <a:path w="4334" h="247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247"/>
                  </a:lnTo>
                  <a:lnTo>
                    <a:pt x="1" y="2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149" name="Google Shape;149;p27"/>
          <p:cNvGrpSpPr/>
          <p:nvPr/>
        </p:nvGrpSpPr>
        <p:grpSpPr>
          <a:xfrm flipH="1">
            <a:off x="3332850" y="5445071"/>
            <a:ext cx="5846251" cy="1467731"/>
            <a:chOff x="-417139" y="-46637"/>
            <a:chExt cx="6613170" cy="1101107"/>
          </a:xfrm>
        </p:grpSpPr>
        <p:sp>
          <p:nvSpPr>
            <p:cNvPr id="150" name="Google Shape;150;p27"/>
            <p:cNvSpPr/>
            <p:nvPr/>
          </p:nvSpPr>
          <p:spPr>
            <a:xfrm rot="-5389871" flipH="1">
              <a:off x="5190615" y="25719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" name="Google Shape;151;p27"/>
            <p:cNvSpPr/>
            <p:nvPr/>
          </p:nvSpPr>
          <p:spPr>
            <a:xfrm rot="-5389871" flipH="1">
              <a:off x="5485671" y="-196419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" name="Google Shape;152;p27"/>
            <p:cNvSpPr/>
            <p:nvPr/>
          </p:nvSpPr>
          <p:spPr>
            <a:xfrm rot="-5389871" flipH="1">
              <a:off x="5860642" y="364893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" name="Google Shape;153;p27"/>
            <p:cNvSpPr/>
            <p:nvPr/>
          </p:nvSpPr>
          <p:spPr>
            <a:xfrm rot="-5389857" flipH="1">
              <a:off x="3961066" y="-496830"/>
              <a:ext cx="1018341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" name="Google Shape;154;p27"/>
            <p:cNvSpPr/>
            <p:nvPr/>
          </p:nvSpPr>
          <p:spPr>
            <a:xfrm rot="-5389864" flipH="1">
              <a:off x="3958782" y="-506918"/>
              <a:ext cx="1019065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" name="Google Shape;155;p27"/>
            <p:cNvSpPr/>
            <p:nvPr/>
          </p:nvSpPr>
          <p:spPr>
            <a:xfrm rot="-5389871" flipH="1">
              <a:off x="4336664" y="-892398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" name="Google Shape;156;p27"/>
            <p:cNvSpPr/>
            <p:nvPr/>
          </p:nvSpPr>
          <p:spPr>
            <a:xfrm rot="-5389871" flipH="1">
              <a:off x="4338904" y="-123686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" name="Google Shape;157;p27"/>
            <p:cNvSpPr/>
            <p:nvPr/>
          </p:nvSpPr>
          <p:spPr>
            <a:xfrm>
              <a:off x="-36125" y="-12050"/>
              <a:ext cx="3686100" cy="2649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" name="Google Shape;158;p27"/>
            <p:cNvSpPr/>
            <p:nvPr/>
          </p:nvSpPr>
          <p:spPr>
            <a:xfrm>
              <a:off x="-36125" y="252900"/>
              <a:ext cx="3686100" cy="502800"/>
            </a:xfrm>
            <a:prstGeom prst="rect">
              <a:avLst/>
            </a:pr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" name="Google Shape;159;p27"/>
            <p:cNvSpPr/>
            <p:nvPr/>
          </p:nvSpPr>
          <p:spPr>
            <a:xfrm>
              <a:off x="-36125" y="755650"/>
              <a:ext cx="3686100" cy="2682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160" name="Google Shape;160;p27"/>
            <p:cNvGrpSpPr/>
            <p:nvPr/>
          </p:nvGrpSpPr>
          <p:grpSpPr>
            <a:xfrm>
              <a:off x="-417139" y="-46637"/>
              <a:ext cx="532706" cy="1101107"/>
              <a:chOff x="-1179139" y="-46637"/>
              <a:chExt cx="532706" cy="1101107"/>
            </a:xfrm>
          </p:grpSpPr>
          <p:sp>
            <p:nvSpPr>
              <p:cNvPr id="161" name="Google Shape;161;p27"/>
              <p:cNvSpPr/>
              <p:nvPr/>
            </p:nvSpPr>
            <p:spPr>
              <a:xfrm rot="-5389871" flipH="1">
                <a:off x="-1462561" y="239182"/>
                <a:ext cx="1099551" cy="529469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087" extrusionOk="0">
                    <a:moveTo>
                      <a:pt x="124" y="0"/>
                    </a:moveTo>
                    <a:lnTo>
                      <a:pt x="4210" y="0"/>
                    </a:lnTo>
                    <a:cubicBezTo>
                      <a:pt x="4284" y="0"/>
                      <a:pt x="4333" y="50"/>
                      <a:pt x="4333" y="124"/>
                    </a:cubicBezTo>
                    <a:lnTo>
                      <a:pt x="4333" y="1963"/>
                    </a:lnTo>
                    <a:cubicBezTo>
                      <a:pt x="4333" y="2037"/>
                      <a:pt x="4284" y="2087"/>
                      <a:pt x="4210" y="2087"/>
                    </a:cubicBezTo>
                    <a:lnTo>
                      <a:pt x="124" y="2087"/>
                    </a:lnTo>
                    <a:cubicBezTo>
                      <a:pt x="50" y="2087"/>
                      <a:pt x="1" y="2037"/>
                      <a:pt x="1" y="1963"/>
                    </a:cubicBezTo>
                    <a:lnTo>
                      <a:pt x="1" y="124"/>
                    </a:lnTo>
                    <a:cubicBezTo>
                      <a:pt x="1" y="50"/>
                      <a:pt x="50" y="0"/>
                      <a:pt x="124" y="0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2" name="Google Shape;162;p27"/>
              <p:cNvSpPr/>
              <p:nvPr/>
            </p:nvSpPr>
            <p:spPr>
              <a:xfrm rot="-5389871" flipH="1">
                <a:off x="-999529" y="109109"/>
                <a:ext cx="144104" cy="172515"/>
              </a:xfrm>
              <a:custGeom>
                <a:avLst/>
                <a:gdLst/>
                <a:ahLst/>
                <a:cxnLst/>
                <a:rect l="l" t="t" r="r" b="b"/>
                <a:pathLst>
                  <a:path w="568" h="680" extrusionOk="0">
                    <a:moveTo>
                      <a:pt x="37" y="371"/>
                    </a:moveTo>
                    <a:cubicBezTo>
                      <a:pt x="0" y="0"/>
                      <a:pt x="568" y="0"/>
                      <a:pt x="531" y="371"/>
                    </a:cubicBezTo>
                    <a:cubicBezTo>
                      <a:pt x="506" y="679"/>
                      <a:pt x="49" y="679"/>
                      <a:pt x="37" y="371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3" name="Google Shape;163;p27"/>
              <p:cNvSpPr/>
              <p:nvPr/>
            </p:nvSpPr>
            <p:spPr>
              <a:xfrm rot="-5389871" flipH="1">
                <a:off x="-987097" y="124838"/>
                <a:ext cx="119241" cy="141056"/>
              </a:xfrm>
              <a:custGeom>
                <a:avLst/>
                <a:gdLst/>
                <a:ahLst/>
                <a:cxnLst/>
                <a:rect l="l" t="t" r="r" b="b"/>
                <a:pathLst>
                  <a:path w="470" h="556" extrusionOk="0">
                    <a:moveTo>
                      <a:pt x="445" y="309"/>
                    </a:moveTo>
                    <a:cubicBezTo>
                      <a:pt x="420" y="556"/>
                      <a:pt x="50" y="556"/>
                      <a:pt x="25" y="309"/>
                    </a:cubicBezTo>
                    <a:cubicBezTo>
                      <a:pt x="0" y="0"/>
                      <a:pt x="470" y="0"/>
                      <a:pt x="445" y="30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4" name="Google Shape;164;p27"/>
              <p:cNvSpPr/>
              <p:nvPr/>
            </p:nvSpPr>
            <p:spPr>
              <a:xfrm rot="-5389871" flipH="1">
                <a:off x="-1008479" y="445882"/>
                <a:ext cx="150700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4" h="593" extrusionOk="0">
                    <a:moveTo>
                      <a:pt x="1" y="346"/>
                    </a:moveTo>
                    <a:cubicBezTo>
                      <a:pt x="1" y="111"/>
                      <a:pt x="272" y="0"/>
                      <a:pt x="433" y="161"/>
                    </a:cubicBezTo>
                    <a:cubicBezTo>
                      <a:pt x="593" y="321"/>
                      <a:pt x="482" y="593"/>
                      <a:pt x="260" y="593"/>
                    </a:cubicBezTo>
                    <a:cubicBezTo>
                      <a:pt x="112" y="593"/>
                      <a:pt x="1" y="481"/>
                      <a:pt x="1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5" name="Google Shape;165;p27"/>
              <p:cNvSpPr/>
              <p:nvPr/>
            </p:nvSpPr>
            <p:spPr>
              <a:xfrm rot="-5389871" flipH="1">
                <a:off x="-975569" y="440994"/>
                <a:ext cx="125583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95" h="483" extrusionOk="0">
                    <a:moveTo>
                      <a:pt x="495" y="211"/>
                    </a:moveTo>
                    <a:cubicBezTo>
                      <a:pt x="495" y="396"/>
                      <a:pt x="260" y="482"/>
                      <a:pt x="137" y="359"/>
                    </a:cubicBezTo>
                    <a:cubicBezTo>
                      <a:pt x="1" y="223"/>
                      <a:pt x="100" y="1"/>
                      <a:pt x="285" y="1"/>
                    </a:cubicBezTo>
                    <a:cubicBezTo>
                      <a:pt x="396" y="1"/>
                      <a:pt x="495" y="87"/>
                      <a:pt x="495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27"/>
              <p:cNvSpPr/>
              <p:nvPr/>
            </p:nvSpPr>
            <p:spPr>
              <a:xfrm rot="-5389871" flipH="1">
                <a:off x="-1009282" y="762119"/>
                <a:ext cx="150446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3" h="593" extrusionOk="0">
                    <a:moveTo>
                      <a:pt x="0" y="346"/>
                    </a:moveTo>
                    <a:cubicBezTo>
                      <a:pt x="0" y="111"/>
                      <a:pt x="272" y="0"/>
                      <a:pt x="432" y="161"/>
                    </a:cubicBezTo>
                    <a:cubicBezTo>
                      <a:pt x="593" y="321"/>
                      <a:pt x="482" y="593"/>
                      <a:pt x="259" y="593"/>
                    </a:cubicBezTo>
                    <a:cubicBezTo>
                      <a:pt x="111" y="593"/>
                      <a:pt x="0" y="481"/>
                      <a:pt x="0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7" name="Google Shape;167;p27"/>
              <p:cNvSpPr/>
              <p:nvPr/>
            </p:nvSpPr>
            <p:spPr>
              <a:xfrm rot="-5389871" flipH="1">
                <a:off x="-974845" y="755710"/>
                <a:ext cx="122285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82" h="483" extrusionOk="0">
                    <a:moveTo>
                      <a:pt x="482" y="211"/>
                    </a:moveTo>
                    <a:cubicBezTo>
                      <a:pt x="482" y="396"/>
                      <a:pt x="260" y="482"/>
                      <a:pt x="124" y="359"/>
                    </a:cubicBezTo>
                    <a:cubicBezTo>
                      <a:pt x="1" y="223"/>
                      <a:pt x="87" y="1"/>
                      <a:pt x="272" y="1"/>
                    </a:cubicBezTo>
                    <a:cubicBezTo>
                      <a:pt x="396" y="1"/>
                      <a:pt x="482" y="87"/>
                      <a:pt x="482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8" name="Google Shape;168;p27"/>
              <p:cNvSpPr/>
              <p:nvPr/>
            </p:nvSpPr>
            <p:spPr>
              <a:xfrm rot="-5389871" flipH="1">
                <a:off x="-1327846" y="458774"/>
                <a:ext cx="1099551" cy="91078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359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358"/>
                    </a:lnTo>
                    <a:lnTo>
                      <a:pt x="1" y="358"/>
                    </a:ln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9" name="Google Shape;169;p27"/>
              <p:cNvSpPr/>
              <p:nvPr/>
            </p:nvSpPr>
            <p:spPr>
              <a:xfrm rot="-5389871" flipH="1">
                <a:off x="-1326324" y="472986"/>
                <a:ext cx="1099551" cy="62664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47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247"/>
                    </a:lnTo>
                    <a:lnTo>
                      <a:pt x="1" y="2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70" name="Google Shape;170;p27"/>
          <p:cNvGrpSpPr/>
          <p:nvPr/>
        </p:nvGrpSpPr>
        <p:grpSpPr>
          <a:xfrm>
            <a:off x="-1" y="5445071"/>
            <a:ext cx="2157431" cy="1468143"/>
            <a:chOff x="-1179139" y="2488688"/>
            <a:chExt cx="3260370" cy="1101107"/>
          </a:xfrm>
        </p:grpSpPr>
        <p:sp>
          <p:nvSpPr>
            <p:cNvPr id="171" name="Google Shape;171;p27"/>
            <p:cNvSpPr/>
            <p:nvPr/>
          </p:nvSpPr>
          <p:spPr>
            <a:xfrm rot="-5389871" flipH="1">
              <a:off x="1075815" y="2561044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" name="Google Shape;172;p27"/>
            <p:cNvSpPr/>
            <p:nvPr/>
          </p:nvSpPr>
          <p:spPr>
            <a:xfrm rot="-5389871" flipH="1">
              <a:off x="1370871" y="2338906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" name="Google Shape;173;p27"/>
            <p:cNvSpPr/>
            <p:nvPr/>
          </p:nvSpPr>
          <p:spPr>
            <a:xfrm rot="-5389871" flipH="1">
              <a:off x="1745842" y="2900218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" name="Google Shape;174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" name="Google Shape;175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" name="Google Shape;176;p27"/>
            <p:cNvSpPr/>
            <p:nvPr/>
          </p:nvSpPr>
          <p:spPr>
            <a:xfrm rot="-5389871" flipH="1">
              <a:off x="221864" y="1642927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" name="Google Shape;177;p27"/>
            <p:cNvSpPr/>
            <p:nvPr/>
          </p:nvSpPr>
          <p:spPr>
            <a:xfrm rot="-5389871" flipH="1">
              <a:off x="218081" y="2411639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" name="Google Shape;178;p27"/>
            <p:cNvSpPr/>
            <p:nvPr/>
          </p:nvSpPr>
          <p:spPr>
            <a:xfrm rot="-5389871" flipH="1">
              <a:off x="-1462561" y="2774507"/>
              <a:ext cx="1099551" cy="529469"/>
            </a:xfrm>
            <a:custGeom>
              <a:avLst/>
              <a:gdLst/>
              <a:ahLst/>
              <a:cxnLst/>
              <a:rect l="l" t="t" r="r" b="b"/>
              <a:pathLst>
                <a:path w="4334" h="2087" extrusionOk="0">
                  <a:moveTo>
                    <a:pt x="124" y="0"/>
                  </a:moveTo>
                  <a:lnTo>
                    <a:pt x="4210" y="0"/>
                  </a:lnTo>
                  <a:cubicBezTo>
                    <a:pt x="4284" y="0"/>
                    <a:pt x="4333" y="50"/>
                    <a:pt x="4333" y="124"/>
                  </a:cubicBezTo>
                  <a:lnTo>
                    <a:pt x="4333" y="1963"/>
                  </a:lnTo>
                  <a:cubicBezTo>
                    <a:pt x="4333" y="2037"/>
                    <a:pt x="4284" y="2087"/>
                    <a:pt x="4210" y="2087"/>
                  </a:cubicBezTo>
                  <a:lnTo>
                    <a:pt x="124" y="2087"/>
                  </a:lnTo>
                  <a:cubicBezTo>
                    <a:pt x="50" y="2087"/>
                    <a:pt x="1" y="2037"/>
                    <a:pt x="1" y="1963"/>
                  </a:cubicBezTo>
                  <a:lnTo>
                    <a:pt x="1" y="124"/>
                  </a:lnTo>
                  <a:cubicBezTo>
                    <a:pt x="1" y="50"/>
                    <a:pt x="50" y="0"/>
                    <a:pt x="124" y="0"/>
                  </a:cubicBez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" name="Google Shape;179;p27"/>
            <p:cNvSpPr/>
            <p:nvPr/>
          </p:nvSpPr>
          <p:spPr>
            <a:xfrm rot="-5389871" flipH="1">
              <a:off x="-999529" y="2644434"/>
              <a:ext cx="144104" cy="172515"/>
            </a:xfrm>
            <a:custGeom>
              <a:avLst/>
              <a:gdLst/>
              <a:ahLst/>
              <a:cxnLst/>
              <a:rect l="l" t="t" r="r" b="b"/>
              <a:pathLst>
                <a:path w="568" h="680" extrusionOk="0">
                  <a:moveTo>
                    <a:pt x="37" y="371"/>
                  </a:moveTo>
                  <a:cubicBezTo>
                    <a:pt x="0" y="0"/>
                    <a:pt x="568" y="0"/>
                    <a:pt x="531" y="371"/>
                  </a:cubicBezTo>
                  <a:cubicBezTo>
                    <a:pt x="506" y="679"/>
                    <a:pt x="49" y="679"/>
                    <a:pt x="37" y="371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" name="Google Shape;180;p27"/>
            <p:cNvSpPr/>
            <p:nvPr/>
          </p:nvSpPr>
          <p:spPr>
            <a:xfrm rot="-5389871" flipH="1">
              <a:off x="-987097" y="2660163"/>
              <a:ext cx="119241" cy="141056"/>
            </a:xfrm>
            <a:custGeom>
              <a:avLst/>
              <a:gdLst/>
              <a:ahLst/>
              <a:cxnLst/>
              <a:rect l="l" t="t" r="r" b="b"/>
              <a:pathLst>
                <a:path w="470" h="556" extrusionOk="0">
                  <a:moveTo>
                    <a:pt x="445" y="309"/>
                  </a:moveTo>
                  <a:cubicBezTo>
                    <a:pt x="420" y="556"/>
                    <a:pt x="50" y="556"/>
                    <a:pt x="25" y="309"/>
                  </a:cubicBezTo>
                  <a:cubicBezTo>
                    <a:pt x="0" y="0"/>
                    <a:pt x="470" y="0"/>
                    <a:pt x="445" y="3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" name="Google Shape;181;p27"/>
            <p:cNvSpPr/>
            <p:nvPr/>
          </p:nvSpPr>
          <p:spPr>
            <a:xfrm rot="-5389871" flipH="1">
              <a:off x="-1008479" y="2981207"/>
              <a:ext cx="150700" cy="150443"/>
            </a:xfrm>
            <a:custGeom>
              <a:avLst/>
              <a:gdLst/>
              <a:ahLst/>
              <a:cxnLst/>
              <a:rect l="l" t="t" r="r" b="b"/>
              <a:pathLst>
                <a:path w="594" h="593" extrusionOk="0">
                  <a:moveTo>
                    <a:pt x="1" y="346"/>
                  </a:moveTo>
                  <a:cubicBezTo>
                    <a:pt x="1" y="111"/>
                    <a:pt x="272" y="0"/>
                    <a:pt x="433" y="161"/>
                  </a:cubicBezTo>
                  <a:cubicBezTo>
                    <a:pt x="593" y="321"/>
                    <a:pt x="482" y="593"/>
                    <a:pt x="260" y="593"/>
                  </a:cubicBezTo>
                  <a:cubicBezTo>
                    <a:pt x="112" y="593"/>
                    <a:pt x="1" y="481"/>
                    <a:pt x="1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" name="Google Shape;182;p27"/>
            <p:cNvSpPr/>
            <p:nvPr/>
          </p:nvSpPr>
          <p:spPr>
            <a:xfrm rot="-5389871" flipH="1">
              <a:off x="-975569" y="2976319"/>
              <a:ext cx="125583" cy="122536"/>
            </a:xfrm>
            <a:custGeom>
              <a:avLst/>
              <a:gdLst/>
              <a:ahLst/>
              <a:cxnLst/>
              <a:rect l="l" t="t" r="r" b="b"/>
              <a:pathLst>
                <a:path w="495" h="483" extrusionOk="0">
                  <a:moveTo>
                    <a:pt x="495" y="211"/>
                  </a:moveTo>
                  <a:cubicBezTo>
                    <a:pt x="495" y="396"/>
                    <a:pt x="260" y="482"/>
                    <a:pt x="137" y="359"/>
                  </a:cubicBezTo>
                  <a:cubicBezTo>
                    <a:pt x="1" y="223"/>
                    <a:pt x="100" y="1"/>
                    <a:pt x="285" y="1"/>
                  </a:cubicBezTo>
                  <a:cubicBezTo>
                    <a:pt x="396" y="1"/>
                    <a:pt x="495" y="87"/>
                    <a:pt x="495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" name="Google Shape;183;p27"/>
            <p:cNvSpPr/>
            <p:nvPr/>
          </p:nvSpPr>
          <p:spPr>
            <a:xfrm rot="-5389871" flipH="1">
              <a:off x="-1009282" y="3297444"/>
              <a:ext cx="150446" cy="150443"/>
            </a:xfrm>
            <a:custGeom>
              <a:avLst/>
              <a:gdLst/>
              <a:ahLst/>
              <a:cxnLst/>
              <a:rect l="l" t="t" r="r" b="b"/>
              <a:pathLst>
                <a:path w="593" h="593" extrusionOk="0">
                  <a:moveTo>
                    <a:pt x="0" y="346"/>
                  </a:moveTo>
                  <a:cubicBezTo>
                    <a:pt x="0" y="111"/>
                    <a:pt x="272" y="0"/>
                    <a:pt x="432" y="161"/>
                  </a:cubicBezTo>
                  <a:cubicBezTo>
                    <a:pt x="593" y="321"/>
                    <a:pt x="482" y="593"/>
                    <a:pt x="259" y="593"/>
                  </a:cubicBezTo>
                  <a:cubicBezTo>
                    <a:pt x="111" y="593"/>
                    <a:pt x="0" y="481"/>
                    <a:pt x="0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" name="Google Shape;184;p27"/>
            <p:cNvSpPr/>
            <p:nvPr/>
          </p:nvSpPr>
          <p:spPr>
            <a:xfrm rot="-5389871" flipH="1">
              <a:off x="-974845" y="3291035"/>
              <a:ext cx="122285" cy="122536"/>
            </a:xfrm>
            <a:custGeom>
              <a:avLst/>
              <a:gdLst/>
              <a:ahLst/>
              <a:cxnLst/>
              <a:rect l="l" t="t" r="r" b="b"/>
              <a:pathLst>
                <a:path w="482" h="483" extrusionOk="0">
                  <a:moveTo>
                    <a:pt x="482" y="211"/>
                  </a:moveTo>
                  <a:cubicBezTo>
                    <a:pt x="482" y="396"/>
                    <a:pt x="260" y="482"/>
                    <a:pt x="124" y="359"/>
                  </a:cubicBezTo>
                  <a:cubicBezTo>
                    <a:pt x="1" y="223"/>
                    <a:pt x="87" y="1"/>
                    <a:pt x="272" y="1"/>
                  </a:cubicBezTo>
                  <a:cubicBezTo>
                    <a:pt x="396" y="1"/>
                    <a:pt x="482" y="87"/>
                    <a:pt x="482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" name="Google Shape;185;p27"/>
            <p:cNvSpPr/>
            <p:nvPr/>
          </p:nvSpPr>
          <p:spPr>
            <a:xfrm rot="-5389871" flipH="1">
              <a:off x="-1327846" y="2994099"/>
              <a:ext cx="1099551" cy="91078"/>
            </a:xfrm>
            <a:custGeom>
              <a:avLst/>
              <a:gdLst/>
              <a:ahLst/>
              <a:cxnLst/>
              <a:rect l="l" t="t" r="r" b="b"/>
              <a:pathLst>
                <a:path w="4334" h="359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358"/>
                  </a:lnTo>
                  <a:lnTo>
                    <a:pt x="1" y="358"/>
                  </a:lnTo>
                  <a:close/>
                </a:path>
              </a:pathLst>
            </a:custGeom>
            <a:solidFill>
              <a:srgbClr val="AEA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" name="Google Shape;186;p27"/>
            <p:cNvSpPr/>
            <p:nvPr/>
          </p:nvSpPr>
          <p:spPr>
            <a:xfrm rot="-5389871" flipH="1">
              <a:off x="-1326324" y="3008311"/>
              <a:ext cx="1099551" cy="62664"/>
            </a:xfrm>
            <a:custGeom>
              <a:avLst/>
              <a:gdLst/>
              <a:ahLst/>
              <a:cxnLst/>
              <a:rect l="l" t="t" r="r" b="b"/>
              <a:pathLst>
                <a:path w="4334" h="247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247"/>
                  </a:lnTo>
                  <a:lnTo>
                    <a:pt x="1" y="2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B14BC379-1559-9140-ADF1-E0F1880215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0313" y="-142815"/>
            <a:ext cx="1734641" cy="2312855"/>
          </a:xfrm>
          <a:prstGeom prst="rect">
            <a:avLst/>
          </a:prstGeom>
        </p:spPr>
      </p:pic>
      <p:pic>
        <p:nvPicPr>
          <p:cNvPr id="88" name="Picture 87" descr="Logo, company name&#10;&#10;Description automatically generated">
            <a:extLst>
              <a:ext uri="{FF2B5EF4-FFF2-40B4-BE49-F238E27FC236}">
                <a16:creationId xmlns:a16="http://schemas.microsoft.com/office/drawing/2014/main" id="{F022CC05-2213-534E-9A6F-F308A40918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2415" y="5015169"/>
            <a:ext cx="1765805" cy="2354407"/>
          </a:xfrm>
          <a:prstGeom prst="rect">
            <a:avLst/>
          </a:prstGeom>
        </p:spPr>
      </p:pic>
      <p:sp>
        <p:nvSpPr>
          <p:cNvPr id="89" name="Google Shape;125;p27">
            <a:extLst>
              <a:ext uri="{FF2B5EF4-FFF2-40B4-BE49-F238E27FC236}">
                <a16:creationId xmlns:a16="http://schemas.microsoft.com/office/drawing/2014/main" id="{EB619AA6-6E6F-A44F-9EBC-BEDC0727569D}"/>
              </a:ext>
            </a:extLst>
          </p:cNvPr>
          <p:cNvSpPr txBox="1">
            <a:spLocks/>
          </p:cNvSpPr>
          <p:nvPr/>
        </p:nvSpPr>
        <p:spPr>
          <a:xfrm>
            <a:off x="4423097" y="5838535"/>
            <a:ext cx="3981600" cy="7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marL="0" indent="0">
              <a:buClr>
                <a:srgbClr val="595959"/>
              </a:buClr>
            </a:pPr>
            <a:r>
              <a:rPr lang="en-GB" b="1" kern="0" dirty="0">
                <a:solidFill>
                  <a:srgbClr val="FFFFFF"/>
                </a:solidFill>
              </a:rPr>
              <a:t>English</a:t>
            </a:r>
          </a:p>
        </p:txBody>
      </p:sp>
      <p:pic>
        <p:nvPicPr>
          <p:cNvPr id="2" name="Picture 2" descr="Phonics - Sound and District Primary School">
            <a:extLst>
              <a:ext uri="{FF2B5EF4-FFF2-40B4-BE49-F238E27FC236}">
                <a16:creationId xmlns:a16="http://schemas.microsoft.com/office/drawing/2014/main" id="{30109964-EF05-304A-B22C-8A4B4F764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25" y="1647235"/>
            <a:ext cx="8388048" cy="3746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411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1" name="Google Shape;771;p33"/>
          <p:cNvGrpSpPr/>
          <p:nvPr/>
        </p:nvGrpSpPr>
        <p:grpSpPr>
          <a:xfrm>
            <a:off x="1214705" y="3018900"/>
            <a:ext cx="1836368" cy="925600"/>
            <a:chOff x="1357775" y="1199075"/>
            <a:chExt cx="1836368" cy="694200"/>
          </a:xfrm>
        </p:grpSpPr>
        <p:sp>
          <p:nvSpPr>
            <p:cNvPr id="772" name="Google Shape;772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3" name="Google Shape;773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74" name="Google Shape;774;p33"/>
          <p:cNvGrpSpPr/>
          <p:nvPr/>
        </p:nvGrpSpPr>
        <p:grpSpPr>
          <a:xfrm>
            <a:off x="1214705" y="4298933"/>
            <a:ext cx="1836368" cy="925600"/>
            <a:chOff x="1357775" y="1199075"/>
            <a:chExt cx="1836368" cy="694200"/>
          </a:xfrm>
        </p:grpSpPr>
        <p:sp>
          <p:nvSpPr>
            <p:cNvPr id="775" name="Google Shape;775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6" name="Google Shape;776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80" name="Google Shape;780;p33"/>
          <p:cNvGrpSpPr/>
          <p:nvPr/>
        </p:nvGrpSpPr>
        <p:grpSpPr>
          <a:xfrm>
            <a:off x="1214705" y="1719084"/>
            <a:ext cx="1836368" cy="925600"/>
            <a:chOff x="1357775" y="1199075"/>
            <a:chExt cx="1836368" cy="694200"/>
          </a:xfrm>
        </p:grpSpPr>
        <p:sp>
          <p:nvSpPr>
            <p:cNvPr id="781" name="Google Shape;781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2" name="Google Shape;782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86" name="Google Shape;786;p33"/>
          <p:cNvGrpSpPr/>
          <p:nvPr/>
        </p:nvGrpSpPr>
        <p:grpSpPr>
          <a:xfrm>
            <a:off x="4759010" y="4295467"/>
            <a:ext cx="3273243" cy="925600"/>
            <a:chOff x="4521063" y="3123400"/>
            <a:chExt cx="3273243" cy="694200"/>
          </a:xfrm>
        </p:grpSpPr>
        <p:sp>
          <p:nvSpPr>
            <p:cNvPr id="787" name="Google Shape;787;p33"/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8" name="Google Shape;788;p33"/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89" name="Google Shape;789;p33"/>
          <p:cNvGrpSpPr/>
          <p:nvPr/>
        </p:nvGrpSpPr>
        <p:grpSpPr>
          <a:xfrm>
            <a:off x="4758000" y="3012567"/>
            <a:ext cx="3273243" cy="925600"/>
            <a:chOff x="4520037" y="2161225"/>
            <a:chExt cx="3273243" cy="694200"/>
          </a:xfrm>
        </p:grpSpPr>
        <p:sp>
          <p:nvSpPr>
            <p:cNvPr id="790" name="Google Shape;790;p33"/>
            <p:cNvSpPr/>
            <p:nvPr/>
          </p:nvSpPr>
          <p:spPr>
            <a:xfrm>
              <a:off x="4520037" y="2161225"/>
              <a:ext cx="3035400" cy="694200"/>
            </a:xfrm>
            <a:prstGeom prst="rect">
              <a:avLst/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1" name="Google Shape;791;p33"/>
            <p:cNvSpPr/>
            <p:nvPr/>
          </p:nvSpPr>
          <p:spPr>
            <a:xfrm rot="5400000">
              <a:off x="7327980" y="239008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92" name="Google Shape;792;p33"/>
          <p:cNvGrpSpPr/>
          <p:nvPr/>
        </p:nvGrpSpPr>
        <p:grpSpPr>
          <a:xfrm>
            <a:off x="3650306" y="1717956"/>
            <a:ext cx="521604" cy="4721903"/>
            <a:chOff x="4312751" y="1190250"/>
            <a:chExt cx="521604" cy="3541427"/>
          </a:xfrm>
        </p:grpSpPr>
        <p:sp>
          <p:nvSpPr>
            <p:cNvPr id="793" name="Google Shape;793;p33"/>
            <p:cNvSpPr/>
            <p:nvPr/>
          </p:nvSpPr>
          <p:spPr>
            <a:xfrm>
              <a:off x="4313907" y="4185988"/>
              <a:ext cx="520448" cy="545690"/>
            </a:xfrm>
            <a:custGeom>
              <a:avLst/>
              <a:gdLst/>
              <a:ahLst/>
              <a:cxnLst/>
              <a:rect l="l" t="t" r="r" b="b"/>
              <a:pathLst>
                <a:path w="5852" h="6136" extrusionOk="0">
                  <a:moveTo>
                    <a:pt x="1148" y="1"/>
                  </a:moveTo>
                  <a:cubicBezTo>
                    <a:pt x="506" y="1"/>
                    <a:pt x="0" y="507"/>
                    <a:pt x="0" y="1149"/>
                  </a:cubicBezTo>
                  <a:lnTo>
                    <a:pt x="0" y="4988"/>
                  </a:lnTo>
                  <a:cubicBezTo>
                    <a:pt x="0" y="5629"/>
                    <a:pt x="506" y="6136"/>
                    <a:pt x="1148" y="6136"/>
                  </a:cubicBezTo>
                  <a:lnTo>
                    <a:pt x="4703" y="6136"/>
                  </a:lnTo>
                  <a:cubicBezTo>
                    <a:pt x="5345" y="6136"/>
                    <a:pt x="5851" y="5629"/>
                    <a:pt x="5851" y="4988"/>
                  </a:cubicBezTo>
                  <a:lnTo>
                    <a:pt x="5851" y="1149"/>
                  </a:lnTo>
                  <a:cubicBezTo>
                    <a:pt x="5851" y="507"/>
                    <a:pt x="5345" y="1"/>
                    <a:pt x="4703" y="1"/>
                  </a:cubicBez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4" name="Google Shape;794;p33"/>
            <p:cNvSpPr/>
            <p:nvPr/>
          </p:nvSpPr>
          <p:spPr>
            <a:xfrm>
              <a:off x="4313907" y="1617209"/>
              <a:ext cx="520448" cy="2713775"/>
            </a:xfrm>
            <a:custGeom>
              <a:avLst/>
              <a:gdLst/>
              <a:ahLst/>
              <a:cxnLst/>
              <a:rect l="l" t="t" r="r" b="b"/>
              <a:pathLst>
                <a:path w="5852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5851" y="30515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5" name="Google Shape;795;p33"/>
            <p:cNvSpPr/>
            <p:nvPr/>
          </p:nvSpPr>
          <p:spPr>
            <a:xfrm>
              <a:off x="4486257" y="1617209"/>
              <a:ext cx="172445" cy="2713775"/>
            </a:xfrm>
            <a:custGeom>
              <a:avLst/>
              <a:gdLst/>
              <a:ahLst/>
              <a:cxnLst/>
              <a:rect l="l" t="t" r="r" b="b"/>
              <a:pathLst>
                <a:path w="1939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1938" y="30515"/>
                  </a:lnTo>
                  <a:lnTo>
                    <a:pt x="1938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6" name="Google Shape;796;p33"/>
            <p:cNvSpPr/>
            <p:nvPr/>
          </p:nvSpPr>
          <p:spPr>
            <a:xfrm>
              <a:off x="4313907" y="4330857"/>
              <a:ext cx="520448" cy="110988"/>
            </a:xfrm>
            <a:custGeom>
              <a:avLst/>
              <a:gdLst/>
              <a:ahLst/>
              <a:cxnLst/>
              <a:rect l="l" t="t" r="r" b="b"/>
              <a:pathLst>
                <a:path w="5852" h="1248" extrusionOk="0">
                  <a:moveTo>
                    <a:pt x="0" y="1"/>
                  </a:moveTo>
                  <a:lnTo>
                    <a:pt x="0" y="1248"/>
                  </a:lnTo>
                  <a:lnTo>
                    <a:pt x="5851" y="1248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4312751" y="1190250"/>
              <a:ext cx="520448" cy="502824"/>
            </a:xfrm>
            <a:custGeom>
              <a:avLst/>
              <a:gdLst/>
              <a:ahLst/>
              <a:cxnLst/>
              <a:rect l="l" t="t" r="r" b="b"/>
              <a:pathLst>
                <a:path w="5852" h="5654" extrusionOk="0">
                  <a:moveTo>
                    <a:pt x="2939" y="0"/>
                  </a:moveTo>
                  <a:lnTo>
                    <a:pt x="1" y="4802"/>
                  </a:lnTo>
                  <a:cubicBezTo>
                    <a:pt x="75" y="5370"/>
                    <a:pt x="522" y="5654"/>
                    <a:pt x="970" y="5654"/>
                  </a:cubicBezTo>
                  <a:cubicBezTo>
                    <a:pt x="1417" y="5654"/>
                    <a:pt x="1865" y="5370"/>
                    <a:pt x="1939" y="4802"/>
                  </a:cubicBezTo>
                  <a:cubicBezTo>
                    <a:pt x="2013" y="5370"/>
                    <a:pt x="2463" y="5654"/>
                    <a:pt x="2912" y="5654"/>
                  </a:cubicBezTo>
                  <a:cubicBezTo>
                    <a:pt x="3361" y="5654"/>
                    <a:pt x="3809" y="5370"/>
                    <a:pt x="3877" y="4802"/>
                  </a:cubicBezTo>
                  <a:cubicBezTo>
                    <a:pt x="3957" y="5370"/>
                    <a:pt x="4404" y="5654"/>
                    <a:pt x="4850" y="5654"/>
                  </a:cubicBezTo>
                  <a:cubicBezTo>
                    <a:pt x="5296" y="5654"/>
                    <a:pt x="5741" y="5370"/>
                    <a:pt x="5815" y="4802"/>
                  </a:cubicBezTo>
                  <a:lnTo>
                    <a:pt x="5852" y="4802"/>
                  </a:lnTo>
                  <a:lnTo>
                    <a:pt x="2939" y="0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4461000" y="1190250"/>
              <a:ext cx="227318" cy="214149"/>
            </a:xfrm>
            <a:custGeom>
              <a:avLst/>
              <a:gdLst/>
              <a:ahLst/>
              <a:cxnLst/>
              <a:rect l="l" t="t" r="r" b="b"/>
              <a:pathLst>
                <a:path w="2556" h="2408" extrusionOk="0">
                  <a:moveTo>
                    <a:pt x="1272" y="0"/>
                  </a:moveTo>
                  <a:lnTo>
                    <a:pt x="0" y="2098"/>
                  </a:lnTo>
                  <a:cubicBezTo>
                    <a:pt x="395" y="2296"/>
                    <a:pt x="827" y="2407"/>
                    <a:pt x="1272" y="2407"/>
                  </a:cubicBezTo>
                  <a:cubicBezTo>
                    <a:pt x="1716" y="2407"/>
                    <a:pt x="2148" y="2296"/>
                    <a:pt x="2555" y="2098"/>
                  </a:cubicBezTo>
                  <a:lnTo>
                    <a:pt x="12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99" name="Google Shape;799;p33"/>
          <p:cNvGrpSpPr/>
          <p:nvPr/>
        </p:nvGrpSpPr>
        <p:grpSpPr>
          <a:xfrm>
            <a:off x="2344858" y="2017664"/>
            <a:ext cx="314744" cy="328529"/>
            <a:chOff x="3499302" y="2004771"/>
            <a:chExt cx="131891" cy="103251"/>
          </a:xfrm>
        </p:grpSpPr>
        <p:sp>
          <p:nvSpPr>
            <p:cNvPr id="800" name="Google Shape;800;p33"/>
            <p:cNvSpPr/>
            <p:nvPr/>
          </p:nvSpPr>
          <p:spPr>
            <a:xfrm>
              <a:off x="3499302" y="2004771"/>
              <a:ext cx="131891" cy="103251"/>
            </a:xfrm>
            <a:custGeom>
              <a:avLst/>
              <a:gdLst/>
              <a:ahLst/>
              <a:cxnLst/>
              <a:rect l="l" t="t" r="r" b="b"/>
              <a:pathLst>
                <a:path w="1483" h="1161" extrusionOk="0">
                  <a:moveTo>
                    <a:pt x="1" y="0"/>
                  </a:moveTo>
                  <a:lnTo>
                    <a:pt x="1" y="1161"/>
                  </a:lnTo>
                  <a:lnTo>
                    <a:pt x="1482" y="1161"/>
                  </a:lnTo>
                  <a:lnTo>
                    <a:pt x="1482" y="1012"/>
                  </a:lnTo>
                  <a:lnTo>
                    <a:pt x="137" y="101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1" name="Google Shape;801;p33"/>
            <p:cNvSpPr/>
            <p:nvPr/>
          </p:nvSpPr>
          <p:spPr>
            <a:xfrm>
              <a:off x="3532296" y="2050838"/>
              <a:ext cx="13251" cy="34150"/>
            </a:xfrm>
            <a:custGeom>
              <a:avLst/>
              <a:gdLst/>
              <a:ahLst/>
              <a:cxnLst/>
              <a:rect l="l" t="t" r="r" b="b"/>
              <a:pathLst>
                <a:path w="149" h="384" extrusionOk="0">
                  <a:moveTo>
                    <a:pt x="0" y="1"/>
                  </a:moveTo>
                  <a:lnTo>
                    <a:pt x="0" y="383"/>
                  </a:lnTo>
                  <a:lnTo>
                    <a:pt x="148" y="383"/>
                  </a:lnTo>
                  <a:lnTo>
                    <a:pt x="1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2" name="Google Shape;802;p33"/>
            <p:cNvSpPr/>
            <p:nvPr/>
          </p:nvSpPr>
          <p:spPr>
            <a:xfrm>
              <a:off x="3561910" y="2028872"/>
              <a:ext cx="13251" cy="57184"/>
            </a:xfrm>
            <a:custGeom>
              <a:avLst/>
              <a:gdLst/>
              <a:ahLst/>
              <a:cxnLst/>
              <a:rect l="l" t="t" r="r" b="b"/>
              <a:pathLst>
                <a:path w="149" h="643" extrusionOk="0">
                  <a:moveTo>
                    <a:pt x="1" y="1"/>
                  </a:moveTo>
                  <a:lnTo>
                    <a:pt x="1" y="643"/>
                  </a:lnTo>
                  <a:lnTo>
                    <a:pt x="149" y="643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3591525" y="2004771"/>
              <a:ext cx="13251" cy="81284"/>
            </a:xfrm>
            <a:custGeom>
              <a:avLst/>
              <a:gdLst/>
              <a:ahLst/>
              <a:cxnLst/>
              <a:rect l="l" t="t" r="r" b="b"/>
              <a:pathLst>
                <a:path w="149" h="914" extrusionOk="0">
                  <a:moveTo>
                    <a:pt x="1" y="0"/>
                  </a:moveTo>
                  <a:lnTo>
                    <a:pt x="1" y="914"/>
                  </a:lnTo>
                  <a:lnTo>
                    <a:pt x="149" y="914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04" name="Google Shape;804;p33"/>
          <p:cNvGrpSpPr/>
          <p:nvPr/>
        </p:nvGrpSpPr>
        <p:grpSpPr>
          <a:xfrm>
            <a:off x="2381585" y="3294656"/>
            <a:ext cx="241311" cy="374088"/>
            <a:chOff x="3513620" y="2586559"/>
            <a:chExt cx="101119" cy="117569"/>
          </a:xfrm>
        </p:grpSpPr>
        <p:sp>
          <p:nvSpPr>
            <p:cNvPr id="805" name="Google Shape;805;p33"/>
            <p:cNvSpPr/>
            <p:nvPr/>
          </p:nvSpPr>
          <p:spPr>
            <a:xfrm>
              <a:off x="3531140" y="2626045"/>
              <a:ext cx="61632" cy="12184"/>
            </a:xfrm>
            <a:custGeom>
              <a:avLst/>
              <a:gdLst/>
              <a:ahLst/>
              <a:cxnLst/>
              <a:rect l="l" t="t" r="r" b="b"/>
              <a:pathLst>
                <a:path w="693" h="137" extrusionOk="0">
                  <a:moveTo>
                    <a:pt x="1" y="1"/>
                  </a:moveTo>
                  <a:lnTo>
                    <a:pt x="1" y="137"/>
                  </a:lnTo>
                  <a:lnTo>
                    <a:pt x="692" y="137"/>
                  </a:lnTo>
                  <a:lnTo>
                    <a:pt x="6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6" name="Google Shape;806;p33"/>
            <p:cNvSpPr/>
            <p:nvPr/>
          </p:nvSpPr>
          <p:spPr>
            <a:xfrm>
              <a:off x="3531140" y="2662329"/>
              <a:ext cx="61632" cy="12095"/>
            </a:xfrm>
            <a:custGeom>
              <a:avLst/>
              <a:gdLst/>
              <a:ahLst/>
              <a:cxnLst/>
              <a:rect l="l" t="t" r="r" b="b"/>
              <a:pathLst>
                <a:path w="693" h="136" extrusionOk="0">
                  <a:moveTo>
                    <a:pt x="1" y="0"/>
                  </a:moveTo>
                  <a:lnTo>
                    <a:pt x="1" y="136"/>
                  </a:lnTo>
                  <a:lnTo>
                    <a:pt x="692" y="136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3513620" y="2586559"/>
              <a:ext cx="101119" cy="117569"/>
            </a:xfrm>
            <a:custGeom>
              <a:avLst/>
              <a:gdLst/>
              <a:ahLst/>
              <a:cxnLst/>
              <a:rect l="l" t="t" r="r" b="b"/>
              <a:pathLst>
                <a:path w="1137" h="1322" extrusionOk="0">
                  <a:moveTo>
                    <a:pt x="790" y="136"/>
                  </a:moveTo>
                  <a:lnTo>
                    <a:pt x="790" y="346"/>
                  </a:lnTo>
                  <a:lnTo>
                    <a:pt x="1000" y="334"/>
                  </a:lnTo>
                  <a:lnTo>
                    <a:pt x="1000" y="1185"/>
                  </a:lnTo>
                  <a:lnTo>
                    <a:pt x="124" y="1185"/>
                  </a:lnTo>
                  <a:lnTo>
                    <a:pt x="124" y="136"/>
                  </a:lnTo>
                  <a:close/>
                  <a:moveTo>
                    <a:pt x="0" y="0"/>
                  </a:moveTo>
                  <a:lnTo>
                    <a:pt x="0" y="1321"/>
                  </a:lnTo>
                  <a:lnTo>
                    <a:pt x="1136" y="1321"/>
                  </a:lnTo>
                  <a:lnTo>
                    <a:pt x="1136" y="247"/>
                  </a:lnTo>
                  <a:lnTo>
                    <a:pt x="8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08" name="Google Shape;808;p33"/>
          <p:cNvGrpSpPr/>
          <p:nvPr/>
        </p:nvGrpSpPr>
        <p:grpSpPr>
          <a:xfrm>
            <a:off x="2329259" y="4557007"/>
            <a:ext cx="345942" cy="409460"/>
            <a:chOff x="4483361" y="3180264"/>
            <a:chExt cx="144964" cy="128685"/>
          </a:xfrm>
        </p:grpSpPr>
        <p:sp>
          <p:nvSpPr>
            <p:cNvPr id="809" name="Google Shape;809;p33"/>
            <p:cNvSpPr/>
            <p:nvPr/>
          </p:nvSpPr>
          <p:spPr>
            <a:xfrm>
              <a:off x="4483361" y="3180264"/>
              <a:ext cx="144964" cy="128685"/>
            </a:xfrm>
            <a:custGeom>
              <a:avLst/>
              <a:gdLst/>
              <a:ahLst/>
              <a:cxnLst/>
              <a:rect l="l" t="t" r="r" b="b"/>
              <a:pathLst>
                <a:path w="1630" h="1447" extrusionOk="0">
                  <a:moveTo>
                    <a:pt x="815" y="160"/>
                  </a:moveTo>
                  <a:cubicBezTo>
                    <a:pt x="935" y="160"/>
                    <a:pt x="1056" y="206"/>
                    <a:pt x="1148" y="299"/>
                  </a:cubicBezTo>
                  <a:cubicBezTo>
                    <a:pt x="1333" y="484"/>
                    <a:pt x="1333" y="780"/>
                    <a:pt x="1148" y="965"/>
                  </a:cubicBezTo>
                  <a:cubicBezTo>
                    <a:pt x="1062" y="1052"/>
                    <a:pt x="938" y="1101"/>
                    <a:pt x="815" y="1101"/>
                  </a:cubicBezTo>
                  <a:cubicBezTo>
                    <a:pt x="691" y="1101"/>
                    <a:pt x="568" y="1052"/>
                    <a:pt x="482" y="965"/>
                  </a:cubicBezTo>
                  <a:cubicBezTo>
                    <a:pt x="296" y="780"/>
                    <a:pt x="296" y="484"/>
                    <a:pt x="482" y="299"/>
                  </a:cubicBezTo>
                  <a:cubicBezTo>
                    <a:pt x="574" y="206"/>
                    <a:pt x="694" y="160"/>
                    <a:pt x="815" y="160"/>
                  </a:cubicBezTo>
                  <a:close/>
                  <a:moveTo>
                    <a:pt x="823" y="1"/>
                  </a:moveTo>
                  <a:cubicBezTo>
                    <a:pt x="808" y="1"/>
                    <a:pt x="793" y="1"/>
                    <a:pt x="778" y="3"/>
                  </a:cubicBezTo>
                  <a:cubicBezTo>
                    <a:pt x="235" y="27"/>
                    <a:pt x="0" y="681"/>
                    <a:pt x="383" y="1064"/>
                  </a:cubicBezTo>
                  <a:cubicBezTo>
                    <a:pt x="494" y="1175"/>
                    <a:pt x="654" y="1237"/>
                    <a:pt x="815" y="1237"/>
                  </a:cubicBezTo>
                  <a:cubicBezTo>
                    <a:pt x="951" y="1237"/>
                    <a:pt x="1086" y="1188"/>
                    <a:pt x="1197" y="1101"/>
                  </a:cubicBezTo>
                  <a:lnTo>
                    <a:pt x="1531" y="1447"/>
                  </a:lnTo>
                  <a:lnTo>
                    <a:pt x="1630" y="1348"/>
                  </a:lnTo>
                  <a:lnTo>
                    <a:pt x="1296" y="1002"/>
                  </a:lnTo>
                  <a:cubicBezTo>
                    <a:pt x="1620" y="595"/>
                    <a:pt x="1327" y="1"/>
                    <a:pt x="8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4548103" y="3203475"/>
              <a:ext cx="40732" cy="39664"/>
            </a:xfrm>
            <a:custGeom>
              <a:avLst/>
              <a:gdLst/>
              <a:ahLst/>
              <a:cxnLst/>
              <a:rect l="l" t="t" r="r" b="b"/>
              <a:pathLst>
                <a:path w="458" h="446" extrusionOk="0">
                  <a:moveTo>
                    <a:pt x="58" y="0"/>
                  </a:moveTo>
                  <a:cubicBezTo>
                    <a:pt x="51" y="0"/>
                    <a:pt x="44" y="0"/>
                    <a:pt x="37" y="1"/>
                  </a:cubicBezTo>
                  <a:lnTo>
                    <a:pt x="0" y="1"/>
                  </a:lnTo>
                  <a:lnTo>
                    <a:pt x="0" y="137"/>
                  </a:lnTo>
                  <a:lnTo>
                    <a:pt x="37" y="137"/>
                  </a:lnTo>
                  <a:cubicBezTo>
                    <a:pt x="198" y="137"/>
                    <a:pt x="321" y="260"/>
                    <a:pt x="321" y="408"/>
                  </a:cubicBezTo>
                  <a:lnTo>
                    <a:pt x="321" y="445"/>
                  </a:lnTo>
                  <a:lnTo>
                    <a:pt x="457" y="445"/>
                  </a:lnTo>
                  <a:lnTo>
                    <a:pt x="457" y="408"/>
                  </a:lnTo>
                  <a:cubicBezTo>
                    <a:pt x="457" y="193"/>
                    <a:pt x="283" y="0"/>
                    <a:pt x="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11" name="Google Shape;811;p33"/>
          <p:cNvGrpSpPr/>
          <p:nvPr/>
        </p:nvGrpSpPr>
        <p:grpSpPr>
          <a:xfrm>
            <a:off x="2330543" y="5822312"/>
            <a:ext cx="343395" cy="461237"/>
            <a:chOff x="4493233" y="3769967"/>
            <a:chExt cx="143897" cy="144958"/>
          </a:xfrm>
        </p:grpSpPr>
        <p:sp>
          <p:nvSpPr>
            <p:cNvPr id="812" name="Google Shape;812;p33"/>
            <p:cNvSpPr/>
            <p:nvPr/>
          </p:nvSpPr>
          <p:spPr>
            <a:xfrm>
              <a:off x="4493233" y="3769967"/>
              <a:ext cx="143897" cy="116413"/>
            </a:xfrm>
            <a:custGeom>
              <a:avLst/>
              <a:gdLst/>
              <a:ahLst/>
              <a:cxnLst/>
              <a:rect l="l" t="t" r="r" b="b"/>
              <a:pathLst>
                <a:path w="1618" h="1309" extrusionOk="0">
                  <a:moveTo>
                    <a:pt x="803" y="136"/>
                  </a:moveTo>
                  <a:cubicBezTo>
                    <a:pt x="1284" y="136"/>
                    <a:pt x="1432" y="790"/>
                    <a:pt x="1000" y="988"/>
                  </a:cubicBezTo>
                  <a:lnTo>
                    <a:pt x="951" y="1012"/>
                  </a:lnTo>
                  <a:lnTo>
                    <a:pt x="951" y="1173"/>
                  </a:lnTo>
                  <a:lnTo>
                    <a:pt x="654" y="1173"/>
                  </a:lnTo>
                  <a:lnTo>
                    <a:pt x="654" y="1012"/>
                  </a:lnTo>
                  <a:lnTo>
                    <a:pt x="617" y="988"/>
                  </a:lnTo>
                  <a:cubicBezTo>
                    <a:pt x="185" y="790"/>
                    <a:pt x="334" y="136"/>
                    <a:pt x="803" y="136"/>
                  </a:cubicBezTo>
                  <a:close/>
                  <a:moveTo>
                    <a:pt x="803" y="0"/>
                  </a:moveTo>
                  <a:cubicBezTo>
                    <a:pt x="210" y="0"/>
                    <a:pt x="0" y="803"/>
                    <a:pt x="519" y="1099"/>
                  </a:cubicBezTo>
                  <a:lnTo>
                    <a:pt x="519" y="1309"/>
                  </a:lnTo>
                  <a:lnTo>
                    <a:pt x="1099" y="1309"/>
                  </a:lnTo>
                  <a:lnTo>
                    <a:pt x="1099" y="1087"/>
                  </a:lnTo>
                  <a:cubicBezTo>
                    <a:pt x="1617" y="790"/>
                    <a:pt x="1407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4561265" y="3790777"/>
              <a:ext cx="35218" cy="35217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1" y="1"/>
                  </a:moveTo>
                  <a:lnTo>
                    <a:pt x="1" y="137"/>
                  </a:lnTo>
                  <a:lnTo>
                    <a:pt x="38" y="137"/>
                  </a:lnTo>
                  <a:cubicBezTo>
                    <a:pt x="161" y="137"/>
                    <a:pt x="260" y="235"/>
                    <a:pt x="260" y="359"/>
                  </a:cubicBezTo>
                  <a:lnTo>
                    <a:pt x="260" y="396"/>
                  </a:lnTo>
                  <a:lnTo>
                    <a:pt x="396" y="396"/>
                  </a:lnTo>
                  <a:lnTo>
                    <a:pt x="396" y="359"/>
                  </a:lnTo>
                  <a:cubicBezTo>
                    <a:pt x="396" y="161"/>
                    <a:pt x="235" y="1"/>
                    <a:pt x="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4539299" y="3900607"/>
              <a:ext cx="51671" cy="14318"/>
            </a:xfrm>
            <a:custGeom>
              <a:avLst/>
              <a:gdLst/>
              <a:ahLst/>
              <a:cxnLst/>
              <a:rect l="l" t="t" r="r" b="b"/>
              <a:pathLst>
                <a:path w="581" h="161" extrusionOk="0">
                  <a:moveTo>
                    <a:pt x="1" y="0"/>
                  </a:moveTo>
                  <a:lnTo>
                    <a:pt x="1" y="161"/>
                  </a:lnTo>
                  <a:lnTo>
                    <a:pt x="581" y="161"/>
                  </a:lnTo>
                  <a:lnTo>
                    <a:pt x="5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15" name="Google Shape;815;p33"/>
          <p:cNvSpPr txBox="1"/>
          <p:nvPr/>
        </p:nvSpPr>
        <p:spPr>
          <a:xfrm>
            <a:off x="1214713" y="1961884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01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6" name="Google Shape;816;p33"/>
          <p:cNvSpPr txBox="1"/>
          <p:nvPr/>
        </p:nvSpPr>
        <p:spPr>
          <a:xfrm>
            <a:off x="1214713" y="3261700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02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7" name="Google Shape;817;p33"/>
          <p:cNvSpPr txBox="1"/>
          <p:nvPr/>
        </p:nvSpPr>
        <p:spPr>
          <a:xfrm>
            <a:off x="1214713" y="4541733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03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8" name="Google Shape;818;p33"/>
          <p:cNvSpPr txBox="1"/>
          <p:nvPr/>
        </p:nvSpPr>
        <p:spPr>
          <a:xfrm>
            <a:off x="1214713" y="5832929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04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21" name="Google Shape;821;p33"/>
          <p:cNvSpPr txBox="1"/>
          <p:nvPr/>
        </p:nvSpPr>
        <p:spPr>
          <a:xfrm>
            <a:off x="4772299" y="4301775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latin typeface="Comic Sans MS" pitchFamily="66" charset="0"/>
                <a:ea typeface="Roboto"/>
                <a:cs typeface="Roboto"/>
                <a:sym typeface="Roboto"/>
              </a:rPr>
              <a:t>Write words related to these sounds.</a:t>
            </a:r>
          </a:p>
        </p:txBody>
      </p:sp>
      <p:grpSp>
        <p:nvGrpSpPr>
          <p:cNvPr id="825" name="Google Shape;825;p33"/>
          <p:cNvGrpSpPr/>
          <p:nvPr/>
        </p:nvGrpSpPr>
        <p:grpSpPr>
          <a:xfrm>
            <a:off x="4759817" y="1729700"/>
            <a:ext cx="3273243" cy="826492"/>
            <a:chOff x="4521875" y="1199075"/>
            <a:chExt cx="3273243" cy="694200"/>
          </a:xfrm>
        </p:grpSpPr>
        <p:sp>
          <p:nvSpPr>
            <p:cNvPr id="826" name="Google Shape;826;p33"/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recognize and read the sounds.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7" name="Google Shape;827;p33"/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30" name="Google Shape;830;p33"/>
          <p:cNvSpPr txBox="1">
            <a:spLocks noGrp="1"/>
          </p:cNvSpPr>
          <p:nvPr>
            <p:ph type="title"/>
          </p:nvPr>
        </p:nvSpPr>
        <p:spPr>
          <a:xfrm>
            <a:off x="1746504" y="299532"/>
            <a:ext cx="7085796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cap="small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Lessons Objectives</a:t>
            </a:r>
            <a:endParaRPr sz="3000" b="1" cap="small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Extra Condensed"/>
              <a:sym typeface="Fira Sans Extra Condensed"/>
            </a:endParaRPr>
          </a:p>
        </p:txBody>
      </p:sp>
      <p:sp>
        <p:nvSpPr>
          <p:cNvPr id="70" name="Google Shape;830;p33">
            <a:extLst>
              <a:ext uri="{FF2B5EF4-FFF2-40B4-BE49-F238E27FC236}">
                <a16:creationId xmlns:a16="http://schemas.microsoft.com/office/drawing/2014/main" id="{F8D1F15A-7FC0-8E4F-A7F3-D326D4EFF358}"/>
              </a:ext>
            </a:extLst>
          </p:cNvPr>
          <p:cNvSpPr txBox="1">
            <a:spLocks/>
          </p:cNvSpPr>
          <p:nvPr/>
        </p:nvSpPr>
        <p:spPr>
          <a:xfrm>
            <a:off x="1214705" y="747225"/>
            <a:ext cx="4857425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en-GB" sz="1600" b="1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By the end of the lesson, learners will be able to </a:t>
            </a:r>
            <a:r>
              <a:rPr lang="en-GB" sz="1600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: </a:t>
            </a:r>
          </a:p>
        </p:txBody>
      </p:sp>
      <p:sp>
        <p:nvSpPr>
          <p:cNvPr id="52" name="Google Shape;819;p33"/>
          <p:cNvSpPr txBox="1"/>
          <p:nvPr/>
        </p:nvSpPr>
        <p:spPr>
          <a:xfrm>
            <a:off x="4772299" y="3025241"/>
            <a:ext cx="3184901" cy="889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solidFill>
                  <a:srgbClr val="000000"/>
                </a:solidFill>
                <a:latin typeface="Comic Sans MS" pitchFamily="66" charset="0"/>
                <a:ea typeface="Roboto"/>
                <a:cs typeface="Roboto"/>
                <a:sym typeface="Roboto"/>
              </a:rPr>
              <a:t>blend and segment the words.</a:t>
            </a:r>
          </a:p>
        </p:txBody>
      </p:sp>
    </p:spTree>
    <p:extLst>
      <p:ext uri="{BB962C8B-B14F-4D97-AF65-F5344CB8AC3E}">
        <p14:creationId xmlns:p14="http://schemas.microsoft.com/office/powerpoint/2010/main" val="2994916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53CBD-75E4-CE0C-BA78-B467C9F1E6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pPr algn="ctr"/>
            <a:r>
              <a:rPr lang="en-US" sz="4000" dirty="0"/>
              <a:t>Listen to the video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19278D-D641-2C80-7C22-83A2BED72A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Online Media 4" title="RWI  Set 2  Sounds">
            <a:hlinkClick r:id="" action="ppaction://media"/>
            <a:extLst>
              <a:ext uri="{FF2B5EF4-FFF2-40B4-BE49-F238E27FC236}">
                <a16:creationId xmlns:a16="http://schemas.microsoft.com/office/drawing/2014/main" id="{798E0E92-5ECE-5E66-E4A6-8686DD3B035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95300" y="1676400"/>
            <a:ext cx="81534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65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5D3729-8B38-25B6-32E1-336ECF5FE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914400"/>
            <a:ext cx="8520600" cy="4555200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S</a:t>
            </a:r>
            <a:r>
              <a:rPr lang="en-US" sz="4800" b="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ure</a:t>
            </a:r>
            <a:r>
              <a:rPr lang="en-US" sz="48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C</a:t>
            </a:r>
            <a:r>
              <a:rPr lang="en-US" sz="4800" b="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ure</a:t>
            </a:r>
            <a:r>
              <a:rPr lang="en-US" sz="48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P</a:t>
            </a:r>
            <a:r>
              <a:rPr lang="en-US" sz="4800" b="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ure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Sec</a:t>
            </a:r>
            <a:r>
              <a:rPr lang="en-US" sz="4800" b="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ure</a:t>
            </a:r>
            <a:r>
              <a:rPr lang="en-US" sz="48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Mat</a:t>
            </a:r>
            <a:r>
              <a:rPr lang="en-US" sz="4800" b="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ure</a:t>
            </a:r>
          </a:p>
          <a:p>
            <a:r>
              <a:rPr lang="en-US" sz="4800" dirty="0">
                <a:latin typeface="Comic Sans MS" panose="030F0702030302020204" pitchFamily="66" charset="0"/>
              </a:rPr>
              <a:t>D</a:t>
            </a:r>
            <a:r>
              <a:rPr lang="en-US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ear </a:t>
            </a:r>
          </a:p>
          <a:p>
            <a:r>
              <a:rPr lang="en-US" sz="4800" dirty="0">
                <a:latin typeface="Comic Sans MS" panose="030F0702030302020204" pitchFamily="66" charset="0"/>
              </a:rPr>
              <a:t>T</a:t>
            </a:r>
            <a:r>
              <a:rPr lang="en-US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ear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4800" b="0" i="0" dirty="0">
              <a:solidFill>
                <a:srgbClr val="FF000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6BEB4B-3248-1CD5-94DD-1FA927F6C979}"/>
              </a:ext>
            </a:extLst>
          </p:cNvPr>
          <p:cNvSpPr txBox="1"/>
          <p:nvPr/>
        </p:nvSpPr>
        <p:spPr>
          <a:xfrm>
            <a:off x="4876800" y="1143000"/>
            <a:ext cx="32004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mic Sans MS" panose="030F0702030302020204" pitchFamily="66" charset="0"/>
              </a:rPr>
              <a:t>N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ear</a:t>
            </a:r>
          </a:p>
          <a:p>
            <a:r>
              <a:rPr lang="en-US" sz="4400" dirty="0">
                <a:latin typeface="Comic Sans MS" panose="030F0702030302020204" pitchFamily="66" charset="0"/>
              </a:rPr>
              <a:t>F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ear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4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f</a:t>
            </a:r>
            <a:r>
              <a:rPr lang="en-US" sz="4400" b="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ire.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4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h</a:t>
            </a:r>
            <a:r>
              <a:rPr lang="en-US" sz="4400" b="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ire</a:t>
            </a:r>
          </a:p>
          <a:p>
            <a:r>
              <a:rPr lang="en-US" sz="4400" dirty="0">
                <a:latin typeface="Comic Sans MS" panose="030F0702030302020204" pitchFamily="66" charset="0"/>
              </a:rPr>
              <a:t>Asp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ire</a:t>
            </a:r>
          </a:p>
          <a:p>
            <a:r>
              <a:rPr lang="en-US" sz="4400" dirty="0">
                <a:latin typeface="Comic Sans MS" panose="030F0702030302020204" pitchFamily="66" charset="0"/>
              </a:rPr>
              <a:t>Adm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ire</a:t>
            </a:r>
          </a:p>
          <a:p>
            <a:r>
              <a:rPr lang="en-US" sz="4400" dirty="0">
                <a:latin typeface="Comic Sans MS" panose="030F0702030302020204" pitchFamily="66" charset="0"/>
              </a:rPr>
              <a:t>exp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ire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A4AB00-10FE-6E4F-58A6-E059547C95F5}"/>
              </a:ext>
            </a:extLst>
          </p:cNvPr>
          <p:cNvSpPr txBox="1"/>
          <p:nvPr/>
        </p:nvSpPr>
        <p:spPr>
          <a:xfrm>
            <a:off x="1752600" y="304800"/>
            <a:ext cx="5791200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Read the words</a:t>
            </a:r>
          </a:p>
        </p:txBody>
      </p:sp>
    </p:spTree>
    <p:extLst>
      <p:ext uri="{BB962C8B-B14F-4D97-AF65-F5344CB8AC3E}">
        <p14:creationId xmlns:p14="http://schemas.microsoft.com/office/powerpoint/2010/main" val="4066485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CD5B1-A635-9DCC-D304-8F4A9E277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4064" y="227214"/>
            <a:ext cx="7650271" cy="763600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Read the words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5D3729-8B38-25B6-32E1-336ECF5FE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536632"/>
            <a:ext cx="8520600" cy="5092767"/>
          </a:xfrm>
        </p:spPr>
        <p:txBody>
          <a:bodyPr/>
          <a:lstStyle/>
          <a:p>
            <a:pPr marL="114300" indent="0" algn="l">
              <a:buNone/>
            </a:pPr>
            <a:r>
              <a:rPr lang="en-US" sz="36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. Bl</a:t>
            </a:r>
            <a:r>
              <a:rPr lang="en-US" sz="3600" b="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ow</a:t>
            </a:r>
            <a:r>
              <a:rPr lang="en-US" sz="36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.                          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Thr</a:t>
            </a:r>
            <a:r>
              <a:rPr lang="en-US" sz="3600" b="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ow</a:t>
            </a:r>
            <a:r>
              <a:rPr lang="en-US" sz="36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B</a:t>
            </a:r>
            <a:r>
              <a:rPr lang="en-US" sz="3600" b="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ow</a:t>
            </a:r>
            <a:r>
              <a:rPr lang="en-US" sz="36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Arr</a:t>
            </a:r>
            <a:r>
              <a:rPr lang="en-US" sz="3600" b="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ow</a:t>
            </a:r>
            <a:r>
              <a:rPr lang="en-US" sz="36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D</a:t>
            </a:r>
            <a:r>
              <a:rPr lang="en-US" sz="3600" b="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ow</a:t>
            </a:r>
            <a:r>
              <a:rPr lang="en-US" sz="36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Gr</a:t>
            </a:r>
            <a:r>
              <a:rPr lang="en-US" sz="3600" b="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ow</a:t>
            </a:r>
            <a:r>
              <a:rPr lang="en-US" sz="36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l.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Fr</a:t>
            </a:r>
            <a:r>
              <a:rPr lang="en-US" sz="3600" b="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ow</a:t>
            </a:r>
            <a:r>
              <a:rPr lang="en-US" sz="36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C</a:t>
            </a:r>
            <a:r>
              <a:rPr lang="en-US" sz="3600" b="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ow</a:t>
            </a:r>
            <a:r>
              <a:rPr lang="en-US" sz="3600" b="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D5F8DE-52DE-23B8-4070-407B7376DAE1}"/>
              </a:ext>
            </a:extLst>
          </p:cNvPr>
          <p:cNvSpPr txBox="1"/>
          <p:nvPr/>
        </p:nvSpPr>
        <p:spPr>
          <a:xfrm>
            <a:off x="5791200" y="1219200"/>
            <a:ext cx="27432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440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S</a:t>
            </a:r>
            <a:r>
              <a:rPr lang="en-US" sz="440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ir</a:t>
            </a:r>
            <a:r>
              <a:rPr lang="en-US" sz="440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40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Sk</a:t>
            </a:r>
            <a:r>
              <a:rPr lang="en-US" sz="440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ir</a:t>
            </a:r>
            <a:r>
              <a:rPr lang="en-US" sz="440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40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St</a:t>
            </a:r>
            <a:r>
              <a:rPr lang="en-US" sz="440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ir</a:t>
            </a:r>
            <a:r>
              <a:rPr lang="en-US" sz="440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40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F</a:t>
            </a:r>
            <a:r>
              <a:rPr lang="en-US" sz="440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ir</a:t>
            </a:r>
            <a:r>
              <a:rPr lang="en-US" sz="440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st.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40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Th</a:t>
            </a:r>
            <a:r>
              <a:rPr lang="en-US" sz="440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ir</a:t>
            </a:r>
            <a:r>
              <a:rPr lang="en-US" sz="440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40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G</a:t>
            </a:r>
            <a:r>
              <a:rPr lang="en-US" sz="440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ir</a:t>
            </a:r>
            <a:r>
              <a:rPr lang="en-US" sz="4400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135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1" name="Google Shape;771;p33"/>
          <p:cNvGrpSpPr/>
          <p:nvPr/>
        </p:nvGrpSpPr>
        <p:grpSpPr>
          <a:xfrm>
            <a:off x="1214705" y="3018900"/>
            <a:ext cx="1836368" cy="925600"/>
            <a:chOff x="1357775" y="1199075"/>
            <a:chExt cx="1836368" cy="694200"/>
          </a:xfrm>
        </p:grpSpPr>
        <p:sp>
          <p:nvSpPr>
            <p:cNvPr id="772" name="Google Shape;772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3" name="Google Shape;773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74" name="Google Shape;774;p33"/>
          <p:cNvGrpSpPr/>
          <p:nvPr/>
        </p:nvGrpSpPr>
        <p:grpSpPr>
          <a:xfrm>
            <a:off x="1214705" y="4298933"/>
            <a:ext cx="1836368" cy="925600"/>
            <a:chOff x="1357775" y="1199075"/>
            <a:chExt cx="1836368" cy="694200"/>
          </a:xfrm>
        </p:grpSpPr>
        <p:sp>
          <p:nvSpPr>
            <p:cNvPr id="775" name="Google Shape;775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6" name="Google Shape;776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80" name="Google Shape;780;p33"/>
          <p:cNvGrpSpPr/>
          <p:nvPr/>
        </p:nvGrpSpPr>
        <p:grpSpPr>
          <a:xfrm>
            <a:off x="1214705" y="1719084"/>
            <a:ext cx="1836368" cy="925600"/>
            <a:chOff x="1357775" y="1199075"/>
            <a:chExt cx="1836368" cy="694200"/>
          </a:xfrm>
        </p:grpSpPr>
        <p:sp>
          <p:nvSpPr>
            <p:cNvPr id="781" name="Google Shape;781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2" name="Google Shape;782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92" name="Google Shape;792;p33"/>
          <p:cNvGrpSpPr/>
          <p:nvPr/>
        </p:nvGrpSpPr>
        <p:grpSpPr>
          <a:xfrm>
            <a:off x="3650306" y="1717956"/>
            <a:ext cx="521604" cy="4721903"/>
            <a:chOff x="4312751" y="1190250"/>
            <a:chExt cx="521604" cy="3541427"/>
          </a:xfrm>
        </p:grpSpPr>
        <p:sp>
          <p:nvSpPr>
            <p:cNvPr id="793" name="Google Shape;793;p33"/>
            <p:cNvSpPr/>
            <p:nvPr/>
          </p:nvSpPr>
          <p:spPr>
            <a:xfrm>
              <a:off x="4313907" y="4185988"/>
              <a:ext cx="520448" cy="545690"/>
            </a:xfrm>
            <a:custGeom>
              <a:avLst/>
              <a:gdLst/>
              <a:ahLst/>
              <a:cxnLst/>
              <a:rect l="l" t="t" r="r" b="b"/>
              <a:pathLst>
                <a:path w="5852" h="6136" extrusionOk="0">
                  <a:moveTo>
                    <a:pt x="1148" y="1"/>
                  </a:moveTo>
                  <a:cubicBezTo>
                    <a:pt x="506" y="1"/>
                    <a:pt x="0" y="507"/>
                    <a:pt x="0" y="1149"/>
                  </a:cubicBezTo>
                  <a:lnTo>
                    <a:pt x="0" y="4988"/>
                  </a:lnTo>
                  <a:cubicBezTo>
                    <a:pt x="0" y="5629"/>
                    <a:pt x="506" y="6136"/>
                    <a:pt x="1148" y="6136"/>
                  </a:cubicBezTo>
                  <a:lnTo>
                    <a:pt x="4703" y="6136"/>
                  </a:lnTo>
                  <a:cubicBezTo>
                    <a:pt x="5345" y="6136"/>
                    <a:pt x="5851" y="5629"/>
                    <a:pt x="5851" y="4988"/>
                  </a:cubicBezTo>
                  <a:lnTo>
                    <a:pt x="5851" y="1149"/>
                  </a:lnTo>
                  <a:cubicBezTo>
                    <a:pt x="5851" y="507"/>
                    <a:pt x="5345" y="1"/>
                    <a:pt x="4703" y="1"/>
                  </a:cubicBez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4" name="Google Shape;794;p33"/>
            <p:cNvSpPr/>
            <p:nvPr/>
          </p:nvSpPr>
          <p:spPr>
            <a:xfrm>
              <a:off x="4313907" y="1617209"/>
              <a:ext cx="520448" cy="2713775"/>
            </a:xfrm>
            <a:custGeom>
              <a:avLst/>
              <a:gdLst/>
              <a:ahLst/>
              <a:cxnLst/>
              <a:rect l="l" t="t" r="r" b="b"/>
              <a:pathLst>
                <a:path w="5852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5851" y="30515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5" name="Google Shape;795;p33"/>
            <p:cNvSpPr/>
            <p:nvPr/>
          </p:nvSpPr>
          <p:spPr>
            <a:xfrm>
              <a:off x="4486257" y="1617209"/>
              <a:ext cx="172445" cy="2713775"/>
            </a:xfrm>
            <a:custGeom>
              <a:avLst/>
              <a:gdLst/>
              <a:ahLst/>
              <a:cxnLst/>
              <a:rect l="l" t="t" r="r" b="b"/>
              <a:pathLst>
                <a:path w="1939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1938" y="30515"/>
                  </a:lnTo>
                  <a:lnTo>
                    <a:pt x="1938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6" name="Google Shape;796;p33"/>
            <p:cNvSpPr/>
            <p:nvPr/>
          </p:nvSpPr>
          <p:spPr>
            <a:xfrm>
              <a:off x="4313907" y="4330857"/>
              <a:ext cx="520448" cy="110988"/>
            </a:xfrm>
            <a:custGeom>
              <a:avLst/>
              <a:gdLst/>
              <a:ahLst/>
              <a:cxnLst/>
              <a:rect l="l" t="t" r="r" b="b"/>
              <a:pathLst>
                <a:path w="5852" h="1248" extrusionOk="0">
                  <a:moveTo>
                    <a:pt x="0" y="1"/>
                  </a:moveTo>
                  <a:lnTo>
                    <a:pt x="0" y="1248"/>
                  </a:lnTo>
                  <a:lnTo>
                    <a:pt x="5851" y="1248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4312751" y="1190250"/>
              <a:ext cx="520448" cy="502824"/>
            </a:xfrm>
            <a:custGeom>
              <a:avLst/>
              <a:gdLst/>
              <a:ahLst/>
              <a:cxnLst/>
              <a:rect l="l" t="t" r="r" b="b"/>
              <a:pathLst>
                <a:path w="5852" h="5654" extrusionOk="0">
                  <a:moveTo>
                    <a:pt x="2939" y="0"/>
                  </a:moveTo>
                  <a:lnTo>
                    <a:pt x="1" y="4802"/>
                  </a:lnTo>
                  <a:cubicBezTo>
                    <a:pt x="75" y="5370"/>
                    <a:pt x="522" y="5654"/>
                    <a:pt x="970" y="5654"/>
                  </a:cubicBezTo>
                  <a:cubicBezTo>
                    <a:pt x="1417" y="5654"/>
                    <a:pt x="1865" y="5370"/>
                    <a:pt x="1939" y="4802"/>
                  </a:cubicBezTo>
                  <a:cubicBezTo>
                    <a:pt x="2013" y="5370"/>
                    <a:pt x="2463" y="5654"/>
                    <a:pt x="2912" y="5654"/>
                  </a:cubicBezTo>
                  <a:cubicBezTo>
                    <a:pt x="3361" y="5654"/>
                    <a:pt x="3809" y="5370"/>
                    <a:pt x="3877" y="4802"/>
                  </a:cubicBezTo>
                  <a:cubicBezTo>
                    <a:pt x="3957" y="5370"/>
                    <a:pt x="4404" y="5654"/>
                    <a:pt x="4850" y="5654"/>
                  </a:cubicBezTo>
                  <a:cubicBezTo>
                    <a:pt x="5296" y="5654"/>
                    <a:pt x="5741" y="5370"/>
                    <a:pt x="5815" y="4802"/>
                  </a:cubicBezTo>
                  <a:lnTo>
                    <a:pt x="5852" y="4802"/>
                  </a:lnTo>
                  <a:lnTo>
                    <a:pt x="2939" y="0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4461000" y="1190250"/>
              <a:ext cx="227318" cy="214149"/>
            </a:xfrm>
            <a:custGeom>
              <a:avLst/>
              <a:gdLst/>
              <a:ahLst/>
              <a:cxnLst/>
              <a:rect l="l" t="t" r="r" b="b"/>
              <a:pathLst>
                <a:path w="2556" h="2408" extrusionOk="0">
                  <a:moveTo>
                    <a:pt x="1272" y="0"/>
                  </a:moveTo>
                  <a:lnTo>
                    <a:pt x="0" y="2098"/>
                  </a:lnTo>
                  <a:cubicBezTo>
                    <a:pt x="395" y="2296"/>
                    <a:pt x="827" y="2407"/>
                    <a:pt x="1272" y="2407"/>
                  </a:cubicBezTo>
                  <a:cubicBezTo>
                    <a:pt x="1716" y="2407"/>
                    <a:pt x="2148" y="2296"/>
                    <a:pt x="2555" y="2098"/>
                  </a:cubicBezTo>
                  <a:lnTo>
                    <a:pt x="12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99" name="Google Shape;799;p33"/>
          <p:cNvGrpSpPr/>
          <p:nvPr/>
        </p:nvGrpSpPr>
        <p:grpSpPr>
          <a:xfrm>
            <a:off x="2344858" y="2017664"/>
            <a:ext cx="314744" cy="328529"/>
            <a:chOff x="3499302" y="2004771"/>
            <a:chExt cx="131891" cy="103251"/>
          </a:xfrm>
        </p:grpSpPr>
        <p:sp>
          <p:nvSpPr>
            <p:cNvPr id="800" name="Google Shape;800;p33"/>
            <p:cNvSpPr/>
            <p:nvPr/>
          </p:nvSpPr>
          <p:spPr>
            <a:xfrm>
              <a:off x="3499302" y="2004771"/>
              <a:ext cx="131891" cy="103251"/>
            </a:xfrm>
            <a:custGeom>
              <a:avLst/>
              <a:gdLst/>
              <a:ahLst/>
              <a:cxnLst/>
              <a:rect l="l" t="t" r="r" b="b"/>
              <a:pathLst>
                <a:path w="1483" h="1161" extrusionOk="0">
                  <a:moveTo>
                    <a:pt x="1" y="0"/>
                  </a:moveTo>
                  <a:lnTo>
                    <a:pt x="1" y="1161"/>
                  </a:lnTo>
                  <a:lnTo>
                    <a:pt x="1482" y="1161"/>
                  </a:lnTo>
                  <a:lnTo>
                    <a:pt x="1482" y="1012"/>
                  </a:lnTo>
                  <a:lnTo>
                    <a:pt x="137" y="101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1" name="Google Shape;801;p33"/>
            <p:cNvSpPr/>
            <p:nvPr/>
          </p:nvSpPr>
          <p:spPr>
            <a:xfrm>
              <a:off x="3532296" y="2050838"/>
              <a:ext cx="13251" cy="34150"/>
            </a:xfrm>
            <a:custGeom>
              <a:avLst/>
              <a:gdLst/>
              <a:ahLst/>
              <a:cxnLst/>
              <a:rect l="l" t="t" r="r" b="b"/>
              <a:pathLst>
                <a:path w="149" h="384" extrusionOk="0">
                  <a:moveTo>
                    <a:pt x="0" y="1"/>
                  </a:moveTo>
                  <a:lnTo>
                    <a:pt x="0" y="383"/>
                  </a:lnTo>
                  <a:lnTo>
                    <a:pt x="148" y="383"/>
                  </a:lnTo>
                  <a:lnTo>
                    <a:pt x="1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2" name="Google Shape;802;p33"/>
            <p:cNvSpPr/>
            <p:nvPr/>
          </p:nvSpPr>
          <p:spPr>
            <a:xfrm>
              <a:off x="3561910" y="2028872"/>
              <a:ext cx="13251" cy="57184"/>
            </a:xfrm>
            <a:custGeom>
              <a:avLst/>
              <a:gdLst/>
              <a:ahLst/>
              <a:cxnLst/>
              <a:rect l="l" t="t" r="r" b="b"/>
              <a:pathLst>
                <a:path w="149" h="643" extrusionOk="0">
                  <a:moveTo>
                    <a:pt x="1" y="1"/>
                  </a:moveTo>
                  <a:lnTo>
                    <a:pt x="1" y="643"/>
                  </a:lnTo>
                  <a:lnTo>
                    <a:pt x="149" y="643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3591525" y="2004771"/>
              <a:ext cx="13251" cy="81284"/>
            </a:xfrm>
            <a:custGeom>
              <a:avLst/>
              <a:gdLst/>
              <a:ahLst/>
              <a:cxnLst/>
              <a:rect l="l" t="t" r="r" b="b"/>
              <a:pathLst>
                <a:path w="149" h="914" extrusionOk="0">
                  <a:moveTo>
                    <a:pt x="1" y="0"/>
                  </a:moveTo>
                  <a:lnTo>
                    <a:pt x="1" y="914"/>
                  </a:lnTo>
                  <a:lnTo>
                    <a:pt x="149" y="914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04" name="Google Shape;804;p33"/>
          <p:cNvGrpSpPr/>
          <p:nvPr/>
        </p:nvGrpSpPr>
        <p:grpSpPr>
          <a:xfrm>
            <a:off x="2381585" y="3294656"/>
            <a:ext cx="241311" cy="374088"/>
            <a:chOff x="3513620" y="2586559"/>
            <a:chExt cx="101119" cy="117569"/>
          </a:xfrm>
        </p:grpSpPr>
        <p:sp>
          <p:nvSpPr>
            <p:cNvPr id="805" name="Google Shape;805;p33"/>
            <p:cNvSpPr/>
            <p:nvPr/>
          </p:nvSpPr>
          <p:spPr>
            <a:xfrm>
              <a:off x="3531140" y="2626045"/>
              <a:ext cx="61632" cy="12184"/>
            </a:xfrm>
            <a:custGeom>
              <a:avLst/>
              <a:gdLst/>
              <a:ahLst/>
              <a:cxnLst/>
              <a:rect l="l" t="t" r="r" b="b"/>
              <a:pathLst>
                <a:path w="693" h="137" extrusionOk="0">
                  <a:moveTo>
                    <a:pt x="1" y="1"/>
                  </a:moveTo>
                  <a:lnTo>
                    <a:pt x="1" y="137"/>
                  </a:lnTo>
                  <a:lnTo>
                    <a:pt x="692" y="137"/>
                  </a:lnTo>
                  <a:lnTo>
                    <a:pt x="6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6" name="Google Shape;806;p33"/>
            <p:cNvSpPr/>
            <p:nvPr/>
          </p:nvSpPr>
          <p:spPr>
            <a:xfrm>
              <a:off x="3531140" y="2662329"/>
              <a:ext cx="61632" cy="12095"/>
            </a:xfrm>
            <a:custGeom>
              <a:avLst/>
              <a:gdLst/>
              <a:ahLst/>
              <a:cxnLst/>
              <a:rect l="l" t="t" r="r" b="b"/>
              <a:pathLst>
                <a:path w="693" h="136" extrusionOk="0">
                  <a:moveTo>
                    <a:pt x="1" y="0"/>
                  </a:moveTo>
                  <a:lnTo>
                    <a:pt x="1" y="136"/>
                  </a:lnTo>
                  <a:lnTo>
                    <a:pt x="692" y="136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3513620" y="2586559"/>
              <a:ext cx="101119" cy="117569"/>
            </a:xfrm>
            <a:custGeom>
              <a:avLst/>
              <a:gdLst/>
              <a:ahLst/>
              <a:cxnLst/>
              <a:rect l="l" t="t" r="r" b="b"/>
              <a:pathLst>
                <a:path w="1137" h="1322" extrusionOk="0">
                  <a:moveTo>
                    <a:pt x="790" y="136"/>
                  </a:moveTo>
                  <a:lnTo>
                    <a:pt x="790" y="346"/>
                  </a:lnTo>
                  <a:lnTo>
                    <a:pt x="1000" y="334"/>
                  </a:lnTo>
                  <a:lnTo>
                    <a:pt x="1000" y="1185"/>
                  </a:lnTo>
                  <a:lnTo>
                    <a:pt x="124" y="1185"/>
                  </a:lnTo>
                  <a:lnTo>
                    <a:pt x="124" y="136"/>
                  </a:lnTo>
                  <a:close/>
                  <a:moveTo>
                    <a:pt x="0" y="0"/>
                  </a:moveTo>
                  <a:lnTo>
                    <a:pt x="0" y="1321"/>
                  </a:lnTo>
                  <a:lnTo>
                    <a:pt x="1136" y="1321"/>
                  </a:lnTo>
                  <a:lnTo>
                    <a:pt x="1136" y="247"/>
                  </a:lnTo>
                  <a:lnTo>
                    <a:pt x="8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08" name="Google Shape;808;p33"/>
          <p:cNvGrpSpPr/>
          <p:nvPr/>
        </p:nvGrpSpPr>
        <p:grpSpPr>
          <a:xfrm>
            <a:off x="2329259" y="4557007"/>
            <a:ext cx="345942" cy="409460"/>
            <a:chOff x="4483361" y="3180264"/>
            <a:chExt cx="144964" cy="128685"/>
          </a:xfrm>
        </p:grpSpPr>
        <p:sp>
          <p:nvSpPr>
            <p:cNvPr id="809" name="Google Shape;809;p33"/>
            <p:cNvSpPr/>
            <p:nvPr/>
          </p:nvSpPr>
          <p:spPr>
            <a:xfrm>
              <a:off x="4483361" y="3180264"/>
              <a:ext cx="144964" cy="128685"/>
            </a:xfrm>
            <a:custGeom>
              <a:avLst/>
              <a:gdLst/>
              <a:ahLst/>
              <a:cxnLst/>
              <a:rect l="l" t="t" r="r" b="b"/>
              <a:pathLst>
                <a:path w="1630" h="1447" extrusionOk="0">
                  <a:moveTo>
                    <a:pt x="815" y="160"/>
                  </a:moveTo>
                  <a:cubicBezTo>
                    <a:pt x="935" y="160"/>
                    <a:pt x="1056" y="206"/>
                    <a:pt x="1148" y="299"/>
                  </a:cubicBezTo>
                  <a:cubicBezTo>
                    <a:pt x="1333" y="484"/>
                    <a:pt x="1333" y="780"/>
                    <a:pt x="1148" y="965"/>
                  </a:cubicBezTo>
                  <a:cubicBezTo>
                    <a:pt x="1062" y="1052"/>
                    <a:pt x="938" y="1101"/>
                    <a:pt x="815" y="1101"/>
                  </a:cubicBezTo>
                  <a:cubicBezTo>
                    <a:pt x="691" y="1101"/>
                    <a:pt x="568" y="1052"/>
                    <a:pt x="482" y="965"/>
                  </a:cubicBezTo>
                  <a:cubicBezTo>
                    <a:pt x="296" y="780"/>
                    <a:pt x="296" y="484"/>
                    <a:pt x="482" y="299"/>
                  </a:cubicBezTo>
                  <a:cubicBezTo>
                    <a:pt x="574" y="206"/>
                    <a:pt x="694" y="160"/>
                    <a:pt x="815" y="160"/>
                  </a:cubicBezTo>
                  <a:close/>
                  <a:moveTo>
                    <a:pt x="823" y="1"/>
                  </a:moveTo>
                  <a:cubicBezTo>
                    <a:pt x="808" y="1"/>
                    <a:pt x="793" y="1"/>
                    <a:pt x="778" y="3"/>
                  </a:cubicBezTo>
                  <a:cubicBezTo>
                    <a:pt x="235" y="27"/>
                    <a:pt x="0" y="681"/>
                    <a:pt x="383" y="1064"/>
                  </a:cubicBezTo>
                  <a:cubicBezTo>
                    <a:pt x="494" y="1175"/>
                    <a:pt x="654" y="1237"/>
                    <a:pt x="815" y="1237"/>
                  </a:cubicBezTo>
                  <a:cubicBezTo>
                    <a:pt x="951" y="1237"/>
                    <a:pt x="1086" y="1188"/>
                    <a:pt x="1197" y="1101"/>
                  </a:cubicBezTo>
                  <a:lnTo>
                    <a:pt x="1531" y="1447"/>
                  </a:lnTo>
                  <a:lnTo>
                    <a:pt x="1630" y="1348"/>
                  </a:lnTo>
                  <a:lnTo>
                    <a:pt x="1296" y="1002"/>
                  </a:lnTo>
                  <a:cubicBezTo>
                    <a:pt x="1620" y="595"/>
                    <a:pt x="1327" y="1"/>
                    <a:pt x="8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4548103" y="3203475"/>
              <a:ext cx="40732" cy="39664"/>
            </a:xfrm>
            <a:custGeom>
              <a:avLst/>
              <a:gdLst/>
              <a:ahLst/>
              <a:cxnLst/>
              <a:rect l="l" t="t" r="r" b="b"/>
              <a:pathLst>
                <a:path w="458" h="446" extrusionOk="0">
                  <a:moveTo>
                    <a:pt x="58" y="0"/>
                  </a:moveTo>
                  <a:cubicBezTo>
                    <a:pt x="51" y="0"/>
                    <a:pt x="44" y="0"/>
                    <a:pt x="37" y="1"/>
                  </a:cubicBezTo>
                  <a:lnTo>
                    <a:pt x="0" y="1"/>
                  </a:lnTo>
                  <a:lnTo>
                    <a:pt x="0" y="137"/>
                  </a:lnTo>
                  <a:lnTo>
                    <a:pt x="37" y="137"/>
                  </a:lnTo>
                  <a:cubicBezTo>
                    <a:pt x="198" y="137"/>
                    <a:pt x="321" y="260"/>
                    <a:pt x="321" y="408"/>
                  </a:cubicBezTo>
                  <a:lnTo>
                    <a:pt x="321" y="445"/>
                  </a:lnTo>
                  <a:lnTo>
                    <a:pt x="457" y="445"/>
                  </a:lnTo>
                  <a:lnTo>
                    <a:pt x="457" y="408"/>
                  </a:lnTo>
                  <a:cubicBezTo>
                    <a:pt x="457" y="193"/>
                    <a:pt x="283" y="0"/>
                    <a:pt x="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11" name="Google Shape;811;p33"/>
          <p:cNvGrpSpPr/>
          <p:nvPr/>
        </p:nvGrpSpPr>
        <p:grpSpPr>
          <a:xfrm>
            <a:off x="2330543" y="5822312"/>
            <a:ext cx="343395" cy="461237"/>
            <a:chOff x="4493233" y="3769967"/>
            <a:chExt cx="143897" cy="144958"/>
          </a:xfrm>
        </p:grpSpPr>
        <p:sp>
          <p:nvSpPr>
            <p:cNvPr id="812" name="Google Shape;812;p33"/>
            <p:cNvSpPr/>
            <p:nvPr/>
          </p:nvSpPr>
          <p:spPr>
            <a:xfrm>
              <a:off x="4493233" y="3769967"/>
              <a:ext cx="143897" cy="116413"/>
            </a:xfrm>
            <a:custGeom>
              <a:avLst/>
              <a:gdLst/>
              <a:ahLst/>
              <a:cxnLst/>
              <a:rect l="l" t="t" r="r" b="b"/>
              <a:pathLst>
                <a:path w="1618" h="1309" extrusionOk="0">
                  <a:moveTo>
                    <a:pt x="803" y="136"/>
                  </a:moveTo>
                  <a:cubicBezTo>
                    <a:pt x="1284" y="136"/>
                    <a:pt x="1432" y="790"/>
                    <a:pt x="1000" y="988"/>
                  </a:cubicBezTo>
                  <a:lnTo>
                    <a:pt x="951" y="1012"/>
                  </a:lnTo>
                  <a:lnTo>
                    <a:pt x="951" y="1173"/>
                  </a:lnTo>
                  <a:lnTo>
                    <a:pt x="654" y="1173"/>
                  </a:lnTo>
                  <a:lnTo>
                    <a:pt x="654" y="1012"/>
                  </a:lnTo>
                  <a:lnTo>
                    <a:pt x="617" y="988"/>
                  </a:lnTo>
                  <a:cubicBezTo>
                    <a:pt x="185" y="790"/>
                    <a:pt x="334" y="136"/>
                    <a:pt x="803" y="136"/>
                  </a:cubicBezTo>
                  <a:close/>
                  <a:moveTo>
                    <a:pt x="803" y="0"/>
                  </a:moveTo>
                  <a:cubicBezTo>
                    <a:pt x="210" y="0"/>
                    <a:pt x="0" y="803"/>
                    <a:pt x="519" y="1099"/>
                  </a:cubicBezTo>
                  <a:lnTo>
                    <a:pt x="519" y="1309"/>
                  </a:lnTo>
                  <a:lnTo>
                    <a:pt x="1099" y="1309"/>
                  </a:lnTo>
                  <a:lnTo>
                    <a:pt x="1099" y="1087"/>
                  </a:lnTo>
                  <a:cubicBezTo>
                    <a:pt x="1617" y="790"/>
                    <a:pt x="1407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4561265" y="3790777"/>
              <a:ext cx="35218" cy="35217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1" y="1"/>
                  </a:moveTo>
                  <a:lnTo>
                    <a:pt x="1" y="137"/>
                  </a:lnTo>
                  <a:lnTo>
                    <a:pt x="38" y="137"/>
                  </a:lnTo>
                  <a:cubicBezTo>
                    <a:pt x="161" y="137"/>
                    <a:pt x="260" y="235"/>
                    <a:pt x="260" y="359"/>
                  </a:cubicBezTo>
                  <a:lnTo>
                    <a:pt x="260" y="396"/>
                  </a:lnTo>
                  <a:lnTo>
                    <a:pt x="396" y="396"/>
                  </a:lnTo>
                  <a:lnTo>
                    <a:pt x="396" y="359"/>
                  </a:lnTo>
                  <a:cubicBezTo>
                    <a:pt x="396" y="161"/>
                    <a:pt x="235" y="1"/>
                    <a:pt x="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4539299" y="3900607"/>
              <a:ext cx="51671" cy="14318"/>
            </a:xfrm>
            <a:custGeom>
              <a:avLst/>
              <a:gdLst/>
              <a:ahLst/>
              <a:cxnLst/>
              <a:rect l="l" t="t" r="r" b="b"/>
              <a:pathLst>
                <a:path w="581" h="161" extrusionOk="0">
                  <a:moveTo>
                    <a:pt x="1" y="0"/>
                  </a:moveTo>
                  <a:lnTo>
                    <a:pt x="1" y="161"/>
                  </a:lnTo>
                  <a:lnTo>
                    <a:pt x="581" y="161"/>
                  </a:lnTo>
                  <a:lnTo>
                    <a:pt x="5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15" name="Google Shape;815;p33"/>
          <p:cNvSpPr txBox="1"/>
          <p:nvPr/>
        </p:nvSpPr>
        <p:spPr>
          <a:xfrm>
            <a:off x="1214713" y="1961884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01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6" name="Google Shape;816;p33"/>
          <p:cNvSpPr txBox="1"/>
          <p:nvPr/>
        </p:nvSpPr>
        <p:spPr>
          <a:xfrm>
            <a:off x="1214713" y="3261700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02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7" name="Google Shape;817;p33"/>
          <p:cNvSpPr txBox="1"/>
          <p:nvPr/>
        </p:nvSpPr>
        <p:spPr>
          <a:xfrm>
            <a:off x="1214713" y="4541733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03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8" name="Google Shape;818;p33"/>
          <p:cNvSpPr txBox="1"/>
          <p:nvPr/>
        </p:nvSpPr>
        <p:spPr>
          <a:xfrm>
            <a:off x="1214713" y="5832929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04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30" name="Google Shape;830;p33"/>
          <p:cNvSpPr txBox="1">
            <a:spLocks noGrp="1"/>
          </p:cNvSpPr>
          <p:nvPr>
            <p:ph type="title"/>
          </p:nvPr>
        </p:nvSpPr>
        <p:spPr>
          <a:xfrm>
            <a:off x="1746504" y="299532"/>
            <a:ext cx="7085796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cap="small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Lessons Objectives</a:t>
            </a:r>
            <a:endParaRPr sz="3000" b="1" cap="small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Extra Condensed"/>
              <a:sym typeface="Fira Sans Extra Condensed"/>
            </a:endParaRPr>
          </a:p>
        </p:txBody>
      </p:sp>
      <p:sp>
        <p:nvSpPr>
          <p:cNvPr id="70" name="Google Shape;830;p33">
            <a:extLst>
              <a:ext uri="{FF2B5EF4-FFF2-40B4-BE49-F238E27FC236}">
                <a16:creationId xmlns:a16="http://schemas.microsoft.com/office/drawing/2014/main" id="{F8D1F15A-7FC0-8E4F-A7F3-D326D4EFF358}"/>
              </a:ext>
            </a:extLst>
          </p:cNvPr>
          <p:cNvSpPr txBox="1">
            <a:spLocks/>
          </p:cNvSpPr>
          <p:nvPr/>
        </p:nvSpPr>
        <p:spPr>
          <a:xfrm>
            <a:off x="1214705" y="952397"/>
            <a:ext cx="4857425" cy="558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en-GB" sz="1600" b="1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Objectives check</a:t>
            </a:r>
            <a:r>
              <a:rPr lang="en-GB" sz="1600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: </a:t>
            </a:r>
          </a:p>
        </p:txBody>
      </p:sp>
      <p:sp>
        <p:nvSpPr>
          <p:cNvPr id="2" name="Google Shape;821;p33">
            <a:extLst>
              <a:ext uri="{FF2B5EF4-FFF2-40B4-BE49-F238E27FC236}">
                <a16:creationId xmlns:a16="http://schemas.microsoft.com/office/drawing/2014/main" id="{2977CCF8-E8B5-E32F-0EDB-530A9F8D6067}"/>
              </a:ext>
            </a:extLst>
          </p:cNvPr>
          <p:cNvSpPr txBox="1"/>
          <p:nvPr/>
        </p:nvSpPr>
        <p:spPr>
          <a:xfrm>
            <a:off x="4772299" y="4301775"/>
            <a:ext cx="3152501" cy="9192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latin typeface="Comic Sans MS" pitchFamily="66" charset="0"/>
                <a:ea typeface="Roboto"/>
                <a:cs typeface="Roboto"/>
                <a:sym typeface="Roboto"/>
              </a:rPr>
              <a:t>Write words related to these sounds.</a:t>
            </a:r>
          </a:p>
        </p:txBody>
      </p:sp>
      <p:grpSp>
        <p:nvGrpSpPr>
          <p:cNvPr id="3" name="Google Shape;825;p33">
            <a:extLst>
              <a:ext uri="{FF2B5EF4-FFF2-40B4-BE49-F238E27FC236}">
                <a16:creationId xmlns:a16="http://schemas.microsoft.com/office/drawing/2014/main" id="{8E168FFF-02D7-EA7D-29BE-B4A37DBD0452}"/>
              </a:ext>
            </a:extLst>
          </p:cNvPr>
          <p:cNvGrpSpPr/>
          <p:nvPr/>
        </p:nvGrpSpPr>
        <p:grpSpPr>
          <a:xfrm>
            <a:off x="4759817" y="1729700"/>
            <a:ext cx="3273243" cy="826492"/>
            <a:chOff x="4521875" y="1199075"/>
            <a:chExt cx="3273243" cy="694200"/>
          </a:xfrm>
        </p:grpSpPr>
        <p:sp>
          <p:nvSpPr>
            <p:cNvPr id="4" name="Google Shape;826;p33">
              <a:extLst>
                <a:ext uri="{FF2B5EF4-FFF2-40B4-BE49-F238E27FC236}">
                  <a16:creationId xmlns:a16="http://schemas.microsoft.com/office/drawing/2014/main" id="{5BBD62AE-827E-9C77-E035-01AF52ED3427}"/>
                </a:ext>
              </a:extLst>
            </p:cNvPr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recognize and read the sounds.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" name="Google Shape;827;p33">
              <a:extLst>
                <a:ext uri="{FF2B5EF4-FFF2-40B4-BE49-F238E27FC236}">
                  <a16:creationId xmlns:a16="http://schemas.microsoft.com/office/drawing/2014/main" id="{DB72F8BA-7461-E625-1EE5-A57D55BB09C0}"/>
                </a:ext>
              </a:extLst>
            </p:cNvPr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6" name="Google Shape;819;p33">
            <a:extLst>
              <a:ext uri="{FF2B5EF4-FFF2-40B4-BE49-F238E27FC236}">
                <a16:creationId xmlns:a16="http://schemas.microsoft.com/office/drawing/2014/main" id="{A0DB30E2-6CA7-B430-9B4B-895D4C1BE7F1}"/>
              </a:ext>
            </a:extLst>
          </p:cNvPr>
          <p:cNvSpPr txBox="1"/>
          <p:nvPr/>
        </p:nvSpPr>
        <p:spPr>
          <a:xfrm>
            <a:off x="4772299" y="3025241"/>
            <a:ext cx="3184901" cy="88983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solidFill>
                  <a:srgbClr val="000000"/>
                </a:solidFill>
                <a:latin typeface="Comic Sans MS" pitchFamily="66" charset="0"/>
                <a:ea typeface="Roboto"/>
                <a:cs typeface="Roboto"/>
                <a:sym typeface="Roboto"/>
              </a:rPr>
              <a:t>blend and segment the words.</a:t>
            </a:r>
          </a:p>
        </p:txBody>
      </p:sp>
    </p:spTree>
    <p:extLst>
      <p:ext uri="{BB962C8B-B14F-4D97-AF65-F5344CB8AC3E}">
        <p14:creationId xmlns:p14="http://schemas.microsoft.com/office/powerpoint/2010/main" val="1493415442"/>
      </p:ext>
    </p:extLst>
  </p:cSld>
  <p:clrMapOvr>
    <a:masterClrMapping/>
  </p:clrMapOvr>
</p:sld>
</file>

<file path=ppt/theme/theme1.xml><?xml version="1.0" encoding="utf-8"?>
<a:theme xmlns:a="http://schemas.openxmlformats.org/drawingml/2006/main" name="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3682</TotalTime>
  <Words>124</Words>
  <Application>Microsoft Office PowerPoint</Application>
  <PresentationFormat>On-screen Show (4:3)</PresentationFormat>
  <Paragraphs>51</Paragraphs>
  <Slides>6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Abadi</vt:lpstr>
      <vt:lpstr>arial</vt:lpstr>
      <vt:lpstr>arial</vt:lpstr>
      <vt:lpstr>Calibri</vt:lpstr>
      <vt:lpstr>Comic Sans MS</vt:lpstr>
      <vt:lpstr>Fira Sans</vt:lpstr>
      <vt:lpstr>Roboto</vt:lpstr>
      <vt:lpstr>Diagrams for Education by Slidesgo</vt:lpstr>
      <vt:lpstr>1_Diagrams for Education by Slidesgo</vt:lpstr>
      <vt:lpstr>3_Diagrams for Education by Slidesgo</vt:lpstr>
      <vt:lpstr> </vt:lpstr>
      <vt:lpstr>Lessons Objectives</vt:lpstr>
      <vt:lpstr>Listen to the video</vt:lpstr>
      <vt:lpstr>PowerPoint Presentation</vt:lpstr>
      <vt:lpstr>Read the words</vt:lpstr>
      <vt:lpstr>Lessons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Fiction The Party</dc:title>
  <dc:creator>hp</dc:creator>
  <cp:lastModifiedBy>yasmine Mohamed Helmy</cp:lastModifiedBy>
  <cp:revision>126</cp:revision>
  <dcterms:created xsi:type="dcterms:W3CDTF">2022-01-21T12:30:51Z</dcterms:created>
  <dcterms:modified xsi:type="dcterms:W3CDTF">2022-10-17T19:55:43Z</dcterms:modified>
</cp:coreProperties>
</file>